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0" r:id="rId7"/>
    <p:sldId id="261" r:id="rId8"/>
    <p:sldId id="267" r:id="rId9"/>
    <p:sldId id="268" r:id="rId10"/>
    <p:sldId id="262" r:id="rId11"/>
    <p:sldId id="269" r:id="rId12"/>
    <p:sldId id="271"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BFDADA-D496-4D3B-868E-A8DE380454FC}" v="22" dt="2024-04-30T15:16:44.5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i S" userId="66540425a5424d34" providerId="LiveId" clId="{79BFDADA-D496-4D3B-868E-A8DE380454FC}"/>
    <pc:docChg chg="undo custSel addSld modSld">
      <pc:chgData name="Akshai S" userId="66540425a5424d34" providerId="LiveId" clId="{79BFDADA-D496-4D3B-868E-A8DE380454FC}" dt="2024-04-30T15:19:02.565" v="284" actId="2711"/>
      <pc:docMkLst>
        <pc:docMk/>
      </pc:docMkLst>
      <pc:sldChg chg="modSp mod">
        <pc:chgData name="Akshai S" userId="66540425a5424d34" providerId="LiveId" clId="{79BFDADA-D496-4D3B-868E-A8DE380454FC}" dt="2024-04-30T15:17:36.847" v="274" actId="1076"/>
        <pc:sldMkLst>
          <pc:docMk/>
          <pc:sldMk cId="0" sldId="256"/>
        </pc:sldMkLst>
        <pc:spChg chg="mod">
          <ac:chgData name="Akshai S" userId="66540425a5424d34" providerId="LiveId" clId="{79BFDADA-D496-4D3B-868E-A8DE380454FC}" dt="2024-04-30T15:17:36.847" v="274" actId="1076"/>
          <ac:spMkLst>
            <pc:docMk/>
            <pc:sldMk cId="0" sldId="256"/>
            <ac:spMk id="2" creationId="{00000000-0000-0000-0000-000000000000}"/>
          </ac:spMkLst>
        </pc:spChg>
        <pc:spChg chg="mod">
          <ac:chgData name="Akshai S" userId="66540425a5424d34" providerId="LiveId" clId="{79BFDADA-D496-4D3B-868E-A8DE380454FC}" dt="2024-04-30T15:16:08.017" v="253" actId="2711"/>
          <ac:spMkLst>
            <pc:docMk/>
            <pc:sldMk cId="0" sldId="256"/>
            <ac:spMk id="3" creationId="{00000000-0000-0000-0000-000000000000}"/>
          </ac:spMkLst>
        </pc:spChg>
        <pc:spChg chg="mod">
          <ac:chgData name="Akshai S" userId="66540425a5424d34" providerId="LiveId" clId="{79BFDADA-D496-4D3B-868E-A8DE380454FC}" dt="2024-04-30T15:16:31.622" v="261" actId="20577"/>
          <ac:spMkLst>
            <pc:docMk/>
            <pc:sldMk cId="0" sldId="256"/>
            <ac:spMk id="4" creationId="{00000000-0000-0000-0000-000000000000}"/>
          </ac:spMkLst>
        </pc:spChg>
      </pc:sldChg>
      <pc:sldChg chg="modSp mod">
        <pc:chgData name="Akshai S" userId="66540425a5424d34" providerId="LiveId" clId="{79BFDADA-D496-4D3B-868E-A8DE380454FC}" dt="2024-04-30T15:16:59.896" v="266" actId="1076"/>
        <pc:sldMkLst>
          <pc:docMk/>
          <pc:sldMk cId="0" sldId="257"/>
        </pc:sldMkLst>
        <pc:spChg chg="mod">
          <ac:chgData name="Akshai S" userId="66540425a5424d34" providerId="LiveId" clId="{79BFDADA-D496-4D3B-868E-A8DE380454FC}" dt="2024-04-30T15:16:54.928" v="265" actId="1076"/>
          <ac:spMkLst>
            <pc:docMk/>
            <pc:sldMk cId="0" sldId="257"/>
            <ac:spMk id="2" creationId="{00000000-0000-0000-0000-000000000000}"/>
          </ac:spMkLst>
        </pc:spChg>
        <pc:spChg chg="mod">
          <ac:chgData name="Akshai S" userId="66540425a5424d34" providerId="LiveId" clId="{79BFDADA-D496-4D3B-868E-A8DE380454FC}" dt="2024-04-30T15:16:59.896" v="266" actId="1076"/>
          <ac:spMkLst>
            <pc:docMk/>
            <pc:sldMk cId="0" sldId="257"/>
            <ac:spMk id="3" creationId="{00000000-0000-0000-0000-000000000000}"/>
          </ac:spMkLst>
        </pc:spChg>
      </pc:sldChg>
      <pc:sldChg chg="modSp mod">
        <pc:chgData name="Akshai S" userId="66540425a5424d34" providerId="LiveId" clId="{79BFDADA-D496-4D3B-868E-A8DE380454FC}" dt="2024-04-30T15:17:10.969" v="268" actId="14100"/>
        <pc:sldMkLst>
          <pc:docMk/>
          <pc:sldMk cId="0" sldId="258"/>
        </pc:sldMkLst>
        <pc:spChg chg="mod">
          <ac:chgData name="Akshai S" userId="66540425a5424d34" providerId="LiveId" clId="{79BFDADA-D496-4D3B-868E-A8DE380454FC}" dt="2024-04-30T15:17:10.969" v="268" actId="14100"/>
          <ac:spMkLst>
            <pc:docMk/>
            <pc:sldMk cId="0" sldId="258"/>
            <ac:spMk id="2" creationId="{00000000-0000-0000-0000-000000000000}"/>
          </ac:spMkLst>
        </pc:spChg>
      </pc:sldChg>
      <pc:sldChg chg="modSp mod">
        <pc:chgData name="Akshai S" userId="66540425a5424d34" providerId="LiveId" clId="{79BFDADA-D496-4D3B-868E-A8DE380454FC}" dt="2024-04-30T15:17:51.171" v="275" actId="2711"/>
        <pc:sldMkLst>
          <pc:docMk/>
          <pc:sldMk cId="0" sldId="259"/>
        </pc:sldMkLst>
        <pc:spChg chg="mod">
          <ac:chgData name="Akshai S" userId="66540425a5424d34" providerId="LiveId" clId="{79BFDADA-D496-4D3B-868E-A8DE380454FC}" dt="2024-04-30T15:17:51.171" v="275" actId="2711"/>
          <ac:spMkLst>
            <pc:docMk/>
            <pc:sldMk cId="0" sldId="259"/>
            <ac:spMk id="2" creationId="{00000000-0000-0000-0000-000000000000}"/>
          </ac:spMkLst>
        </pc:spChg>
      </pc:sldChg>
      <pc:sldChg chg="modSp mod">
        <pc:chgData name="Akshai S" userId="66540425a5424d34" providerId="LiveId" clId="{79BFDADA-D496-4D3B-868E-A8DE380454FC}" dt="2024-04-30T15:18:13.664" v="277" actId="2711"/>
        <pc:sldMkLst>
          <pc:docMk/>
          <pc:sldMk cId="0" sldId="260"/>
        </pc:sldMkLst>
        <pc:spChg chg="mod">
          <ac:chgData name="Akshai S" userId="66540425a5424d34" providerId="LiveId" clId="{79BFDADA-D496-4D3B-868E-A8DE380454FC}" dt="2024-04-30T15:18:13.664" v="277" actId="2711"/>
          <ac:spMkLst>
            <pc:docMk/>
            <pc:sldMk cId="0" sldId="260"/>
            <ac:spMk id="2" creationId="{00000000-0000-0000-0000-000000000000}"/>
          </ac:spMkLst>
        </pc:spChg>
        <pc:spChg chg="mod">
          <ac:chgData name="Akshai S" userId="66540425a5424d34" providerId="LiveId" clId="{79BFDADA-D496-4D3B-868E-A8DE380454FC}" dt="2024-04-30T15:15:46.257" v="248" actId="2"/>
          <ac:spMkLst>
            <pc:docMk/>
            <pc:sldMk cId="0" sldId="260"/>
            <ac:spMk id="3" creationId="{E1E328F3-4BE3-3CCA-997D-484C7C7ABDDE}"/>
          </ac:spMkLst>
        </pc:spChg>
      </pc:sldChg>
      <pc:sldChg chg="modSp mod">
        <pc:chgData name="Akshai S" userId="66540425a5424d34" providerId="LiveId" clId="{79BFDADA-D496-4D3B-868E-A8DE380454FC}" dt="2024-04-30T15:18:21.964" v="279" actId="14100"/>
        <pc:sldMkLst>
          <pc:docMk/>
          <pc:sldMk cId="0" sldId="261"/>
        </pc:sldMkLst>
        <pc:spChg chg="mod">
          <ac:chgData name="Akshai S" userId="66540425a5424d34" providerId="LiveId" clId="{79BFDADA-D496-4D3B-868E-A8DE380454FC}" dt="2024-04-30T15:18:21.964" v="279" actId="14100"/>
          <ac:spMkLst>
            <pc:docMk/>
            <pc:sldMk cId="0" sldId="261"/>
            <ac:spMk id="2" creationId="{00000000-0000-0000-0000-000000000000}"/>
          </ac:spMkLst>
        </pc:spChg>
        <pc:spChg chg="mod">
          <ac:chgData name="Akshai S" userId="66540425a5424d34" providerId="LiveId" clId="{79BFDADA-D496-4D3B-868E-A8DE380454FC}" dt="2024-04-30T15:15:49.243" v="249" actId="313"/>
          <ac:spMkLst>
            <pc:docMk/>
            <pc:sldMk cId="0" sldId="261"/>
            <ac:spMk id="3" creationId="{6E64F1CB-4578-44D8-565F-3D3DC34B7C82}"/>
          </ac:spMkLst>
        </pc:spChg>
      </pc:sldChg>
      <pc:sldChg chg="addSp modSp mod">
        <pc:chgData name="Akshai S" userId="66540425a5424d34" providerId="LiveId" clId="{79BFDADA-D496-4D3B-868E-A8DE380454FC}" dt="2024-04-30T15:19:02.565" v="284" actId="2711"/>
        <pc:sldMkLst>
          <pc:docMk/>
          <pc:sldMk cId="0" sldId="262"/>
        </pc:sldMkLst>
        <pc:spChg chg="mod">
          <ac:chgData name="Akshai S" userId="66540425a5424d34" providerId="LiveId" clId="{79BFDADA-D496-4D3B-868E-A8DE380454FC}" dt="2024-04-30T15:19:02.565" v="284" actId="2711"/>
          <ac:spMkLst>
            <pc:docMk/>
            <pc:sldMk cId="0" sldId="262"/>
            <ac:spMk id="2" creationId="{00000000-0000-0000-0000-000000000000}"/>
          </ac:spMkLst>
        </pc:spChg>
        <pc:spChg chg="mod">
          <ac:chgData name="Akshai S" userId="66540425a5424d34" providerId="LiveId" clId="{79BFDADA-D496-4D3B-868E-A8DE380454FC}" dt="2024-04-30T15:08:10.487" v="22" actId="20577"/>
          <ac:spMkLst>
            <pc:docMk/>
            <pc:sldMk cId="0" sldId="262"/>
            <ac:spMk id="12" creationId="{1FA57757-ED59-727B-3431-1D166B09302E}"/>
          </ac:spMkLst>
        </pc:spChg>
        <pc:spChg chg="add mod">
          <ac:chgData name="Akshai S" userId="66540425a5424d34" providerId="LiveId" clId="{79BFDADA-D496-4D3B-868E-A8DE380454FC}" dt="2024-04-30T15:08:28.716" v="28" actId="20577"/>
          <ac:spMkLst>
            <pc:docMk/>
            <pc:sldMk cId="0" sldId="262"/>
            <ac:spMk id="27" creationId="{B92279D8-52ED-2575-1FE3-9F58D324870A}"/>
          </ac:spMkLst>
        </pc:spChg>
        <pc:picChg chg="add mod">
          <ac:chgData name="Akshai S" userId="66540425a5424d34" providerId="LiveId" clId="{79BFDADA-D496-4D3B-868E-A8DE380454FC}" dt="2024-04-30T15:05:38.768" v="17" actId="931"/>
          <ac:picMkLst>
            <pc:docMk/>
            <pc:sldMk cId="0" sldId="262"/>
            <ac:picMk id="4" creationId="{CE25401F-18DE-0114-6295-2506CB2D92FD}"/>
          </ac:picMkLst>
        </pc:picChg>
        <pc:picChg chg="add mod">
          <ac:chgData name="Akshai S" userId="66540425a5424d34" providerId="LiveId" clId="{79BFDADA-D496-4D3B-868E-A8DE380454FC}" dt="2024-04-30T15:05:38.768" v="17" actId="931"/>
          <ac:picMkLst>
            <pc:docMk/>
            <pc:sldMk cId="0" sldId="262"/>
            <ac:picMk id="6" creationId="{6578DCB9-43F9-7833-7C0B-D6802FE417D4}"/>
          </ac:picMkLst>
        </pc:picChg>
        <pc:picChg chg="add mod">
          <ac:chgData name="Akshai S" userId="66540425a5424d34" providerId="LiveId" clId="{79BFDADA-D496-4D3B-868E-A8DE380454FC}" dt="2024-04-30T15:05:38.768" v="17" actId="931"/>
          <ac:picMkLst>
            <pc:docMk/>
            <pc:sldMk cId="0" sldId="262"/>
            <ac:picMk id="8" creationId="{1D9FDF00-64BB-16CE-FD21-A8F502CFB335}"/>
          </ac:picMkLst>
        </pc:picChg>
        <pc:picChg chg="add mod">
          <ac:chgData name="Akshai S" userId="66540425a5424d34" providerId="LiveId" clId="{79BFDADA-D496-4D3B-868E-A8DE380454FC}" dt="2024-04-30T15:05:38.768" v="17" actId="931"/>
          <ac:picMkLst>
            <pc:docMk/>
            <pc:sldMk cId="0" sldId="262"/>
            <ac:picMk id="10" creationId="{9F5D0B0C-D732-D885-17BC-C55F7DCD43D4}"/>
          </ac:picMkLst>
        </pc:picChg>
        <pc:picChg chg="add mod">
          <ac:chgData name="Akshai S" userId="66540425a5424d34" providerId="LiveId" clId="{79BFDADA-D496-4D3B-868E-A8DE380454FC}" dt="2024-04-30T15:05:38.768" v="17" actId="931"/>
          <ac:picMkLst>
            <pc:docMk/>
            <pc:sldMk cId="0" sldId="262"/>
            <ac:picMk id="15" creationId="{F4DAD3C9-7024-5CD5-79E1-00C07266E25F}"/>
          </ac:picMkLst>
        </pc:picChg>
        <pc:picChg chg="add mod">
          <ac:chgData name="Akshai S" userId="66540425a5424d34" providerId="LiveId" clId="{79BFDADA-D496-4D3B-868E-A8DE380454FC}" dt="2024-04-30T15:05:38.768" v="17" actId="931"/>
          <ac:picMkLst>
            <pc:docMk/>
            <pc:sldMk cId="0" sldId="262"/>
            <ac:picMk id="17" creationId="{BACA5480-6437-61A9-6F35-9056A1101BE7}"/>
          </ac:picMkLst>
        </pc:picChg>
        <pc:picChg chg="add mod">
          <ac:chgData name="Akshai S" userId="66540425a5424d34" providerId="LiveId" clId="{79BFDADA-D496-4D3B-868E-A8DE380454FC}" dt="2024-04-30T15:05:38.768" v="17" actId="931"/>
          <ac:picMkLst>
            <pc:docMk/>
            <pc:sldMk cId="0" sldId="262"/>
            <ac:picMk id="19" creationId="{AE3A0212-56A9-38E2-01D5-71E0E5566E7D}"/>
          </ac:picMkLst>
        </pc:picChg>
        <pc:picChg chg="add mod">
          <ac:chgData name="Akshai S" userId="66540425a5424d34" providerId="LiveId" clId="{79BFDADA-D496-4D3B-868E-A8DE380454FC}" dt="2024-04-30T15:05:38.768" v="17" actId="931"/>
          <ac:picMkLst>
            <pc:docMk/>
            <pc:sldMk cId="0" sldId="262"/>
            <ac:picMk id="21" creationId="{1F464265-FBC6-A0CA-14AE-CDB389D39CB5}"/>
          </ac:picMkLst>
        </pc:picChg>
        <pc:picChg chg="add mod">
          <ac:chgData name="Akshai S" userId="66540425a5424d34" providerId="LiveId" clId="{79BFDADA-D496-4D3B-868E-A8DE380454FC}" dt="2024-04-30T15:05:38.768" v="17" actId="931"/>
          <ac:picMkLst>
            <pc:docMk/>
            <pc:sldMk cId="0" sldId="262"/>
            <ac:picMk id="23" creationId="{AAD2852A-A7AF-007A-D471-EC8CE6986375}"/>
          </ac:picMkLst>
        </pc:picChg>
        <pc:picChg chg="add mod">
          <ac:chgData name="Akshai S" userId="66540425a5424d34" providerId="LiveId" clId="{79BFDADA-D496-4D3B-868E-A8DE380454FC}" dt="2024-04-30T15:05:38.768" v="17" actId="931"/>
          <ac:picMkLst>
            <pc:docMk/>
            <pc:sldMk cId="0" sldId="262"/>
            <ac:picMk id="25" creationId="{2EA6AB1F-A83F-4D00-4260-BA5C81C09CE6}"/>
          </ac:picMkLst>
        </pc:picChg>
        <pc:picChg chg="add mod">
          <ac:chgData name="Akshai S" userId="66540425a5424d34" providerId="LiveId" clId="{79BFDADA-D496-4D3B-868E-A8DE380454FC}" dt="2024-04-30T15:07:59.950" v="19" actId="1076"/>
          <ac:picMkLst>
            <pc:docMk/>
            <pc:sldMk cId="0" sldId="262"/>
            <ac:picMk id="26" creationId="{C75EF928-B623-9A13-1289-2F7460A15E4B}"/>
          </ac:picMkLst>
        </pc:picChg>
        <pc:picChg chg="add mod">
          <ac:chgData name="Akshai S" userId="66540425a5424d34" providerId="LiveId" clId="{79BFDADA-D496-4D3B-868E-A8DE380454FC}" dt="2024-04-30T15:08:49.394" v="35" actId="1037"/>
          <ac:picMkLst>
            <pc:docMk/>
            <pc:sldMk cId="0" sldId="262"/>
            <ac:picMk id="28" creationId="{DF49D888-3EFB-5F61-6582-04C3C8E32AB1}"/>
          </ac:picMkLst>
        </pc:picChg>
        <pc:picChg chg="add mod">
          <ac:chgData name="Akshai S" userId="66540425a5424d34" providerId="LiveId" clId="{79BFDADA-D496-4D3B-868E-A8DE380454FC}" dt="2024-04-30T15:09:42.195" v="40" actId="14100"/>
          <ac:picMkLst>
            <pc:docMk/>
            <pc:sldMk cId="0" sldId="262"/>
            <ac:picMk id="29" creationId="{D342FF6D-2E46-86D8-2A0E-17D5EF310B40}"/>
          </ac:picMkLst>
        </pc:picChg>
      </pc:sldChg>
      <pc:sldChg chg="modSp mod">
        <pc:chgData name="Akshai S" userId="66540425a5424d34" providerId="LiveId" clId="{79BFDADA-D496-4D3B-868E-A8DE380454FC}" dt="2024-04-30T15:15:23.819" v="242" actId="313"/>
        <pc:sldMkLst>
          <pc:docMk/>
          <pc:sldMk cId="0" sldId="263"/>
        </pc:sldMkLst>
        <pc:spChg chg="mod">
          <ac:chgData name="Akshai S" userId="66540425a5424d34" providerId="LiveId" clId="{79BFDADA-D496-4D3B-868E-A8DE380454FC}" dt="2024-04-30T15:15:23.819" v="242" actId="313"/>
          <ac:spMkLst>
            <pc:docMk/>
            <pc:sldMk cId="0" sldId="263"/>
            <ac:spMk id="3" creationId="{A1428100-32A2-3376-1B89-7D25BE87DA36}"/>
          </ac:spMkLst>
        </pc:spChg>
      </pc:sldChg>
      <pc:sldChg chg="addSp modSp mod">
        <pc:chgData name="Akshai S" userId="66540425a5424d34" providerId="LiveId" clId="{79BFDADA-D496-4D3B-868E-A8DE380454FC}" dt="2024-04-30T15:15:26.708" v="244" actId="313"/>
        <pc:sldMkLst>
          <pc:docMk/>
          <pc:sldMk cId="0" sldId="264"/>
        </pc:sldMkLst>
        <pc:spChg chg="add mod">
          <ac:chgData name="Akshai S" userId="66540425a5424d34" providerId="LiveId" clId="{79BFDADA-D496-4D3B-868E-A8DE380454FC}" dt="2024-04-30T15:15:26.708" v="244" actId="313"/>
          <ac:spMkLst>
            <pc:docMk/>
            <pc:sldMk cId="0" sldId="264"/>
            <ac:spMk id="4" creationId="{1BDEB47A-2F52-AB19-47EF-095207CC67B9}"/>
          </ac:spMkLst>
        </pc:spChg>
        <pc:spChg chg="add">
          <ac:chgData name="Akshai S" userId="66540425a5424d34" providerId="LiveId" clId="{79BFDADA-D496-4D3B-868E-A8DE380454FC}" dt="2024-04-30T14:40:24.767" v="1"/>
          <ac:spMkLst>
            <pc:docMk/>
            <pc:sldMk cId="0" sldId="264"/>
            <ac:spMk id="5" creationId="{B0874E6F-A772-EC35-523E-87D45596629A}"/>
          </ac:spMkLst>
        </pc:spChg>
      </pc:sldChg>
      <pc:sldChg chg="modSp mod">
        <pc:chgData name="Akshai S" userId="66540425a5424d34" providerId="LiveId" clId="{79BFDADA-D496-4D3B-868E-A8DE380454FC}" dt="2024-04-30T15:15:54.276" v="252" actId="2"/>
        <pc:sldMkLst>
          <pc:docMk/>
          <pc:sldMk cId="0" sldId="265"/>
        </pc:sldMkLst>
        <pc:spChg chg="mod">
          <ac:chgData name="Akshai S" userId="66540425a5424d34" providerId="LiveId" clId="{79BFDADA-D496-4D3B-868E-A8DE380454FC}" dt="2024-04-30T15:15:54.276" v="252" actId="2"/>
          <ac:spMkLst>
            <pc:docMk/>
            <pc:sldMk cId="0" sldId="265"/>
            <ac:spMk id="3" creationId="{69123EF7-F65C-C4FD-C6DE-FB648876F301}"/>
          </ac:spMkLst>
        </pc:spChg>
      </pc:sldChg>
      <pc:sldChg chg="modSp mod">
        <pc:chgData name="Akshai S" userId="66540425a5424d34" providerId="LiveId" clId="{79BFDADA-D496-4D3B-868E-A8DE380454FC}" dt="2024-04-30T15:18:44.949" v="282" actId="14100"/>
        <pc:sldMkLst>
          <pc:docMk/>
          <pc:sldMk cId="2710565313" sldId="267"/>
        </pc:sldMkLst>
        <pc:spChg chg="mod">
          <ac:chgData name="Akshai S" userId="66540425a5424d34" providerId="LiveId" clId="{79BFDADA-D496-4D3B-868E-A8DE380454FC}" dt="2024-04-30T15:18:44.949" v="282" actId="14100"/>
          <ac:spMkLst>
            <pc:docMk/>
            <pc:sldMk cId="2710565313" sldId="267"/>
            <ac:spMk id="2" creationId="{8FA1A2D3-489A-7FDB-0110-44EDFE589946}"/>
          </ac:spMkLst>
        </pc:spChg>
        <pc:spChg chg="mod">
          <ac:chgData name="Akshai S" userId="66540425a5424d34" providerId="LiveId" clId="{79BFDADA-D496-4D3B-868E-A8DE380454FC}" dt="2024-04-30T15:15:52.901" v="251" actId="2"/>
          <ac:spMkLst>
            <pc:docMk/>
            <pc:sldMk cId="2710565313" sldId="267"/>
            <ac:spMk id="4" creationId="{44A07E71-C7F0-0CC2-C2EE-EADACB2AF65B}"/>
          </ac:spMkLst>
        </pc:spChg>
      </pc:sldChg>
      <pc:sldChg chg="modSp mod">
        <pc:chgData name="Akshai S" userId="66540425a5424d34" providerId="LiveId" clId="{79BFDADA-D496-4D3B-868E-A8DE380454FC}" dt="2024-04-30T15:18:53.072" v="283" actId="2711"/>
        <pc:sldMkLst>
          <pc:docMk/>
          <pc:sldMk cId="477486998" sldId="268"/>
        </pc:sldMkLst>
        <pc:spChg chg="mod">
          <ac:chgData name="Akshai S" userId="66540425a5424d34" providerId="LiveId" clId="{79BFDADA-D496-4D3B-868E-A8DE380454FC}" dt="2024-04-30T15:18:53.072" v="283" actId="2711"/>
          <ac:spMkLst>
            <pc:docMk/>
            <pc:sldMk cId="477486998" sldId="268"/>
            <ac:spMk id="2" creationId="{A28729CE-0878-CE93-C194-C64DB724E8AF}"/>
          </ac:spMkLst>
        </pc:spChg>
      </pc:sldChg>
      <pc:sldChg chg="addSp delSp modSp mod">
        <pc:chgData name="Akshai S" userId="66540425a5424d34" providerId="LiveId" clId="{79BFDADA-D496-4D3B-868E-A8DE380454FC}" dt="2024-04-30T15:13:29.303" v="144" actId="20577"/>
        <pc:sldMkLst>
          <pc:docMk/>
          <pc:sldMk cId="1279957271" sldId="269"/>
        </pc:sldMkLst>
        <pc:spChg chg="add del mod">
          <ac:chgData name="Akshai S" userId="66540425a5424d34" providerId="LiveId" clId="{79BFDADA-D496-4D3B-868E-A8DE380454FC}" dt="2024-04-30T15:11:34.899" v="64" actId="478"/>
          <ac:spMkLst>
            <pc:docMk/>
            <pc:sldMk cId="1279957271" sldId="269"/>
            <ac:spMk id="6" creationId="{47F60995-31D1-4CCA-53D4-3E8CB3CFB585}"/>
          </ac:spMkLst>
        </pc:spChg>
        <pc:spChg chg="add mod">
          <ac:chgData name="Akshai S" userId="66540425a5424d34" providerId="LiveId" clId="{79BFDADA-D496-4D3B-868E-A8DE380454FC}" dt="2024-04-30T15:12:42.321" v="107" actId="1076"/>
          <ac:spMkLst>
            <pc:docMk/>
            <pc:sldMk cId="1279957271" sldId="269"/>
            <ac:spMk id="7" creationId="{D427E0FD-A4EE-355C-0D20-0DF4BF9F7176}"/>
          </ac:spMkLst>
        </pc:spChg>
        <pc:spChg chg="add del mod">
          <ac:chgData name="Akshai S" userId="66540425a5424d34" providerId="LiveId" clId="{79BFDADA-D496-4D3B-868E-A8DE380454FC}" dt="2024-04-30T15:12:50.717" v="109" actId="478"/>
          <ac:spMkLst>
            <pc:docMk/>
            <pc:sldMk cId="1279957271" sldId="269"/>
            <ac:spMk id="8" creationId="{8AA90D84-846F-2213-1C86-8F0A8CC9ECEF}"/>
          </ac:spMkLst>
        </pc:spChg>
        <pc:spChg chg="add del mod">
          <ac:chgData name="Akshai S" userId="66540425a5424d34" providerId="LiveId" clId="{79BFDADA-D496-4D3B-868E-A8DE380454FC}" dt="2024-04-30T15:12:56.596" v="111" actId="478"/>
          <ac:spMkLst>
            <pc:docMk/>
            <pc:sldMk cId="1279957271" sldId="269"/>
            <ac:spMk id="9" creationId="{DAB49CB7-6E69-9875-58B0-0B834C30F51B}"/>
          </ac:spMkLst>
        </pc:spChg>
        <pc:spChg chg="add mod">
          <ac:chgData name="Akshai S" userId="66540425a5424d34" providerId="LiveId" clId="{79BFDADA-D496-4D3B-868E-A8DE380454FC}" dt="2024-04-30T15:13:29.303" v="144" actId="20577"/>
          <ac:spMkLst>
            <pc:docMk/>
            <pc:sldMk cId="1279957271" sldId="269"/>
            <ac:spMk id="10" creationId="{3E783C90-15A0-2B1E-F727-A9BCEB7C66DB}"/>
          </ac:spMkLst>
        </pc:spChg>
        <pc:spChg chg="del">
          <ac:chgData name="Akshai S" userId="66540425a5424d34" providerId="LiveId" clId="{79BFDADA-D496-4D3B-868E-A8DE380454FC}" dt="2024-04-30T15:10:00.112" v="41" actId="478"/>
          <ac:spMkLst>
            <pc:docMk/>
            <pc:sldMk cId="1279957271" sldId="269"/>
            <ac:spMk id="12" creationId="{AD36E040-5CBF-30F0-4246-260C2323E0DD}"/>
          </ac:spMkLst>
        </pc:spChg>
        <pc:spChg chg="del mod">
          <ac:chgData name="Akshai S" userId="66540425a5424d34" providerId="LiveId" clId="{79BFDADA-D496-4D3B-868E-A8DE380454FC}" dt="2024-04-30T15:10:04.043" v="45"/>
          <ac:spMkLst>
            <pc:docMk/>
            <pc:sldMk cId="1279957271" sldId="269"/>
            <ac:spMk id="13" creationId="{460988E8-F0AC-FB67-C29F-AEA048F9BCE9}"/>
          </ac:spMkLst>
        </pc:spChg>
        <pc:spChg chg="del">
          <ac:chgData name="Akshai S" userId="66540425a5424d34" providerId="LiveId" clId="{79BFDADA-D496-4D3B-868E-A8DE380454FC}" dt="2024-04-30T15:10:04.041" v="43" actId="478"/>
          <ac:spMkLst>
            <pc:docMk/>
            <pc:sldMk cId="1279957271" sldId="269"/>
            <ac:spMk id="14" creationId="{410CF910-29CD-6E14-D2A8-91BCECDFA7D7}"/>
          </ac:spMkLst>
        </pc:spChg>
        <pc:spChg chg="del mod">
          <ac:chgData name="Akshai S" userId="66540425a5424d34" providerId="LiveId" clId="{79BFDADA-D496-4D3B-868E-A8DE380454FC}" dt="2024-04-30T15:10:08.720" v="48"/>
          <ac:spMkLst>
            <pc:docMk/>
            <pc:sldMk cId="1279957271" sldId="269"/>
            <ac:spMk id="15" creationId="{409E00E5-A48A-0CBC-3E75-937FD9C11740}"/>
          </ac:spMkLst>
        </pc:spChg>
        <pc:picChg chg="add mod">
          <ac:chgData name="Akshai S" userId="66540425a5424d34" providerId="LiveId" clId="{79BFDADA-D496-4D3B-868E-A8DE380454FC}" dt="2024-04-30T15:10:21.458" v="50" actId="1076"/>
          <ac:picMkLst>
            <pc:docMk/>
            <pc:sldMk cId="1279957271" sldId="269"/>
            <ac:picMk id="2" creationId="{65AF3CDE-F2C8-54E3-B0D0-202B7C2CB60D}"/>
          </ac:picMkLst>
        </pc:picChg>
        <pc:picChg chg="add mod">
          <ac:chgData name="Akshai S" userId="66540425a5424d34" providerId="LiveId" clId="{79BFDADA-D496-4D3B-868E-A8DE380454FC}" dt="2024-04-30T15:10:36.217" v="52" actId="1076"/>
          <ac:picMkLst>
            <pc:docMk/>
            <pc:sldMk cId="1279957271" sldId="269"/>
            <ac:picMk id="4" creationId="{C7B70735-AF4F-F9A4-7D17-11E4FBBF8357}"/>
          </ac:picMkLst>
        </pc:picChg>
        <pc:picChg chg="add del mod">
          <ac:chgData name="Akshai S" userId="66540425a5424d34" providerId="LiveId" clId="{79BFDADA-D496-4D3B-868E-A8DE380454FC}" dt="2024-04-30T15:11:21.474" v="61" actId="478"/>
          <ac:picMkLst>
            <pc:docMk/>
            <pc:sldMk cId="1279957271" sldId="269"/>
            <ac:picMk id="5" creationId="{68A54CA8-1D97-B534-600B-6A2167843AF3}"/>
          </ac:picMkLst>
        </pc:picChg>
      </pc:sldChg>
      <pc:sldChg chg="modSp mod">
        <pc:chgData name="Akshai S" userId="66540425a5424d34" providerId="LiveId" clId="{79BFDADA-D496-4D3B-868E-A8DE380454FC}" dt="2024-04-30T15:18:01.312" v="276" actId="2711"/>
        <pc:sldMkLst>
          <pc:docMk/>
          <pc:sldMk cId="3821376816" sldId="270"/>
        </pc:sldMkLst>
        <pc:spChg chg="mod">
          <ac:chgData name="Akshai S" userId="66540425a5424d34" providerId="LiveId" clId="{79BFDADA-D496-4D3B-868E-A8DE380454FC}" dt="2024-04-30T15:18:01.312" v="276" actId="2711"/>
          <ac:spMkLst>
            <pc:docMk/>
            <pc:sldMk cId="3821376816" sldId="270"/>
            <ac:spMk id="2" creationId="{00000000-0000-0000-0000-000000000000}"/>
          </ac:spMkLst>
        </pc:spChg>
      </pc:sldChg>
      <pc:sldChg chg="addSp delSp modSp add mod">
        <pc:chgData name="Akshai S" userId="66540425a5424d34" providerId="LiveId" clId="{79BFDADA-D496-4D3B-868E-A8DE380454FC}" dt="2024-04-30T15:14:35.879" v="238" actId="20577"/>
        <pc:sldMkLst>
          <pc:docMk/>
          <pc:sldMk cId="374707848" sldId="271"/>
        </pc:sldMkLst>
        <pc:spChg chg="add mod">
          <ac:chgData name="Akshai S" userId="66540425a5424d34" providerId="LiveId" clId="{79BFDADA-D496-4D3B-868E-A8DE380454FC}" dt="2024-04-30T15:14:01.280" v="190" actId="20577"/>
          <ac:spMkLst>
            <pc:docMk/>
            <pc:sldMk cId="374707848" sldId="271"/>
            <ac:spMk id="7" creationId="{4219C235-8189-B41F-3BD7-8566F716C047}"/>
          </ac:spMkLst>
        </pc:spChg>
        <pc:spChg chg="add mod">
          <ac:chgData name="Akshai S" userId="66540425a5424d34" providerId="LiveId" clId="{79BFDADA-D496-4D3B-868E-A8DE380454FC}" dt="2024-04-30T15:14:35.879" v="238" actId="20577"/>
          <ac:spMkLst>
            <pc:docMk/>
            <pc:sldMk cId="374707848" sldId="271"/>
            <ac:spMk id="8" creationId="{4FF362C0-DEF6-A99E-3D2B-1B5F04BAA6B3}"/>
          </ac:spMkLst>
        </pc:spChg>
        <pc:picChg chg="del">
          <ac:chgData name="Akshai S" userId="66540425a5424d34" providerId="LiveId" clId="{79BFDADA-D496-4D3B-868E-A8DE380454FC}" dt="2024-04-30T15:10:47.109" v="54" actId="478"/>
          <ac:picMkLst>
            <pc:docMk/>
            <pc:sldMk cId="374707848" sldId="271"/>
            <ac:picMk id="2" creationId="{65AF3CDE-F2C8-54E3-B0D0-202B7C2CB60D}"/>
          </ac:picMkLst>
        </pc:picChg>
        <pc:picChg chg="del">
          <ac:chgData name="Akshai S" userId="66540425a5424d34" providerId="LiveId" clId="{79BFDADA-D496-4D3B-868E-A8DE380454FC}" dt="2024-04-30T15:10:48.918" v="55" actId="478"/>
          <ac:picMkLst>
            <pc:docMk/>
            <pc:sldMk cId="374707848" sldId="271"/>
            <ac:picMk id="4" creationId="{C7B70735-AF4F-F9A4-7D17-11E4FBBF8357}"/>
          </ac:picMkLst>
        </pc:picChg>
        <pc:picChg chg="add mod">
          <ac:chgData name="Akshai S" userId="66540425a5424d34" providerId="LiveId" clId="{79BFDADA-D496-4D3B-868E-A8DE380454FC}" dt="2024-04-30T15:11:02.018" v="57" actId="1076"/>
          <ac:picMkLst>
            <pc:docMk/>
            <pc:sldMk cId="374707848" sldId="271"/>
            <ac:picMk id="5" creationId="{0BC56B5C-23DA-A191-EB1D-5928B636829A}"/>
          </ac:picMkLst>
        </pc:picChg>
        <pc:picChg chg="add mod">
          <ac:chgData name="Akshai S" userId="66540425a5424d34" providerId="LiveId" clId="{79BFDADA-D496-4D3B-868E-A8DE380454FC}" dt="2024-04-30T15:11:12.309" v="59" actId="1076"/>
          <ac:picMkLst>
            <pc:docMk/>
            <pc:sldMk cId="374707848" sldId="271"/>
            <ac:picMk id="6" creationId="{FA998D68-8BF3-9FD5-1101-88C9C7F8D6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dirty="0"/>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dirty="0"/>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dirty="0"/>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anandshaw2001/airlines-booking-csv/data"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7405" y="2043225"/>
            <a:ext cx="7003862" cy="567463"/>
          </a:xfrm>
          <a:prstGeom prst="rect">
            <a:avLst/>
          </a:prstGeom>
        </p:spPr>
        <p:txBody>
          <a:bodyPr vert="horz" wrap="square" lIns="0" tIns="13335" rIns="0" bIns="0" rtlCol="0">
            <a:spAutoFit/>
          </a:bodyPr>
          <a:lstStyle/>
          <a:p>
            <a:pPr marL="12700">
              <a:lnSpc>
                <a:spcPct val="100000"/>
              </a:lnSpc>
              <a:spcBef>
                <a:spcPts val="105"/>
              </a:spcBef>
            </a:pPr>
            <a:r>
              <a:rPr lang="en-IN" sz="3600" b="1" dirty="0">
                <a:solidFill>
                  <a:srgbClr val="00B0F0"/>
                </a:solidFill>
                <a:latin typeface="Times New Roman" panose="02020603050405020304" pitchFamily="18" charset="0"/>
                <a:ea typeface="Cambria Math" panose="02040503050406030204" pitchFamily="18" charset="0"/>
                <a:cs typeface="Times New Roman" panose="02020603050405020304" pitchFamily="18" charset="0"/>
              </a:rPr>
              <a:t>AIRLINES BOOKING ANALYSIS</a:t>
            </a:r>
            <a:endParaRPr sz="3600" b="1" dirty="0">
              <a:solidFill>
                <a:srgbClr val="00B0F0"/>
              </a:solidFill>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latin typeface="Times New Roman" panose="02020603050405020304" pitchFamily="18" charset="0"/>
                <a:cs typeface="Times New Roman" panose="02020603050405020304" pitchFamily="18" charset="0"/>
              </a:rPr>
              <a:t>CAP</a:t>
            </a:r>
            <a:r>
              <a:rPr sz="3200" spc="35" dirty="0">
                <a:solidFill>
                  <a:srgbClr val="1382AC"/>
                </a:solidFill>
                <a:latin typeface="Times New Roman" panose="02020603050405020304" pitchFamily="18" charset="0"/>
                <a:cs typeface="Times New Roman" panose="02020603050405020304" pitchFamily="18" charset="0"/>
              </a:rPr>
              <a:t>S</a:t>
            </a:r>
            <a:r>
              <a:rPr sz="3200" spc="-10" dirty="0">
                <a:solidFill>
                  <a:srgbClr val="1382AC"/>
                </a:solidFill>
                <a:latin typeface="Times New Roman" panose="02020603050405020304" pitchFamily="18" charset="0"/>
                <a:cs typeface="Times New Roman" panose="02020603050405020304" pitchFamily="18" charset="0"/>
              </a:rPr>
              <a:t>T</a:t>
            </a:r>
            <a:r>
              <a:rPr sz="3200" spc="-20" dirty="0">
                <a:solidFill>
                  <a:srgbClr val="1382AC"/>
                </a:solidFill>
                <a:latin typeface="Times New Roman" panose="02020603050405020304" pitchFamily="18" charset="0"/>
                <a:cs typeface="Times New Roman" panose="02020603050405020304" pitchFamily="18" charset="0"/>
              </a:rPr>
              <a:t>O</a:t>
            </a:r>
            <a:r>
              <a:rPr sz="3200" spc="20" dirty="0">
                <a:solidFill>
                  <a:srgbClr val="1382AC"/>
                </a:solidFill>
                <a:latin typeface="Times New Roman" panose="02020603050405020304" pitchFamily="18" charset="0"/>
                <a:cs typeface="Times New Roman" panose="02020603050405020304" pitchFamily="18" charset="0"/>
              </a:rPr>
              <a:t>NE</a:t>
            </a:r>
            <a:r>
              <a:rPr sz="3200" spc="-200" dirty="0">
                <a:solidFill>
                  <a:srgbClr val="1382AC"/>
                </a:solidFill>
                <a:latin typeface="Times New Roman" panose="02020603050405020304" pitchFamily="18" charset="0"/>
                <a:cs typeface="Times New Roman" panose="02020603050405020304" pitchFamily="18" charset="0"/>
              </a:rPr>
              <a:t> </a:t>
            </a:r>
            <a:r>
              <a:rPr sz="3200" spc="35" dirty="0">
                <a:solidFill>
                  <a:srgbClr val="1382AC"/>
                </a:solidFill>
                <a:latin typeface="Times New Roman" panose="02020603050405020304" pitchFamily="18" charset="0"/>
                <a:cs typeface="Times New Roman" panose="02020603050405020304" pitchFamily="18" charset="0"/>
              </a:rPr>
              <a:t>P</a:t>
            </a:r>
            <a:r>
              <a:rPr sz="3200" spc="20" dirty="0">
                <a:solidFill>
                  <a:srgbClr val="1382AC"/>
                </a:solidFill>
                <a:latin typeface="Times New Roman" panose="02020603050405020304" pitchFamily="18" charset="0"/>
                <a:cs typeface="Times New Roman" panose="02020603050405020304" pitchFamily="18" charset="0"/>
              </a:rPr>
              <a:t>R</a:t>
            </a:r>
            <a:r>
              <a:rPr sz="3200" spc="-20" dirty="0">
                <a:solidFill>
                  <a:srgbClr val="1382AC"/>
                </a:solidFill>
                <a:latin typeface="Times New Roman" panose="02020603050405020304" pitchFamily="18" charset="0"/>
                <a:cs typeface="Times New Roman" panose="02020603050405020304" pitchFamily="18" charset="0"/>
              </a:rPr>
              <a:t>O</a:t>
            </a:r>
            <a:r>
              <a:rPr sz="3200" spc="15" dirty="0">
                <a:solidFill>
                  <a:srgbClr val="1382AC"/>
                </a:solidFill>
                <a:latin typeface="Times New Roman" panose="02020603050405020304" pitchFamily="18" charset="0"/>
                <a:cs typeface="Times New Roman" panose="02020603050405020304" pitchFamily="18" charset="0"/>
              </a:rPr>
              <a:t>J</a:t>
            </a:r>
            <a:r>
              <a:rPr sz="3200" spc="40" dirty="0">
                <a:solidFill>
                  <a:srgbClr val="1382AC"/>
                </a:solidFill>
                <a:latin typeface="Times New Roman" panose="02020603050405020304" pitchFamily="18" charset="0"/>
                <a:cs typeface="Times New Roman" panose="02020603050405020304" pitchFamily="18" charset="0"/>
              </a:rPr>
              <a:t>E</a:t>
            </a:r>
            <a:r>
              <a:rPr sz="3200" spc="20" dirty="0">
                <a:solidFill>
                  <a:srgbClr val="1382AC"/>
                </a:solidFill>
                <a:latin typeface="Times New Roman" panose="02020603050405020304" pitchFamily="18" charset="0"/>
                <a:cs typeface="Times New Roman" panose="02020603050405020304" pitchFamily="18" charset="0"/>
              </a:rPr>
              <a:t>CT</a:t>
            </a:r>
            <a:endParaRPr sz="3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447674" y="3086100"/>
            <a:ext cx="11363325" cy="255454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marL="2763520">
              <a:lnSpc>
                <a:spcPct val="100000"/>
              </a:lnSpc>
            </a:pPr>
            <a:r>
              <a:rPr sz="2000" b="1" spc="15" dirty="0">
                <a:solidFill>
                  <a:schemeClr val="bg1"/>
                </a:solidFill>
                <a:latin typeface="Cambria Math" panose="02040503050406030204" pitchFamily="18" charset="0"/>
                <a:ea typeface="Cambria Math" panose="02040503050406030204" pitchFamily="18" charset="0"/>
                <a:cs typeface="Arial"/>
              </a:rPr>
              <a:t>P</a:t>
            </a:r>
            <a:r>
              <a:rPr sz="2000" b="1" spc="40" dirty="0">
                <a:solidFill>
                  <a:schemeClr val="bg1"/>
                </a:solidFill>
                <a:latin typeface="Cambria Math" panose="02040503050406030204" pitchFamily="18" charset="0"/>
                <a:ea typeface="Cambria Math" panose="02040503050406030204" pitchFamily="18" charset="0"/>
                <a:cs typeface="Arial"/>
              </a:rPr>
              <a:t>r</a:t>
            </a:r>
            <a:r>
              <a:rPr sz="2000" b="1" spc="15" dirty="0">
                <a:solidFill>
                  <a:schemeClr val="bg1"/>
                </a:solidFill>
                <a:latin typeface="Cambria Math" panose="02040503050406030204" pitchFamily="18" charset="0"/>
                <a:ea typeface="Cambria Math" panose="02040503050406030204" pitchFamily="18" charset="0"/>
                <a:cs typeface="Arial"/>
              </a:rPr>
              <a:t>es</a:t>
            </a:r>
            <a:r>
              <a:rPr sz="2000" b="1" spc="5" dirty="0">
                <a:solidFill>
                  <a:schemeClr val="bg1"/>
                </a:solidFill>
                <a:latin typeface="Cambria Math" panose="02040503050406030204" pitchFamily="18" charset="0"/>
                <a:ea typeface="Cambria Math" panose="02040503050406030204" pitchFamily="18" charset="0"/>
                <a:cs typeface="Arial"/>
              </a:rPr>
              <a:t>e</a:t>
            </a:r>
            <a:r>
              <a:rPr sz="2000" b="1" spc="45" dirty="0">
                <a:solidFill>
                  <a:schemeClr val="bg1"/>
                </a:solidFill>
                <a:latin typeface="Cambria Math" panose="02040503050406030204" pitchFamily="18" charset="0"/>
                <a:ea typeface="Cambria Math" panose="02040503050406030204" pitchFamily="18" charset="0"/>
                <a:cs typeface="Arial"/>
              </a:rPr>
              <a:t>n</a:t>
            </a:r>
            <a:r>
              <a:rPr sz="2000" b="1" spc="10" dirty="0">
                <a:solidFill>
                  <a:schemeClr val="bg1"/>
                </a:solidFill>
                <a:latin typeface="Cambria Math" panose="02040503050406030204" pitchFamily="18" charset="0"/>
                <a:ea typeface="Cambria Math" panose="02040503050406030204" pitchFamily="18" charset="0"/>
                <a:cs typeface="Arial"/>
              </a:rPr>
              <a:t>ted</a:t>
            </a:r>
            <a:r>
              <a:rPr sz="2000" b="1" spc="-150" dirty="0">
                <a:solidFill>
                  <a:schemeClr val="bg1"/>
                </a:solidFill>
                <a:latin typeface="Cambria Math" panose="02040503050406030204" pitchFamily="18" charset="0"/>
                <a:ea typeface="Cambria Math" panose="02040503050406030204" pitchFamily="18" charset="0"/>
                <a:cs typeface="Arial"/>
              </a:rPr>
              <a:t> </a:t>
            </a:r>
            <a:r>
              <a:rPr sz="2000" b="1" spc="45" dirty="0">
                <a:solidFill>
                  <a:schemeClr val="bg1"/>
                </a:solidFill>
                <a:latin typeface="Cambria Math" panose="02040503050406030204" pitchFamily="18" charset="0"/>
                <a:ea typeface="Cambria Math" panose="02040503050406030204" pitchFamily="18" charset="0"/>
                <a:cs typeface="Arial"/>
              </a:rPr>
              <a:t>B</a:t>
            </a:r>
            <a:r>
              <a:rPr sz="2000" b="1" spc="10" dirty="0">
                <a:solidFill>
                  <a:schemeClr val="bg1"/>
                </a:solidFill>
                <a:latin typeface="Cambria Math" panose="02040503050406030204" pitchFamily="18" charset="0"/>
                <a:ea typeface="Cambria Math" panose="02040503050406030204" pitchFamily="18" charset="0"/>
                <a:cs typeface="Arial"/>
              </a:rPr>
              <a:t>y:</a:t>
            </a:r>
            <a:endParaRPr sz="2000" dirty="0">
              <a:solidFill>
                <a:schemeClr val="bg1"/>
              </a:solidFill>
              <a:latin typeface="Cambria Math" panose="02040503050406030204" pitchFamily="18" charset="0"/>
              <a:ea typeface="Cambria Math" panose="02040503050406030204" pitchFamily="18" charset="0"/>
              <a:cs typeface="Arial"/>
            </a:endParaRPr>
          </a:p>
          <a:p>
            <a:pPr marL="3106420" indent="-342900">
              <a:lnSpc>
                <a:spcPct val="100000"/>
              </a:lnSpc>
              <a:buFont typeface="Wingdings" panose="05000000000000000000" pitchFamily="2" charset="2"/>
              <a:buChar char="Ø"/>
            </a:pPr>
            <a:r>
              <a:rPr lang="en-US" sz="2000" b="1" spc="-75" dirty="0">
                <a:solidFill>
                  <a:schemeClr val="bg1"/>
                </a:solidFill>
                <a:latin typeface="Cambria Math" panose="02040503050406030204" pitchFamily="18" charset="0"/>
                <a:ea typeface="Cambria Math" panose="02040503050406030204" pitchFamily="18" charset="0"/>
                <a:cs typeface="Arial"/>
              </a:rPr>
              <a:t> </a:t>
            </a:r>
            <a:r>
              <a:rPr lang="en-US" sz="2000" b="1" spc="10" dirty="0">
                <a:solidFill>
                  <a:schemeClr val="bg1"/>
                </a:solidFill>
                <a:latin typeface="Cambria Math" panose="02040503050406030204" pitchFamily="18" charset="0"/>
                <a:ea typeface="Cambria Math" panose="02040503050406030204" pitchFamily="18" charset="0"/>
                <a:cs typeface="Arial"/>
              </a:rPr>
              <a:t>ST</a:t>
            </a:r>
            <a:r>
              <a:rPr lang="en-US" sz="2000" b="1" spc="45" dirty="0">
                <a:solidFill>
                  <a:schemeClr val="bg1"/>
                </a:solidFill>
                <a:latin typeface="Cambria Math" panose="02040503050406030204" pitchFamily="18" charset="0"/>
                <a:ea typeface="Cambria Math" panose="02040503050406030204" pitchFamily="18" charset="0"/>
                <a:cs typeface="Arial"/>
              </a:rPr>
              <a:t>UD</a:t>
            </a:r>
            <a:r>
              <a:rPr lang="en-US" sz="2000" b="1" spc="15" dirty="0">
                <a:solidFill>
                  <a:schemeClr val="bg1"/>
                </a:solidFill>
                <a:latin typeface="Cambria Math" panose="02040503050406030204" pitchFamily="18" charset="0"/>
                <a:ea typeface="Cambria Math" panose="02040503050406030204" pitchFamily="18" charset="0"/>
                <a:cs typeface="Arial"/>
              </a:rPr>
              <a:t>E</a:t>
            </a:r>
            <a:r>
              <a:rPr lang="en-US" sz="2000" b="1" spc="45" dirty="0">
                <a:solidFill>
                  <a:schemeClr val="bg1"/>
                </a:solidFill>
                <a:latin typeface="Cambria Math" panose="02040503050406030204" pitchFamily="18" charset="0"/>
                <a:ea typeface="Cambria Math" panose="02040503050406030204" pitchFamily="18" charset="0"/>
                <a:cs typeface="Arial"/>
              </a:rPr>
              <a:t>N</a:t>
            </a:r>
            <a:r>
              <a:rPr lang="en-US" sz="2000" b="1" spc="5" dirty="0">
                <a:solidFill>
                  <a:schemeClr val="bg1"/>
                </a:solidFill>
                <a:latin typeface="Cambria Math" panose="02040503050406030204" pitchFamily="18" charset="0"/>
                <a:ea typeface="Cambria Math" panose="02040503050406030204" pitchFamily="18" charset="0"/>
                <a:cs typeface="Arial"/>
              </a:rPr>
              <a:t>T</a:t>
            </a:r>
            <a:r>
              <a:rPr lang="en-US" sz="2000" b="1" spc="-185" dirty="0">
                <a:solidFill>
                  <a:schemeClr val="bg1"/>
                </a:solidFill>
                <a:latin typeface="Cambria Math" panose="02040503050406030204" pitchFamily="18" charset="0"/>
                <a:ea typeface="Cambria Math" panose="02040503050406030204" pitchFamily="18" charset="0"/>
                <a:cs typeface="Arial"/>
              </a:rPr>
              <a:t> </a:t>
            </a:r>
            <a:r>
              <a:rPr lang="en-US" sz="2000" b="1" spc="45" dirty="0">
                <a:solidFill>
                  <a:schemeClr val="bg1"/>
                </a:solidFill>
                <a:latin typeface="Cambria Math" panose="02040503050406030204" pitchFamily="18" charset="0"/>
                <a:ea typeface="Cambria Math" panose="02040503050406030204" pitchFamily="18" charset="0"/>
                <a:cs typeface="Arial"/>
              </a:rPr>
              <a:t>N</a:t>
            </a:r>
            <a:r>
              <a:rPr lang="en-US" sz="2000" b="1" spc="15" dirty="0">
                <a:solidFill>
                  <a:schemeClr val="bg1"/>
                </a:solidFill>
                <a:latin typeface="Cambria Math" panose="02040503050406030204" pitchFamily="18" charset="0"/>
                <a:ea typeface="Cambria Math" panose="02040503050406030204" pitchFamily="18" charset="0"/>
                <a:cs typeface="Arial"/>
              </a:rPr>
              <a:t>A</a:t>
            </a:r>
            <a:r>
              <a:rPr lang="en-US" sz="2000" b="1" spc="160" dirty="0">
                <a:solidFill>
                  <a:schemeClr val="bg1"/>
                </a:solidFill>
                <a:latin typeface="Cambria Math" panose="02040503050406030204" pitchFamily="18" charset="0"/>
                <a:ea typeface="Cambria Math" panose="02040503050406030204" pitchFamily="18" charset="0"/>
                <a:cs typeface="Arial"/>
              </a:rPr>
              <a:t>M</a:t>
            </a:r>
            <a:r>
              <a:rPr lang="en-US" sz="2000" b="1" spc="30" dirty="0">
                <a:solidFill>
                  <a:schemeClr val="bg1"/>
                </a:solidFill>
                <a:latin typeface="Cambria Math" panose="02040503050406030204" pitchFamily="18" charset="0"/>
                <a:ea typeface="Cambria Math" panose="02040503050406030204" pitchFamily="18" charset="0"/>
                <a:cs typeface="Arial"/>
              </a:rPr>
              <a:t>E  : SANKEERTHAN L </a:t>
            </a:r>
            <a:r>
              <a:rPr lang="en-US" sz="2000" b="1" dirty="0">
                <a:solidFill>
                  <a:schemeClr val="bg1"/>
                </a:solidFill>
                <a:latin typeface="Cambria Math" panose="02040503050406030204" pitchFamily="18" charset="0"/>
                <a:ea typeface="Cambria Math" panose="02040503050406030204" pitchFamily="18" charset="0"/>
                <a:cs typeface="Arial"/>
              </a:rPr>
              <a:t> </a:t>
            </a:r>
          </a:p>
          <a:p>
            <a:pPr marL="3106420" indent="-342900">
              <a:lnSpc>
                <a:spcPct val="100000"/>
              </a:lnSpc>
              <a:buFont typeface="Wingdings" panose="05000000000000000000" pitchFamily="2" charset="2"/>
              <a:buChar char="Ø"/>
            </a:pPr>
            <a:r>
              <a:rPr lang="en-US" sz="2000" b="1" dirty="0">
                <a:solidFill>
                  <a:schemeClr val="bg1"/>
                </a:solidFill>
                <a:latin typeface="Cambria Math" panose="02040503050406030204" pitchFamily="18" charset="0"/>
                <a:ea typeface="Cambria Math" panose="02040503050406030204" pitchFamily="18" charset="0"/>
                <a:cs typeface="Arial"/>
              </a:rPr>
              <a:t> </a:t>
            </a:r>
            <a:r>
              <a:rPr lang="en-US" sz="2000" b="1" spc="-25" dirty="0">
                <a:solidFill>
                  <a:schemeClr val="bg1"/>
                </a:solidFill>
                <a:latin typeface="Cambria Math" panose="02040503050406030204" pitchFamily="18" charset="0"/>
                <a:ea typeface="Cambria Math" panose="02040503050406030204" pitchFamily="18" charset="0"/>
                <a:cs typeface="Arial"/>
              </a:rPr>
              <a:t>CO</a:t>
            </a:r>
            <a:r>
              <a:rPr lang="en-US" sz="2000" b="1" spc="35" dirty="0">
                <a:solidFill>
                  <a:schemeClr val="bg1"/>
                </a:solidFill>
                <a:latin typeface="Cambria Math" panose="02040503050406030204" pitchFamily="18" charset="0"/>
                <a:ea typeface="Cambria Math" panose="02040503050406030204" pitchFamily="18" charset="0"/>
                <a:cs typeface="Arial"/>
              </a:rPr>
              <a:t>L</a:t>
            </a:r>
            <a:r>
              <a:rPr lang="en-US" sz="2000" b="1" spc="-35" dirty="0">
                <a:solidFill>
                  <a:schemeClr val="bg1"/>
                </a:solidFill>
                <a:latin typeface="Cambria Math" panose="02040503050406030204" pitchFamily="18" charset="0"/>
                <a:ea typeface="Cambria Math" panose="02040503050406030204" pitchFamily="18" charset="0"/>
                <a:cs typeface="Arial"/>
              </a:rPr>
              <a:t>L</a:t>
            </a:r>
            <a:r>
              <a:rPr lang="en-US" sz="2000" b="1" spc="15" dirty="0">
                <a:solidFill>
                  <a:schemeClr val="bg1"/>
                </a:solidFill>
                <a:latin typeface="Cambria Math" panose="02040503050406030204" pitchFamily="18" charset="0"/>
                <a:ea typeface="Cambria Math" panose="02040503050406030204" pitchFamily="18" charset="0"/>
                <a:cs typeface="Arial"/>
              </a:rPr>
              <a:t>E</a:t>
            </a:r>
            <a:r>
              <a:rPr lang="en-US" sz="2000" b="1" spc="-30" dirty="0">
                <a:solidFill>
                  <a:schemeClr val="bg1"/>
                </a:solidFill>
                <a:latin typeface="Cambria Math" panose="02040503050406030204" pitchFamily="18" charset="0"/>
                <a:ea typeface="Cambria Math" panose="02040503050406030204" pitchFamily="18" charset="0"/>
                <a:cs typeface="Arial"/>
              </a:rPr>
              <a:t>G</a:t>
            </a:r>
            <a:r>
              <a:rPr lang="en-US" sz="2000" b="1" spc="15" dirty="0">
                <a:solidFill>
                  <a:schemeClr val="bg1"/>
                </a:solidFill>
                <a:latin typeface="Cambria Math" panose="02040503050406030204" pitchFamily="18" charset="0"/>
                <a:ea typeface="Cambria Math" panose="02040503050406030204" pitchFamily="18" charset="0"/>
                <a:cs typeface="Arial"/>
              </a:rPr>
              <a:t>E</a:t>
            </a:r>
            <a:r>
              <a:rPr lang="en-US" sz="2000" b="1" spc="-185" dirty="0">
                <a:solidFill>
                  <a:schemeClr val="bg1"/>
                </a:solidFill>
                <a:latin typeface="Cambria Math" panose="02040503050406030204" pitchFamily="18" charset="0"/>
                <a:ea typeface="Cambria Math" panose="02040503050406030204" pitchFamily="18" charset="0"/>
                <a:cs typeface="Arial"/>
              </a:rPr>
              <a:t> </a:t>
            </a:r>
            <a:r>
              <a:rPr lang="en-US" sz="2000" b="1" spc="45" dirty="0">
                <a:solidFill>
                  <a:schemeClr val="bg1"/>
                </a:solidFill>
                <a:latin typeface="Cambria Math" panose="02040503050406030204" pitchFamily="18" charset="0"/>
                <a:ea typeface="Cambria Math" panose="02040503050406030204" pitchFamily="18" charset="0"/>
                <a:cs typeface="Arial"/>
              </a:rPr>
              <a:t>N</a:t>
            </a:r>
            <a:r>
              <a:rPr lang="en-US" sz="2000" b="1" spc="15" dirty="0">
                <a:solidFill>
                  <a:schemeClr val="bg1"/>
                </a:solidFill>
                <a:latin typeface="Cambria Math" panose="02040503050406030204" pitchFamily="18" charset="0"/>
                <a:ea typeface="Cambria Math" panose="02040503050406030204" pitchFamily="18" charset="0"/>
                <a:cs typeface="Arial"/>
              </a:rPr>
              <a:t>A</a:t>
            </a:r>
            <a:r>
              <a:rPr lang="en-US" sz="2000" b="1" spc="85" dirty="0">
                <a:solidFill>
                  <a:schemeClr val="bg1"/>
                </a:solidFill>
                <a:latin typeface="Cambria Math" panose="02040503050406030204" pitchFamily="18" charset="0"/>
                <a:ea typeface="Cambria Math" panose="02040503050406030204" pitchFamily="18" charset="0"/>
                <a:cs typeface="Arial"/>
              </a:rPr>
              <a:t>M</a:t>
            </a:r>
            <a:r>
              <a:rPr lang="en-US" sz="2000" b="1" spc="25" dirty="0">
                <a:solidFill>
                  <a:schemeClr val="bg1"/>
                </a:solidFill>
                <a:latin typeface="Cambria Math" panose="02040503050406030204" pitchFamily="18" charset="0"/>
                <a:ea typeface="Cambria Math" panose="02040503050406030204" pitchFamily="18" charset="0"/>
                <a:cs typeface="Arial"/>
              </a:rPr>
              <a:t>E   : ANNA UNIVERSITY </a:t>
            </a:r>
          </a:p>
          <a:p>
            <a:pPr marL="3106420" indent="-342900">
              <a:lnSpc>
                <a:spcPct val="100000"/>
              </a:lnSpc>
              <a:buFont typeface="Wingdings" panose="05000000000000000000" pitchFamily="2" charset="2"/>
              <a:buChar char="Ø"/>
            </a:pPr>
            <a:r>
              <a:rPr lang="en-US" sz="2000" b="1" spc="25" dirty="0">
                <a:solidFill>
                  <a:schemeClr val="bg1"/>
                </a:solidFill>
                <a:latin typeface="Cambria Math" panose="02040503050406030204" pitchFamily="18" charset="0"/>
                <a:ea typeface="Cambria Math" panose="02040503050406030204" pitchFamily="18" charset="0"/>
                <a:cs typeface="Arial"/>
              </a:rPr>
              <a:t> </a:t>
            </a:r>
            <a:r>
              <a:rPr lang="en-US" sz="2000" b="1" spc="-25" dirty="0">
                <a:solidFill>
                  <a:schemeClr val="bg1"/>
                </a:solidFill>
                <a:latin typeface="Cambria Math" panose="02040503050406030204" pitchFamily="18" charset="0"/>
                <a:ea typeface="Cambria Math" panose="02040503050406030204" pitchFamily="18" charset="0"/>
                <a:cs typeface="Arial"/>
              </a:rPr>
              <a:t>D</a:t>
            </a:r>
            <a:r>
              <a:rPr lang="en-US" sz="2000" b="1" spc="15" dirty="0">
                <a:solidFill>
                  <a:schemeClr val="bg1"/>
                </a:solidFill>
                <a:latin typeface="Cambria Math" panose="02040503050406030204" pitchFamily="18" charset="0"/>
                <a:ea typeface="Cambria Math" panose="02040503050406030204" pitchFamily="18" charset="0"/>
                <a:cs typeface="Arial"/>
              </a:rPr>
              <a:t>E</a:t>
            </a:r>
            <a:r>
              <a:rPr lang="en-US" sz="2000" b="1" spc="-25" dirty="0">
                <a:solidFill>
                  <a:schemeClr val="bg1"/>
                </a:solidFill>
                <a:latin typeface="Cambria Math" panose="02040503050406030204" pitchFamily="18" charset="0"/>
                <a:ea typeface="Cambria Math" panose="02040503050406030204" pitchFamily="18" charset="0"/>
                <a:cs typeface="Arial"/>
              </a:rPr>
              <a:t>P</a:t>
            </a:r>
            <a:r>
              <a:rPr lang="en-US" sz="2000" b="1" spc="10" dirty="0">
                <a:solidFill>
                  <a:schemeClr val="bg1"/>
                </a:solidFill>
                <a:latin typeface="Cambria Math" panose="02040503050406030204" pitchFamily="18" charset="0"/>
                <a:ea typeface="Cambria Math" panose="02040503050406030204" pitchFamily="18" charset="0"/>
                <a:cs typeface="Arial"/>
              </a:rPr>
              <a:t>A</a:t>
            </a:r>
            <a:r>
              <a:rPr lang="en-US" sz="2000" b="1" spc="-30" dirty="0">
                <a:solidFill>
                  <a:schemeClr val="bg1"/>
                </a:solidFill>
                <a:latin typeface="Cambria Math" panose="02040503050406030204" pitchFamily="18" charset="0"/>
                <a:ea typeface="Cambria Math" panose="02040503050406030204" pitchFamily="18" charset="0"/>
                <a:cs typeface="Arial"/>
              </a:rPr>
              <a:t>R</a:t>
            </a:r>
            <a:r>
              <a:rPr lang="en-US" sz="2000" b="1" spc="-70" dirty="0">
                <a:solidFill>
                  <a:schemeClr val="bg1"/>
                </a:solidFill>
                <a:latin typeface="Cambria Math" panose="02040503050406030204" pitchFamily="18" charset="0"/>
                <a:ea typeface="Cambria Math" panose="02040503050406030204" pitchFamily="18" charset="0"/>
                <a:cs typeface="Arial"/>
              </a:rPr>
              <a:t>T</a:t>
            </a:r>
            <a:r>
              <a:rPr lang="en-US" sz="2000" b="1" spc="90" dirty="0">
                <a:solidFill>
                  <a:schemeClr val="bg1"/>
                </a:solidFill>
                <a:latin typeface="Cambria Math" panose="02040503050406030204" pitchFamily="18" charset="0"/>
                <a:ea typeface="Cambria Math" panose="02040503050406030204" pitchFamily="18" charset="0"/>
                <a:cs typeface="Arial"/>
              </a:rPr>
              <a:t>M</a:t>
            </a:r>
            <a:r>
              <a:rPr lang="en-US" sz="2000" b="1" spc="15" dirty="0">
                <a:solidFill>
                  <a:schemeClr val="bg1"/>
                </a:solidFill>
                <a:latin typeface="Cambria Math" panose="02040503050406030204" pitchFamily="18" charset="0"/>
                <a:ea typeface="Cambria Math" panose="02040503050406030204" pitchFamily="18" charset="0"/>
                <a:cs typeface="Arial"/>
              </a:rPr>
              <a:t>E</a:t>
            </a:r>
            <a:r>
              <a:rPr lang="en-US" sz="2000" b="1" spc="-25" dirty="0">
                <a:solidFill>
                  <a:schemeClr val="bg1"/>
                </a:solidFill>
                <a:latin typeface="Cambria Math" panose="02040503050406030204" pitchFamily="18" charset="0"/>
                <a:ea typeface="Cambria Math" panose="02040503050406030204" pitchFamily="18" charset="0"/>
                <a:cs typeface="Arial"/>
              </a:rPr>
              <a:t>N</a:t>
            </a:r>
            <a:r>
              <a:rPr lang="en-US" sz="2000" b="1" spc="5" dirty="0">
                <a:solidFill>
                  <a:schemeClr val="bg1"/>
                </a:solidFill>
                <a:latin typeface="Cambria Math" panose="02040503050406030204" pitchFamily="18" charset="0"/>
                <a:ea typeface="Cambria Math" panose="02040503050406030204" pitchFamily="18" charset="0"/>
                <a:cs typeface="Arial"/>
              </a:rPr>
              <a:t>T      : BTECH CHEMICAL ENGINEERING</a:t>
            </a: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R</a:t>
            </a:r>
            <a:r>
              <a:rPr sz="3950" spc="-10" dirty="0">
                <a:solidFill>
                  <a:srgbClr val="1CACE3"/>
                </a:solidFill>
                <a:latin typeface="Times New Roman" panose="02020603050405020304" pitchFamily="18" charset="0"/>
                <a:cs typeface="Times New Roman" panose="02020603050405020304" pitchFamily="18" charset="0"/>
              </a:rPr>
              <a:t>ES</a:t>
            </a:r>
            <a:r>
              <a:rPr sz="3950" spc="-5" dirty="0">
                <a:solidFill>
                  <a:srgbClr val="1CACE3"/>
                </a:solidFill>
                <a:latin typeface="Times New Roman" panose="02020603050405020304" pitchFamily="18" charset="0"/>
                <a:cs typeface="Times New Roman" panose="02020603050405020304" pitchFamily="18" charset="0"/>
              </a:rPr>
              <a:t>U</a:t>
            </a:r>
            <a:r>
              <a:rPr sz="3950" spc="-315" dirty="0">
                <a:solidFill>
                  <a:srgbClr val="1CACE3"/>
                </a:solidFill>
                <a:latin typeface="Times New Roman" panose="02020603050405020304" pitchFamily="18" charset="0"/>
                <a:cs typeface="Times New Roman" panose="02020603050405020304" pitchFamily="18" charset="0"/>
              </a:rPr>
              <a:t>L</a:t>
            </a:r>
            <a:r>
              <a:rPr sz="3950" spc="20" dirty="0">
                <a:solidFill>
                  <a:srgbClr val="1CACE3"/>
                </a:solidFill>
                <a:latin typeface="Times New Roman" panose="02020603050405020304" pitchFamily="18" charset="0"/>
                <a:cs typeface="Times New Roman" panose="02020603050405020304" pitchFamily="18" charset="0"/>
              </a:rPr>
              <a:t>T</a:t>
            </a:r>
            <a:endParaRPr sz="39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ADD7A81-9F72-8F99-6A68-5BE5766F2768}"/>
              </a:ext>
            </a:extLst>
          </p:cNvPr>
          <p:cNvSpPr txBox="1"/>
          <p:nvPr/>
        </p:nvSpPr>
        <p:spPr>
          <a:xfrm>
            <a:off x="2133600" y="3244334"/>
            <a:ext cx="628650" cy="369332"/>
          </a:xfrm>
          <a:prstGeom prst="rect">
            <a:avLst/>
          </a:prstGeom>
          <a:noFill/>
        </p:spPr>
        <p:txBody>
          <a:bodyPr wrap="square" rtlCol="0">
            <a:spAutoFit/>
          </a:bodyPr>
          <a:lstStyle/>
          <a:p>
            <a:r>
              <a:rPr lang="en-US" dirty="0"/>
              <a:t>1</a:t>
            </a:r>
            <a:endParaRPr lang="en-IN" dirty="0"/>
          </a:p>
        </p:txBody>
      </p:sp>
      <p:sp>
        <p:nvSpPr>
          <p:cNvPr id="12" name="TextBox 11">
            <a:extLst>
              <a:ext uri="{FF2B5EF4-FFF2-40B4-BE49-F238E27FC236}">
                <a16:creationId xmlns:a16="http://schemas.microsoft.com/office/drawing/2014/main" id="{1FA57757-ED59-727B-3431-1D166B09302E}"/>
              </a:ext>
            </a:extLst>
          </p:cNvPr>
          <p:cNvSpPr txBox="1"/>
          <p:nvPr/>
        </p:nvSpPr>
        <p:spPr>
          <a:xfrm>
            <a:off x="1828800" y="4038600"/>
            <a:ext cx="609600" cy="381000"/>
          </a:xfrm>
          <a:prstGeom prst="rect">
            <a:avLst/>
          </a:prstGeom>
          <a:noFill/>
        </p:spPr>
        <p:txBody>
          <a:bodyPr wrap="square" rtlCol="0">
            <a:spAutoFit/>
          </a:bodyPr>
          <a:lstStyle/>
          <a:p>
            <a:r>
              <a:rPr lang="en-US" dirty="0"/>
              <a:t>1</a:t>
            </a:r>
            <a:endParaRPr lang="en-IN" dirty="0"/>
          </a:p>
        </p:txBody>
      </p:sp>
      <p:sp>
        <p:nvSpPr>
          <p:cNvPr id="13" name="TextBox 12">
            <a:extLst>
              <a:ext uri="{FF2B5EF4-FFF2-40B4-BE49-F238E27FC236}">
                <a16:creationId xmlns:a16="http://schemas.microsoft.com/office/drawing/2014/main" id="{54E14BEE-4A1D-2132-BFD0-85397F38D3F6}"/>
              </a:ext>
            </a:extLst>
          </p:cNvPr>
          <p:cNvSpPr txBox="1"/>
          <p:nvPr/>
        </p:nvSpPr>
        <p:spPr>
          <a:xfrm>
            <a:off x="9539287" y="5905502"/>
            <a:ext cx="381000" cy="381000"/>
          </a:xfrm>
          <a:prstGeom prst="rect">
            <a:avLst/>
          </a:prstGeom>
          <a:noFill/>
        </p:spPr>
        <p:txBody>
          <a:bodyPr wrap="square" rtlCol="0">
            <a:spAutoFit/>
          </a:bodyPr>
          <a:lstStyle/>
          <a:p>
            <a:r>
              <a:rPr lang="en-US" dirty="0"/>
              <a:t>3</a:t>
            </a:r>
            <a:endParaRPr lang="en-IN" dirty="0"/>
          </a:p>
        </p:txBody>
      </p:sp>
      <p:pic>
        <p:nvPicPr>
          <p:cNvPr id="26" name="Picture 25">
            <a:extLst>
              <a:ext uri="{FF2B5EF4-FFF2-40B4-BE49-F238E27FC236}">
                <a16:creationId xmlns:a16="http://schemas.microsoft.com/office/drawing/2014/main" id="{C75EF928-B623-9A13-1289-2F7460A15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87767"/>
            <a:ext cx="3817620" cy="2682240"/>
          </a:xfrm>
          <a:prstGeom prst="rect">
            <a:avLst/>
          </a:prstGeom>
        </p:spPr>
      </p:pic>
      <p:sp>
        <p:nvSpPr>
          <p:cNvPr id="27" name="TextBox 26">
            <a:extLst>
              <a:ext uri="{FF2B5EF4-FFF2-40B4-BE49-F238E27FC236}">
                <a16:creationId xmlns:a16="http://schemas.microsoft.com/office/drawing/2014/main" id="{B92279D8-52ED-2575-1FE3-9F58D324870A}"/>
              </a:ext>
            </a:extLst>
          </p:cNvPr>
          <p:cNvSpPr txBox="1"/>
          <p:nvPr/>
        </p:nvSpPr>
        <p:spPr>
          <a:xfrm>
            <a:off x="5905500" y="4953000"/>
            <a:ext cx="381000" cy="369332"/>
          </a:xfrm>
          <a:prstGeom prst="rect">
            <a:avLst/>
          </a:prstGeom>
          <a:noFill/>
        </p:spPr>
        <p:txBody>
          <a:bodyPr wrap="square" rtlCol="0">
            <a:spAutoFit/>
          </a:bodyPr>
          <a:lstStyle/>
          <a:p>
            <a:r>
              <a:rPr lang="en-US" dirty="0"/>
              <a:t>2</a:t>
            </a:r>
            <a:endParaRPr lang="en-IN" dirty="0"/>
          </a:p>
        </p:txBody>
      </p:sp>
      <p:pic>
        <p:nvPicPr>
          <p:cNvPr id="28" name="Picture 27">
            <a:extLst>
              <a:ext uri="{FF2B5EF4-FFF2-40B4-BE49-F238E27FC236}">
                <a16:creationId xmlns:a16="http://schemas.microsoft.com/office/drawing/2014/main" id="{DF49D888-3EFB-5F61-6582-04C3C8E3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87767"/>
            <a:ext cx="3627120" cy="3250565"/>
          </a:xfrm>
          <a:prstGeom prst="rect">
            <a:avLst/>
          </a:prstGeom>
        </p:spPr>
      </p:pic>
      <p:pic>
        <p:nvPicPr>
          <p:cNvPr id="29" name="Picture 28">
            <a:extLst>
              <a:ext uri="{FF2B5EF4-FFF2-40B4-BE49-F238E27FC236}">
                <a16:creationId xmlns:a16="http://schemas.microsoft.com/office/drawing/2014/main" id="{D342FF6D-2E46-86D8-2A0E-17D5EF310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8700" y="2895600"/>
            <a:ext cx="3238500" cy="25985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E9755CA-3473-4D25-7701-0A600524EBC9}"/>
              </a:ext>
            </a:extLst>
          </p:cNvPr>
          <p:cNvSpPr txBox="1">
            <a:spLocks noGrp="1"/>
          </p:cNvSpPr>
          <p:nvPr>
            <p:ph type="title"/>
          </p:nvPr>
        </p:nvSpPr>
        <p:spPr>
          <a:xfrm>
            <a:off x="234950" y="533400"/>
            <a:ext cx="2165350" cy="449262"/>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pic>
        <p:nvPicPr>
          <p:cNvPr id="2" name="Picture 1">
            <a:extLst>
              <a:ext uri="{FF2B5EF4-FFF2-40B4-BE49-F238E27FC236}">
                <a16:creationId xmlns:a16="http://schemas.microsoft.com/office/drawing/2014/main" id="{65AF3CDE-F2C8-54E3-B0D0-202B7C2CB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4754880" cy="3016885"/>
          </a:xfrm>
          <a:prstGeom prst="rect">
            <a:avLst/>
          </a:prstGeom>
        </p:spPr>
      </p:pic>
      <p:pic>
        <p:nvPicPr>
          <p:cNvPr id="4" name="Picture 3">
            <a:extLst>
              <a:ext uri="{FF2B5EF4-FFF2-40B4-BE49-F238E27FC236}">
                <a16:creationId xmlns:a16="http://schemas.microsoft.com/office/drawing/2014/main" id="{C7B70735-AF4F-F9A4-7D17-11E4FBBF8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971800"/>
            <a:ext cx="5731510" cy="3068955"/>
          </a:xfrm>
          <a:prstGeom prst="rect">
            <a:avLst/>
          </a:prstGeom>
        </p:spPr>
      </p:pic>
      <p:sp>
        <p:nvSpPr>
          <p:cNvPr id="7" name="TextBox 6">
            <a:extLst>
              <a:ext uri="{FF2B5EF4-FFF2-40B4-BE49-F238E27FC236}">
                <a16:creationId xmlns:a16="http://schemas.microsoft.com/office/drawing/2014/main" id="{D427E0FD-A4EE-355C-0D20-0DF4BF9F7176}"/>
              </a:ext>
            </a:extLst>
          </p:cNvPr>
          <p:cNvSpPr txBox="1"/>
          <p:nvPr/>
        </p:nvSpPr>
        <p:spPr>
          <a:xfrm>
            <a:off x="1120140" y="4625023"/>
            <a:ext cx="40386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4.(FLIGHTDAY VS PURCHASE LEAD</a:t>
            </a:r>
            <a:r>
              <a:rPr lang="en-US" dirty="0"/>
              <a:t>)</a:t>
            </a:r>
            <a:endParaRPr lang="en-IN" dirty="0"/>
          </a:p>
        </p:txBody>
      </p:sp>
      <p:sp>
        <p:nvSpPr>
          <p:cNvPr id="10" name="TextBox 9">
            <a:extLst>
              <a:ext uri="{FF2B5EF4-FFF2-40B4-BE49-F238E27FC236}">
                <a16:creationId xmlns:a16="http://schemas.microsoft.com/office/drawing/2014/main" id="{3E783C90-15A0-2B1E-F727-A9BCEB7C66DB}"/>
              </a:ext>
            </a:extLst>
          </p:cNvPr>
          <p:cNvSpPr txBox="1"/>
          <p:nvPr/>
        </p:nvSpPr>
        <p:spPr>
          <a:xfrm>
            <a:off x="6637655" y="1905000"/>
            <a:ext cx="40386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5.(FLIGHTDAY VS LENGTH OF STAY</a:t>
            </a:r>
            <a:r>
              <a:rPr lang="en-US" dirty="0"/>
              <a:t>)</a:t>
            </a:r>
            <a:endParaRPr lang="en-IN" dirty="0"/>
          </a:p>
        </p:txBody>
      </p:sp>
    </p:spTree>
    <p:extLst>
      <p:ext uri="{BB962C8B-B14F-4D97-AF65-F5344CB8AC3E}">
        <p14:creationId xmlns:p14="http://schemas.microsoft.com/office/powerpoint/2010/main" val="127995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AE9755CA-3473-4D25-7701-0A600524EBC9}"/>
              </a:ext>
            </a:extLst>
          </p:cNvPr>
          <p:cNvSpPr txBox="1">
            <a:spLocks noGrp="1"/>
          </p:cNvSpPr>
          <p:nvPr>
            <p:ph type="title"/>
          </p:nvPr>
        </p:nvSpPr>
        <p:spPr>
          <a:xfrm>
            <a:off x="234950" y="533400"/>
            <a:ext cx="2165350" cy="449262"/>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pic>
        <p:nvPicPr>
          <p:cNvPr id="5" name="Picture 4">
            <a:extLst>
              <a:ext uri="{FF2B5EF4-FFF2-40B4-BE49-F238E27FC236}">
                <a16:creationId xmlns:a16="http://schemas.microsoft.com/office/drawing/2014/main" id="{0BC56B5C-23DA-A191-EB1D-5928B6368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5731510" cy="2916555"/>
          </a:xfrm>
          <a:prstGeom prst="rect">
            <a:avLst/>
          </a:prstGeom>
        </p:spPr>
      </p:pic>
      <p:pic>
        <p:nvPicPr>
          <p:cNvPr id="6" name="Picture 5">
            <a:extLst>
              <a:ext uri="{FF2B5EF4-FFF2-40B4-BE49-F238E27FC236}">
                <a16:creationId xmlns:a16="http://schemas.microsoft.com/office/drawing/2014/main" id="{FA998D68-8BF3-9FD5-1101-88C9C7F8D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2753677"/>
            <a:ext cx="5731510" cy="3100705"/>
          </a:xfrm>
          <a:prstGeom prst="rect">
            <a:avLst/>
          </a:prstGeom>
        </p:spPr>
      </p:pic>
      <p:sp>
        <p:nvSpPr>
          <p:cNvPr id="7" name="TextBox 6">
            <a:extLst>
              <a:ext uri="{FF2B5EF4-FFF2-40B4-BE49-F238E27FC236}">
                <a16:creationId xmlns:a16="http://schemas.microsoft.com/office/drawing/2014/main" id="{4219C235-8189-B41F-3BD7-8566F716C047}"/>
              </a:ext>
            </a:extLst>
          </p:cNvPr>
          <p:cNvSpPr txBox="1"/>
          <p:nvPr/>
        </p:nvSpPr>
        <p:spPr>
          <a:xfrm>
            <a:off x="1120140" y="4625023"/>
            <a:ext cx="40386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6.(TRIP TYPE VS PASSENGERS</a:t>
            </a:r>
            <a:r>
              <a:rPr lang="en-US" dirty="0"/>
              <a:t>)</a:t>
            </a:r>
            <a:endParaRPr lang="en-IN" dirty="0"/>
          </a:p>
        </p:txBody>
      </p:sp>
      <p:sp>
        <p:nvSpPr>
          <p:cNvPr id="8" name="TextBox 7">
            <a:extLst>
              <a:ext uri="{FF2B5EF4-FFF2-40B4-BE49-F238E27FC236}">
                <a16:creationId xmlns:a16="http://schemas.microsoft.com/office/drawing/2014/main" id="{4FF362C0-DEF6-A99E-3D2B-1B5F04BAA6B3}"/>
              </a:ext>
            </a:extLst>
          </p:cNvPr>
          <p:cNvSpPr txBox="1"/>
          <p:nvPr/>
        </p:nvSpPr>
        <p:spPr>
          <a:xfrm>
            <a:off x="7179310" y="1981200"/>
            <a:ext cx="4038600"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7.(LEAD TIME VS SALES CHANNEL</a:t>
            </a:r>
            <a:r>
              <a:rPr lang="en-US" dirty="0"/>
              <a:t>)</a:t>
            </a:r>
            <a:endParaRPr lang="en-IN" dirty="0"/>
          </a:p>
        </p:txBody>
      </p:sp>
    </p:spTree>
    <p:extLst>
      <p:ext uri="{BB962C8B-B14F-4D97-AF65-F5344CB8AC3E}">
        <p14:creationId xmlns:p14="http://schemas.microsoft.com/office/powerpoint/2010/main" val="37470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dirty="0"/>
          </a:p>
        </p:txBody>
      </p:sp>
      <p:sp>
        <p:nvSpPr>
          <p:cNvPr id="3" name="TextBox 2">
            <a:extLst>
              <a:ext uri="{FF2B5EF4-FFF2-40B4-BE49-F238E27FC236}">
                <a16:creationId xmlns:a16="http://schemas.microsoft.com/office/drawing/2014/main" id="{A1428100-32A2-3376-1B89-7D25BE87DA36}"/>
              </a:ext>
            </a:extLst>
          </p:cNvPr>
          <p:cNvSpPr txBox="1"/>
          <p:nvPr/>
        </p:nvSpPr>
        <p:spPr>
          <a:xfrm>
            <a:off x="1143000" y="1371600"/>
            <a:ext cx="9906000" cy="1631216"/>
          </a:xfrm>
          <a:prstGeom prst="rect">
            <a:avLst/>
          </a:prstGeom>
          <a:noFill/>
        </p:spPr>
        <p:txBody>
          <a:bodyPr wrap="square" rtlCol="0">
            <a:spAutoFit/>
          </a:bodyPr>
          <a:lstStyle/>
          <a:p>
            <a:r>
              <a:rPr lang="en-IN" sz="2000" kern="0" dirty="0">
                <a:effectLst/>
                <a:latin typeface="Cambria Math" panose="02040503050406030204" pitchFamily="18" charset="0"/>
                <a:ea typeface="Cambria Math" panose="02040503050406030204" pitchFamily="18" charset="0"/>
                <a:cs typeface="Times New Roman" panose="02020603050405020304" pitchFamily="18" charset="0"/>
              </a:rPr>
              <a:t>By analysing these relationships in airline booking data, we can gain valuable insights into passenger behavio</a:t>
            </a:r>
            <a:r>
              <a:rPr lang="en-IN" sz="2000" kern="0" dirty="0">
                <a:latin typeface="Cambria Math" panose="02040503050406030204" pitchFamily="18" charset="0"/>
                <a:ea typeface="Cambria Math" panose="02040503050406030204" pitchFamily="18" charset="0"/>
                <a:cs typeface="Times New Roman" panose="02020603050405020304" pitchFamily="18" charset="0"/>
              </a:rPr>
              <a:t>u</a:t>
            </a:r>
            <a:r>
              <a:rPr lang="en-IN" sz="2000" kern="0" dirty="0">
                <a:effectLst/>
                <a:latin typeface="Cambria Math" panose="02040503050406030204" pitchFamily="18" charset="0"/>
                <a:ea typeface="Cambria Math" panose="02040503050406030204" pitchFamily="18" charset="0"/>
                <a:cs typeface="Times New Roman" panose="02020603050405020304" pitchFamily="18" charset="0"/>
              </a:rPr>
              <a:t>r. This will enable data-driven strategies to improve revenue, seat utilization, and ultimately, passenger satisfaction. This analysis can be a powerful tool for airlines to optimize their operations and marketing efforts.</a:t>
            </a:r>
            <a:endParaRPr lang="en-IN" sz="2000" kern="100" dirty="0">
              <a:effectLst/>
              <a:latin typeface="Cambria Math" panose="02040503050406030204" pitchFamily="18" charset="0"/>
              <a:ea typeface="Cambria Math" panose="02040503050406030204" pitchFamily="18" charset="0"/>
              <a:cs typeface="Times New Roman" panose="02020603050405020304" pitchFamily="18" charset="0"/>
            </a:endParaRPr>
          </a:p>
          <a:p>
            <a:endParaRPr lang="en-IN" sz="2000" dirty="0">
              <a:latin typeface="Georgia" panose="0204050205040502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dirty="0"/>
          </a:p>
        </p:txBody>
      </p:sp>
      <p:sp>
        <p:nvSpPr>
          <p:cNvPr id="4" name="TextBox 3">
            <a:extLst>
              <a:ext uri="{FF2B5EF4-FFF2-40B4-BE49-F238E27FC236}">
                <a16:creationId xmlns:a16="http://schemas.microsoft.com/office/drawing/2014/main" id="{1BDEB47A-2F52-AB19-47EF-095207CC67B9}"/>
              </a:ext>
            </a:extLst>
          </p:cNvPr>
          <p:cNvSpPr txBox="1"/>
          <p:nvPr/>
        </p:nvSpPr>
        <p:spPr>
          <a:xfrm>
            <a:off x="762000" y="1447800"/>
            <a:ext cx="10591800" cy="3640997"/>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IN" sz="2000" b="1" kern="0" dirty="0">
                <a:effectLst/>
                <a:latin typeface="Cambria Math" panose="02040503050406030204" pitchFamily="18" charset="0"/>
                <a:ea typeface="Cambria Math" panose="02040503050406030204" pitchFamily="18" charset="0"/>
                <a:cs typeface="Times New Roman" panose="02020603050405020304" pitchFamily="18" charset="0"/>
              </a:rPr>
              <a:t>Uncover Booking Preferences:</a:t>
            </a:r>
            <a:r>
              <a:rPr lang="en-IN" sz="2000" kern="0" dirty="0">
                <a:effectLst/>
                <a:latin typeface="Cambria Math" panose="02040503050406030204" pitchFamily="18" charset="0"/>
                <a:ea typeface="Cambria Math" panose="02040503050406030204" pitchFamily="18" charset="0"/>
                <a:cs typeface="Times New Roman" panose="02020603050405020304" pitchFamily="18" charset="0"/>
              </a:rPr>
              <a:t> Identify preferred trip types (round trip, one-way, multi-city) and sales channels (direct website, travel agent, online travel agency) based on passenger demographics and booking behaviour. </a:t>
            </a:r>
            <a:endParaRPr lang="en-IN" sz="20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2000" kern="0" dirty="0">
                <a:effectLst/>
                <a:latin typeface="Cambria Math" panose="02040503050406030204" pitchFamily="18" charset="0"/>
                <a:ea typeface="Cambria Math" panose="02040503050406030204" pitchFamily="18" charset="0"/>
                <a:cs typeface="Times New Roman" panose="02020603050405020304" pitchFamily="18" charset="0"/>
              </a:rPr>
              <a:t> </a:t>
            </a:r>
            <a:r>
              <a:rPr lang="en-IN" sz="2000" b="1" kern="0" dirty="0">
                <a:effectLst/>
                <a:latin typeface="Cambria Math" panose="02040503050406030204" pitchFamily="18" charset="0"/>
                <a:ea typeface="Cambria Math" panose="02040503050406030204" pitchFamily="18" charset="0"/>
                <a:cs typeface="Times New Roman" panose="02020603050405020304" pitchFamily="18" charset="0"/>
              </a:rPr>
              <a:t>Optimize Pricing Strategies:</a:t>
            </a:r>
            <a:r>
              <a:rPr lang="en-IN" sz="2000" kern="0" dirty="0">
                <a:effectLst/>
                <a:latin typeface="Cambria Math" panose="02040503050406030204" pitchFamily="18" charset="0"/>
                <a:ea typeface="Cambria Math" panose="02040503050406030204" pitchFamily="18" charset="0"/>
                <a:cs typeface="Times New Roman" panose="02020603050405020304" pitchFamily="18" charset="0"/>
              </a:rPr>
              <a:t> Develop dynamic pricing models that consider booking patterns, purchase lead time (days before departure), and flight day (weekday vs. weekend) to maximize revenue and seat utilization. </a:t>
            </a:r>
            <a:endParaRPr lang="en-IN" sz="20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2000" b="1" kern="0" dirty="0">
                <a:effectLst/>
                <a:latin typeface="Cambria Math" panose="02040503050406030204" pitchFamily="18" charset="0"/>
                <a:ea typeface="Cambria Math" panose="02040503050406030204" pitchFamily="18" charset="0"/>
                <a:cs typeface="Times New Roman" panose="02020603050405020304" pitchFamily="18" charset="0"/>
              </a:rPr>
              <a:t>Target Marketing Campaigns:</a:t>
            </a:r>
            <a:r>
              <a:rPr lang="en-IN" sz="2000" kern="0" dirty="0">
                <a:effectLst/>
                <a:latin typeface="Cambria Math" panose="02040503050406030204" pitchFamily="18" charset="0"/>
                <a:ea typeface="Cambria Math" panose="02040503050406030204" pitchFamily="18" charset="0"/>
                <a:cs typeface="Times New Roman" panose="02020603050405020304" pitchFamily="18" charset="0"/>
              </a:rPr>
              <a:t> Tailor marketing campaigns to specific passenger segments based on their demographics, preferred sales channels, booking behaviour, and chosen flight day.</a:t>
            </a:r>
            <a:endParaRPr lang="en-IN" sz="2000" kern="100" dirty="0">
              <a:effectLst/>
              <a:latin typeface="Cambria Math" panose="02040503050406030204" pitchFamily="18" charset="0"/>
              <a:ea typeface="Cambria Math" panose="020405030504060302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TextBox 2">
            <a:extLst>
              <a:ext uri="{FF2B5EF4-FFF2-40B4-BE49-F238E27FC236}">
                <a16:creationId xmlns:a16="http://schemas.microsoft.com/office/drawing/2014/main" id="{69123EF7-F65C-C4FD-C6DE-FB648876F301}"/>
              </a:ext>
            </a:extLst>
          </p:cNvPr>
          <p:cNvSpPr txBox="1"/>
          <p:nvPr/>
        </p:nvSpPr>
        <p:spPr>
          <a:xfrm>
            <a:off x="1752600" y="1524000"/>
            <a:ext cx="8610600" cy="2308324"/>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effectLst/>
                <a:latin typeface="Cambria Math" panose="02040503050406030204" pitchFamily="18" charset="0"/>
                <a:ea typeface="Cambria Math" panose="02040503050406030204" pitchFamily="18" charset="0"/>
              </a:rPr>
              <a:t>“Global Airline Online Booking Market Analysis Report 2022: Overall Online Travel Booking Experience is Still Not Optimal” - ResearchAndMarkets.com</a:t>
            </a:r>
          </a:p>
          <a:p>
            <a:pPr marL="285750" indent="-285750">
              <a:buFont typeface="Arial" panose="020B0604020202020204" pitchFamily="34" charset="0"/>
              <a:buChar char="•"/>
            </a:pPr>
            <a:r>
              <a:rPr lang="en-US" sz="2400" dirty="0">
                <a:latin typeface="Cambria Math" panose="02040503050406030204" pitchFamily="18" charset="0"/>
                <a:ea typeface="Cambria Math" panose="02040503050406030204" pitchFamily="18" charset="0"/>
                <a:hlinkClick r:id="rId2"/>
              </a:rPr>
              <a:t>https://www.kaggle.com/datasets/anandshaw2001/airlines-booking-csv/data</a:t>
            </a:r>
            <a:endParaRPr lang="en-US" sz="24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“An Airline Case Study Analysis” By Bill Inmon.</a:t>
            </a:r>
            <a:endParaRPr lang="en-IN"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2819400"/>
            <a:ext cx="5181600" cy="847027"/>
          </a:xfrm>
          <a:prstGeom prst="rect">
            <a:avLst/>
          </a:prstGeom>
        </p:spPr>
        <p:txBody>
          <a:bodyPr vert="horz" wrap="square" lIns="0" tIns="15875" rIns="0" bIns="0" rtlCol="0">
            <a:spAutoFit/>
          </a:bodyPr>
          <a:lstStyle/>
          <a:p>
            <a:pPr marL="50165">
              <a:lnSpc>
                <a:spcPct val="100000"/>
              </a:lnSpc>
              <a:spcBef>
                <a:spcPts val="125"/>
              </a:spcBef>
            </a:pPr>
            <a:r>
              <a:rPr sz="5400" spc="30" dirty="0">
                <a:latin typeface="Times New Roman" panose="02020603050405020304" pitchFamily="18" charset="0"/>
                <a:cs typeface="Times New Roman" panose="02020603050405020304" pitchFamily="18" charset="0"/>
              </a:rPr>
              <a:t>THANK</a:t>
            </a:r>
            <a:r>
              <a:rPr sz="5400" spc="-145" dirty="0">
                <a:latin typeface="Times New Roman" panose="02020603050405020304" pitchFamily="18" charset="0"/>
                <a:cs typeface="Times New Roman" panose="02020603050405020304" pitchFamily="18" charset="0"/>
              </a:rPr>
              <a:t> </a:t>
            </a:r>
            <a:r>
              <a:rPr sz="5400" spc="25" dirty="0">
                <a:latin typeface="Times New Roman" panose="02020603050405020304" pitchFamily="18" charset="0"/>
                <a:cs typeface="Times New Roman" panose="02020603050405020304" pitchFamily="18"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202" y="914400"/>
            <a:ext cx="2118995" cy="439223"/>
          </a:xfrm>
          <a:prstGeom prst="rect">
            <a:avLst/>
          </a:prstGeom>
        </p:spPr>
        <p:txBody>
          <a:bodyPr vert="horz" wrap="square" lIns="0" tIns="15875" rIns="0" bIns="0" rtlCol="0">
            <a:spAutoFit/>
          </a:bodyPr>
          <a:lstStyle/>
          <a:p>
            <a:pPr marL="12700">
              <a:lnSpc>
                <a:spcPct val="100000"/>
              </a:lnSpc>
              <a:spcBef>
                <a:spcPts val="125"/>
              </a:spcBef>
            </a:pPr>
            <a:r>
              <a:rPr spc="30" dirty="0">
                <a:latin typeface="Times New Roman" panose="02020603050405020304" pitchFamily="18" charset="0"/>
                <a:cs typeface="Times New Roman" panose="02020603050405020304" pitchFamily="18" charset="0"/>
              </a:rPr>
              <a:t>OU</a:t>
            </a:r>
            <a:r>
              <a:rPr spc="40" dirty="0">
                <a:latin typeface="Times New Roman" panose="02020603050405020304" pitchFamily="18" charset="0"/>
                <a:cs typeface="Times New Roman" panose="02020603050405020304" pitchFamily="18" charset="0"/>
              </a:rPr>
              <a:t>TL</a:t>
            </a:r>
            <a:r>
              <a:rPr spc="-95" dirty="0">
                <a:latin typeface="Times New Roman" panose="02020603050405020304" pitchFamily="18" charset="0"/>
                <a:cs typeface="Times New Roman" panose="02020603050405020304" pitchFamily="18" charset="0"/>
              </a:rPr>
              <a:t>I</a:t>
            </a:r>
            <a:r>
              <a:rPr spc="3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E</a:t>
            </a:r>
          </a:p>
        </p:txBody>
      </p:sp>
      <p:sp>
        <p:nvSpPr>
          <p:cNvPr id="3" name="object 3"/>
          <p:cNvSpPr txBox="1"/>
          <p:nvPr/>
        </p:nvSpPr>
        <p:spPr>
          <a:xfrm>
            <a:off x="2286000" y="1353623"/>
            <a:ext cx="6616700" cy="4359527"/>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400" b="1" spc="20" dirty="0">
                <a:solidFill>
                  <a:srgbClr val="404040"/>
                </a:solidFill>
                <a:latin typeface="Cambria Math" panose="02040503050406030204" pitchFamily="18" charset="0"/>
                <a:ea typeface="Cambria Math" panose="02040503050406030204" pitchFamily="18" charset="0"/>
                <a:cs typeface="Arial"/>
              </a:rPr>
              <a:t>PROBLEM</a:t>
            </a:r>
            <a:r>
              <a:rPr lang="en-US" sz="2400" b="1" spc="-140" dirty="0">
                <a:solidFill>
                  <a:srgbClr val="404040"/>
                </a:solidFill>
                <a:latin typeface="Cambria Math" panose="02040503050406030204" pitchFamily="18" charset="0"/>
                <a:ea typeface="Cambria Math" panose="02040503050406030204" pitchFamily="18" charset="0"/>
                <a:cs typeface="Arial"/>
              </a:rPr>
              <a:t> </a:t>
            </a:r>
            <a:r>
              <a:rPr lang="en-US" sz="2400" b="1" spc="15" dirty="0">
                <a:solidFill>
                  <a:srgbClr val="404040"/>
                </a:solidFill>
                <a:latin typeface="Cambria Math" panose="02040503050406030204" pitchFamily="18" charset="0"/>
                <a:ea typeface="Cambria Math" panose="02040503050406030204" pitchFamily="18" charset="0"/>
                <a:cs typeface="Arial"/>
              </a:rPr>
              <a:t>STATEMENT</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lang="en-US" sz="2400" b="1" spc="15" dirty="0">
                <a:solidFill>
                  <a:srgbClr val="404040"/>
                </a:solidFill>
                <a:latin typeface="Cambria Math" panose="02040503050406030204" pitchFamily="18" charset="0"/>
                <a:ea typeface="Cambria Math" panose="02040503050406030204" pitchFamily="18" charset="0"/>
                <a:cs typeface="Arial"/>
              </a:rPr>
              <a:t>P</a:t>
            </a:r>
            <a:r>
              <a:rPr lang="en-US" sz="2400" b="1" spc="40" dirty="0">
                <a:solidFill>
                  <a:srgbClr val="404040"/>
                </a:solidFill>
                <a:latin typeface="Cambria Math" panose="02040503050406030204" pitchFamily="18" charset="0"/>
                <a:ea typeface="Cambria Math" panose="02040503050406030204" pitchFamily="18" charset="0"/>
                <a:cs typeface="Arial"/>
              </a:rPr>
              <a:t>R</a:t>
            </a:r>
            <a:r>
              <a:rPr lang="en-US" sz="2400" b="1" spc="45" dirty="0">
                <a:solidFill>
                  <a:srgbClr val="404040"/>
                </a:solidFill>
                <a:latin typeface="Cambria Math" panose="02040503050406030204" pitchFamily="18" charset="0"/>
                <a:ea typeface="Cambria Math" panose="02040503050406030204" pitchFamily="18" charset="0"/>
                <a:cs typeface="Arial"/>
              </a:rPr>
              <a:t>OPO</a:t>
            </a:r>
            <a:r>
              <a:rPr lang="en-US" sz="2400" b="1" spc="15" dirty="0">
                <a:solidFill>
                  <a:srgbClr val="404040"/>
                </a:solidFill>
                <a:latin typeface="Cambria Math" panose="02040503050406030204" pitchFamily="18" charset="0"/>
                <a:ea typeface="Cambria Math" panose="02040503050406030204" pitchFamily="18" charset="0"/>
                <a:cs typeface="Arial"/>
              </a:rPr>
              <a:t>SED</a:t>
            </a:r>
            <a:r>
              <a:rPr lang="en-US" sz="2400" b="1" spc="-225" dirty="0">
                <a:solidFill>
                  <a:srgbClr val="404040"/>
                </a:solidFill>
                <a:latin typeface="Cambria Math" panose="02040503050406030204" pitchFamily="18" charset="0"/>
                <a:ea typeface="Cambria Math" panose="02040503050406030204" pitchFamily="18" charset="0"/>
                <a:cs typeface="Arial"/>
              </a:rPr>
              <a:t> </a:t>
            </a:r>
            <a:r>
              <a:rPr lang="en-US" sz="2400" b="1" spc="15" dirty="0">
                <a:solidFill>
                  <a:srgbClr val="404040"/>
                </a:solidFill>
                <a:latin typeface="Cambria Math" panose="02040503050406030204" pitchFamily="18" charset="0"/>
                <a:ea typeface="Cambria Math" panose="02040503050406030204" pitchFamily="18" charset="0"/>
                <a:cs typeface="Arial"/>
              </a:rPr>
              <a:t>SY</a:t>
            </a:r>
            <a:r>
              <a:rPr lang="en-US" sz="2400" b="1" spc="5" dirty="0">
                <a:solidFill>
                  <a:srgbClr val="404040"/>
                </a:solidFill>
                <a:latin typeface="Cambria Math" panose="02040503050406030204" pitchFamily="18" charset="0"/>
                <a:ea typeface="Cambria Math" panose="02040503050406030204" pitchFamily="18" charset="0"/>
                <a:cs typeface="Arial"/>
              </a:rPr>
              <a:t>S</a:t>
            </a:r>
            <a:r>
              <a:rPr lang="en-US" sz="2400" b="1" spc="10" dirty="0">
                <a:solidFill>
                  <a:srgbClr val="404040"/>
                </a:solidFill>
                <a:latin typeface="Cambria Math" panose="02040503050406030204" pitchFamily="18" charset="0"/>
                <a:ea typeface="Cambria Math" panose="02040503050406030204" pitchFamily="18" charset="0"/>
                <a:cs typeface="Arial"/>
              </a:rPr>
              <a:t>TE</a:t>
            </a:r>
            <a:r>
              <a:rPr lang="en-US" sz="2400" b="1" spc="90" dirty="0">
                <a:solidFill>
                  <a:srgbClr val="404040"/>
                </a:solidFill>
                <a:latin typeface="Cambria Math" panose="02040503050406030204" pitchFamily="18" charset="0"/>
                <a:ea typeface="Cambria Math" panose="02040503050406030204" pitchFamily="18" charset="0"/>
                <a:cs typeface="Arial"/>
              </a:rPr>
              <a:t>M</a:t>
            </a:r>
            <a:r>
              <a:rPr lang="en-US" sz="2400" b="1" spc="35" dirty="0">
                <a:solidFill>
                  <a:srgbClr val="404040"/>
                </a:solidFill>
                <a:latin typeface="Cambria Math" panose="02040503050406030204" pitchFamily="18" charset="0"/>
                <a:ea typeface="Cambria Math" panose="02040503050406030204" pitchFamily="18" charset="0"/>
                <a:cs typeface="Arial"/>
              </a:rPr>
              <a:t>/</a:t>
            </a:r>
            <a:r>
              <a:rPr lang="en-US" sz="2400" b="1" spc="-65" dirty="0">
                <a:solidFill>
                  <a:srgbClr val="404040"/>
                </a:solidFill>
                <a:latin typeface="Cambria Math" panose="02040503050406030204" pitchFamily="18" charset="0"/>
                <a:ea typeface="Cambria Math" panose="02040503050406030204" pitchFamily="18" charset="0"/>
                <a:cs typeface="Arial"/>
              </a:rPr>
              <a:t>S</a:t>
            </a:r>
            <a:r>
              <a:rPr lang="en-US" sz="2400" b="1" spc="45" dirty="0">
                <a:solidFill>
                  <a:srgbClr val="404040"/>
                </a:solidFill>
                <a:latin typeface="Cambria Math" panose="02040503050406030204" pitchFamily="18" charset="0"/>
                <a:ea typeface="Cambria Math" panose="02040503050406030204" pitchFamily="18" charset="0"/>
                <a:cs typeface="Arial"/>
              </a:rPr>
              <a:t>O</a:t>
            </a:r>
            <a:r>
              <a:rPr lang="en-US" sz="2400" b="1" spc="-35" dirty="0">
                <a:solidFill>
                  <a:srgbClr val="404040"/>
                </a:solidFill>
                <a:latin typeface="Cambria Math" panose="02040503050406030204" pitchFamily="18" charset="0"/>
                <a:ea typeface="Cambria Math" panose="02040503050406030204" pitchFamily="18" charset="0"/>
                <a:cs typeface="Arial"/>
              </a:rPr>
              <a:t>L</a:t>
            </a:r>
            <a:r>
              <a:rPr lang="en-US" sz="2400" b="1" spc="-25" dirty="0">
                <a:solidFill>
                  <a:srgbClr val="404040"/>
                </a:solidFill>
                <a:latin typeface="Cambria Math" panose="02040503050406030204" pitchFamily="18" charset="0"/>
                <a:ea typeface="Cambria Math" panose="02040503050406030204" pitchFamily="18" charset="0"/>
                <a:cs typeface="Arial"/>
              </a:rPr>
              <a:t>U</a:t>
            </a:r>
            <a:r>
              <a:rPr lang="en-US" sz="2400" b="1" spc="5" dirty="0">
                <a:solidFill>
                  <a:srgbClr val="404040"/>
                </a:solidFill>
                <a:latin typeface="Cambria Math" panose="02040503050406030204" pitchFamily="18" charset="0"/>
                <a:ea typeface="Cambria Math" panose="02040503050406030204" pitchFamily="18" charset="0"/>
                <a:cs typeface="Arial"/>
              </a:rPr>
              <a:t>T</a:t>
            </a:r>
            <a:r>
              <a:rPr lang="en-US" sz="2400" b="1" spc="35" dirty="0">
                <a:solidFill>
                  <a:srgbClr val="404040"/>
                </a:solidFill>
                <a:latin typeface="Cambria Math" panose="02040503050406030204" pitchFamily="18" charset="0"/>
                <a:ea typeface="Cambria Math" panose="02040503050406030204" pitchFamily="18" charset="0"/>
                <a:cs typeface="Arial"/>
              </a:rPr>
              <a:t>I</a:t>
            </a:r>
            <a:r>
              <a:rPr lang="en-US" sz="2400" b="1" spc="-25" dirty="0">
                <a:solidFill>
                  <a:srgbClr val="404040"/>
                </a:solidFill>
                <a:latin typeface="Cambria Math" panose="02040503050406030204" pitchFamily="18" charset="0"/>
                <a:ea typeface="Cambria Math" panose="02040503050406030204" pitchFamily="18" charset="0"/>
                <a:cs typeface="Arial"/>
              </a:rPr>
              <a:t>O</a:t>
            </a:r>
            <a:r>
              <a:rPr lang="en-US" sz="2400" b="1" spc="15" dirty="0">
                <a:solidFill>
                  <a:srgbClr val="404040"/>
                </a:solidFill>
                <a:latin typeface="Cambria Math" panose="02040503050406030204" pitchFamily="18" charset="0"/>
                <a:ea typeface="Cambria Math" panose="02040503050406030204" pitchFamily="18" charset="0"/>
                <a:cs typeface="Arial"/>
              </a:rPr>
              <a:t>N</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lang="en-US" sz="2400" b="1" spc="15" dirty="0">
                <a:solidFill>
                  <a:srgbClr val="404040"/>
                </a:solidFill>
                <a:latin typeface="Cambria Math" panose="02040503050406030204" pitchFamily="18" charset="0"/>
                <a:ea typeface="Cambria Math" panose="02040503050406030204" pitchFamily="18" charset="0"/>
                <a:cs typeface="Arial"/>
              </a:rPr>
              <a:t>SY</a:t>
            </a:r>
            <a:r>
              <a:rPr lang="en-US" sz="2400" b="1" spc="5" dirty="0">
                <a:solidFill>
                  <a:srgbClr val="404040"/>
                </a:solidFill>
                <a:latin typeface="Cambria Math" panose="02040503050406030204" pitchFamily="18" charset="0"/>
                <a:ea typeface="Cambria Math" panose="02040503050406030204" pitchFamily="18" charset="0"/>
                <a:cs typeface="Arial"/>
              </a:rPr>
              <a:t>S</a:t>
            </a:r>
            <a:r>
              <a:rPr lang="en-US" sz="2400" b="1" spc="15" dirty="0">
                <a:solidFill>
                  <a:srgbClr val="404040"/>
                </a:solidFill>
                <a:latin typeface="Cambria Math" panose="02040503050406030204" pitchFamily="18" charset="0"/>
                <a:ea typeface="Cambria Math" panose="02040503050406030204" pitchFamily="18" charset="0"/>
                <a:cs typeface="Arial"/>
              </a:rPr>
              <a:t>TEM</a:t>
            </a:r>
            <a:r>
              <a:rPr lang="en-US" sz="2400" b="1" spc="-35" dirty="0">
                <a:solidFill>
                  <a:srgbClr val="404040"/>
                </a:solidFill>
                <a:latin typeface="Cambria Math" panose="02040503050406030204" pitchFamily="18" charset="0"/>
                <a:ea typeface="Cambria Math" panose="02040503050406030204" pitchFamily="18" charset="0"/>
                <a:cs typeface="Arial"/>
              </a:rPr>
              <a:t> </a:t>
            </a:r>
            <a:r>
              <a:rPr lang="en-US" sz="2400" b="1" spc="50" dirty="0">
                <a:solidFill>
                  <a:srgbClr val="404040"/>
                </a:solidFill>
                <a:latin typeface="Cambria Math" panose="02040503050406030204" pitchFamily="18" charset="0"/>
                <a:ea typeface="Cambria Math" panose="02040503050406030204" pitchFamily="18" charset="0"/>
                <a:cs typeface="Arial"/>
              </a:rPr>
              <a:t>D</a:t>
            </a:r>
            <a:r>
              <a:rPr lang="en-US" sz="2400" b="1" spc="15" dirty="0">
                <a:solidFill>
                  <a:srgbClr val="404040"/>
                </a:solidFill>
                <a:latin typeface="Cambria Math" panose="02040503050406030204" pitchFamily="18" charset="0"/>
                <a:ea typeface="Cambria Math" panose="02040503050406030204" pitchFamily="18" charset="0"/>
                <a:cs typeface="Arial"/>
              </a:rPr>
              <a:t>EVE</a:t>
            </a:r>
            <a:r>
              <a:rPr lang="en-US" sz="2400" b="1" spc="40" dirty="0">
                <a:solidFill>
                  <a:srgbClr val="404040"/>
                </a:solidFill>
                <a:latin typeface="Cambria Math" panose="02040503050406030204" pitchFamily="18" charset="0"/>
                <a:ea typeface="Cambria Math" panose="02040503050406030204" pitchFamily="18" charset="0"/>
                <a:cs typeface="Arial"/>
              </a:rPr>
              <a:t>L</a:t>
            </a:r>
            <a:r>
              <a:rPr lang="en-US" sz="2400" b="1" spc="50" dirty="0">
                <a:solidFill>
                  <a:srgbClr val="404040"/>
                </a:solidFill>
                <a:latin typeface="Cambria Math" panose="02040503050406030204" pitchFamily="18" charset="0"/>
                <a:ea typeface="Cambria Math" panose="02040503050406030204" pitchFamily="18" charset="0"/>
                <a:cs typeface="Arial"/>
              </a:rPr>
              <a:t>O</a:t>
            </a:r>
            <a:r>
              <a:rPr lang="en-US" sz="2400" b="1" spc="-25" dirty="0">
                <a:solidFill>
                  <a:srgbClr val="404040"/>
                </a:solidFill>
                <a:latin typeface="Cambria Math" panose="02040503050406030204" pitchFamily="18" charset="0"/>
                <a:ea typeface="Cambria Math" panose="02040503050406030204" pitchFamily="18" charset="0"/>
                <a:cs typeface="Arial"/>
              </a:rPr>
              <a:t>P</a:t>
            </a:r>
            <a:r>
              <a:rPr lang="en-US" sz="2400" b="1" spc="20" dirty="0">
                <a:solidFill>
                  <a:srgbClr val="404040"/>
                </a:solidFill>
                <a:latin typeface="Cambria Math" panose="02040503050406030204" pitchFamily="18" charset="0"/>
                <a:ea typeface="Cambria Math" panose="02040503050406030204" pitchFamily="18" charset="0"/>
                <a:cs typeface="Arial"/>
              </a:rPr>
              <a:t>M</a:t>
            </a:r>
            <a:r>
              <a:rPr lang="en-US" sz="2400" b="1" spc="-60" dirty="0">
                <a:solidFill>
                  <a:srgbClr val="404040"/>
                </a:solidFill>
                <a:latin typeface="Cambria Math" panose="02040503050406030204" pitchFamily="18" charset="0"/>
                <a:ea typeface="Cambria Math" panose="02040503050406030204" pitchFamily="18" charset="0"/>
                <a:cs typeface="Arial"/>
              </a:rPr>
              <a:t>E</a:t>
            </a:r>
            <a:r>
              <a:rPr lang="en-US" sz="2400" b="1" spc="50" dirty="0">
                <a:solidFill>
                  <a:srgbClr val="404040"/>
                </a:solidFill>
                <a:latin typeface="Cambria Math" panose="02040503050406030204" pitchFamily="18" charset="0"/>
                <a:ea typeface="Cambria Math" panose="02040503050406030204" pitchFamily="18" charset="0"/>
                <a:cs typeface="Arial"/>
              </a:rPr>
              <a:t>N</a:t>
            </a:r>
            <a:r>
              <a:rPr lang="en-US" sz="2400" b="1" spc="5" dirty="0">
                <a:solidFill>
                  <a:srgbClr val="404040"/>
                </a:solidFill>
                <a:latin typeface="Cambria Math" panose="02040503050406030204" pitchFamily="18" charset="0"/>
                <a:ea typeface="Cambria Math" panose="02040503050406030204" pitchFamily="18" charset="0"/>
                <a:cs typeface="Arial"/>
              </a:rPr>
              <a:t>T</a:t>
            </a:r>
            <a:r>
              <a:rPr lang="en-US" sz="2400" b="1" spc="-254" dirty="0">
                <a:solidFill>
                  <a:srgbClr val="404040"/>
                </a:solidFill>
                <a:latin typeface="Cambria Math" panose="02040503050406030204" pitchFamily="18" charset="0"/>
                <a:ea typeface="Cambria Math" panose="02040503050406030204" pitchFamily="18" charset="0"/>
                <a:cs typeface="Arial"/>
              </a:rPr>
              <a:t> </a:t>
            </a:r>
            <a:r>
              <a:rPr lang="en-US" sz="2400" b="1" spc="-25" dirty="0">
                <a:solidFill>
                  <a:srgbClr val="404040"/>
                </a:solidFill>
                <a:latin typeface="Cambria Math" panose="02040503050406030204" pitchFamily="18" charset="0"/>
                <a:ea typeface="Cambria Math" panose="02040503050406030204" pitchFamily="18" charset="0"/>
                <a:cs typeface="Arial"/>
              </a:rPr>
              <a:t>A</a:t>
            </a:r>
            <a:r>
              <a:rPr lang="en-US" sz="2400" b="1" spc="50" dirty="0">
                <a:solidFill>
                  <a:srgbClr val="404040"/>
                </a:solidFill>
                <a:latin typeface="Cambria Math" panose="02040503050406030204" pitchFamily="18" charset="0"/>
                <a:ea typeface="Cambria Math" panose="02040503050406030204" pitchFamily="18" charset="0"/>
                <a:cs typeface="Arial"/>
              </a:rPr>
              <a:t>PP</a:t>
            </a:r>
            <a:r>
              <a:rPr lang="en-US" sz="2400" b="1" spc="45" dirty="0">
                <a:solidFill>
                  <a:srgbClr val="404040"/>
                </a:solidFill>
                <a:latin typeface="Cambria Math" panose="02040503050406030204" pitchFamily="18" charset="0"/>
                <a:ea typeface="Cambria Math" panose="02040503050406030204" pitchFamily="18" charset="0"/>
                <a:cs typeface="Arial"/>
              </a:rPr>
              <a:t>R</a:t>
            </a:r>
            <a:r>
              <a:rPr lang="en-US" sz="2400" b="1" spc="50" dirty="0">
                <a:solidFill>
                  <a:srgbClr val="404040"/>
                </a:solidFill>
                <a:latin typeface="Cambria Math" panose="02040503050406030204" pitchFamily="18" charset="0"/>
                <a:ea typeface="Cambria Math" panose="02040503050406030204" pitchFamily="18" charset="0"/>
                <a:cs typeface="Arial"/>
              </a:rPr>
              <a:t>O</a:t>
            </a:r>
            <a:r>
              <a:rPr lang="en-US" sz="2400" b="1" spc="15" dirty="0">
                <a:solidFill>
                  <a:srgbClr val="404040"/>
                </a:solidFill>
                <a:latin typeface="Cambria Math" panose="02040503050406030204" pitchFamily="18" charset="0"/>
                <a:ea typeface="Cambria Math" panose="02040503050406030204" pitchFamily="18" charset="0"/>
                <a:cs typeface="Arial"/>
              </a:rPr>
              <a:t>A</a:t>
            </a:r>
            <a:r>
              <a:rPr lang="en-US" sz="2400" b="1" spc="-60" dirty="0">
                <a:solidFill>
                  <a:srgbClr val="404040"/>
                </a:solidFill>
                <a:latin typeface="Cambria Math" panose="02040503050406030204" pitchFamily="18" charset="0"/>
                <a:ea typeface="Cambria Math" panose="02040503050406030204" pitchFamily="18" charset="0"/>
                <a:cs typeface="Arial"/>
              </a:rPr>
              <a:t>C</a:t>
            </a:r>
            <a:r>
              <a:rPr lang="en-US" sz="2400" b="1" spc="15" dirty="0">
                <a:solidFill>
                  <a:srgbClr val="404040"/>
                </a:solidFill>
                <a:latin typeface="Cambria Math" panose="02040503050406030204" pitchFamily="18" charset="0"/>
                <a:ea typeface="Cambria Math" panose="02040503050406030204" pitchFamily="18" charset="0"/>
                <a:cs typeface="Arial"/>
              </a:rPr>
              <a:t>H</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lang="en-US" sz="2400" b="1" spc="-25" dirty="0">
                <a:solidFill>
                  <a:srgbClr val="404040"/>
                </a:solidFill>
                <a:latin typeface="Cambria Math" panose="02040503050406030204" pitchFamily="18" charset="0"/>
                <a:ea typeface="Cambria Math" panose="02040503050406030204" pitchFamily="18" charset="0"/>
                <a:cs typeface="Arial"/>
              </a:rPr>
              <a:t>A</a:t>
            </a:r>
            <a:r>
              <a:rPr lang="en-US" sz="2400" b="1" spc="35" dirty="0">
                <a:solidFill>
                  <a:srgbClr val="404040"/>
                </a:solidFill>
                <a:latin typeface="Cambria Math" panose="02040503050406030204" pitchFamily="18" charset="0"/>
                <a:ea typeface="Cambria Math" panose="02040503050406030204" pitchFamily="18" charset="0"/>
                <a:cs typeface="Arial"/>
              </a:rPr>
              <a:t>L</a:t>
            </a:r>
            <a:r>
              <a:rPr lang="en-US" sz="2400" b="1" spc="45" dirty="0">
                <a:solidFill>
                  <a:srgbClr val="404040"/>
                </a:solidFill>
                <a:latin typeface="Cambria Math" panose="02040503050406030204" pitchFamily="18" charset="0"/>
                <a:ea typeface="Cambria Math" panose="02040503050406030204" pitchFamily="18" charset="0"/>
                <a:cs typeface="Arial"/>
              </a:rPr>
              <a:t>GO</a:t>
            </a:r>
            <a:r>
              <a:rPr lang="en-US" sz="2400" b="1" spc="40" dirty="0">
                <a:solidFill>
                  <a:srgbClr val="404040"/>
                </a:solidFill>
                <a:latin typeface="Cambria Math" panose="02040503050406030204" pitchFamily="18" charset="0"/>
                <a:ea typeface="Cambria Math" panose="02040503050406030204" pitchFamily="18" charset="0"/>
                <a:cs typeface="Arial"/>
              </a:rPr>
              <a:t>R</a:t>
            </a:r>
            <a:r>
              <a:rPr lang="en-US" sz="2400" b="1" spc="35" dirty="0">
                <a:solidFill>
                  <a:srgbClr val="404040"/>
                </a:solidFill>
                <a:latin typeface="Cambria Math" panose="02040503050406030204" pitchFamily="18" charset="0"/>
                <a:ea typeface="Cambria Math" panose="02040503050406030204" pitchFamily="18" charset="0"/>
                <a:cs typeface="Arial"/>
              </a:rPr>
              <a:t>I</a:t>
            </a:r>
            <a:r>
              <a:rPr lang="en-US" sz="2400" b="1" spc="5" dirty="0">
                <a:solidFill>
                  <a:srgbClr val="404040"/>
                </a:solidFill>
                <a:latin typeface="Cambria Math" panose="02040503050406030204" pitchFamily="18" charset="0"/>
                <a:ea typeface="Cambria Math" panose="02040503050406030204" pitchFamily="18" charset="0"/>
                <a:cs typeface="Arial"/>
              </a:rPr>
              <a:t>T</a:t>
            </a:r>
            <a:r>
              <a:rPr lang="en-US" sz="2400" b="1" spc="-25" dirty="0">
                <a:solidFill>
                  <a:srgbClr val="404040"/>
                </a:solidFill>
                <a:latin typeface="Cambria Math" panose="02040503050406030204" pitchFamily="18" charset="0"/>
                <a:ea typeface="Cambria Math" panose="02040503050406030204" pitchFamily="18" charset="0"/>
                <a:cs typeface="Arial"/>
              </a:rPr>
              <a:t>H</a:t>
            </a:r>
            <a:r>
              <a:rPr lang="en-US" sz="2400" b="1" spc="20" dirty="0">
                <a:solidFill>
                  <a:srgbClr val="404040"/>
                </a:solidFill>
                <a:latin typeface="Cambria Math" panose="02040503050406030204" pitchFamily="18" charset="0"/>
                <a:ea typeface="Cambria Math" panose="02040503050406030204" pitchFamily="18" charset="0"/>
                <a:cs typeface="Arial"/>
              </a:rPr>
              <a:t>M</a:t>
            </a:r>
            <a:r>
              <a:rPr lang="en-US" sz="2400" b="1" spc="-185" dirty="0">
                <a:solidFill>
                  <a:srgbClr val="404040"/>
                </a:solidFill>
                <a:latin typeface="Cambria Math" panose="02040503050406030204" pitchFamily="18" charset="0"/>
                <a:ea typeface="Cambria Math" panose="02040503050406030204" pitchFamily="18" charset="0"/>
                <a:cs typeface="Arial"/>
              </a:rPr>
              <a:t> </a:t>
            </a:r>
            <a:r>
              <a:rPr lang="en-US" sz="2400" b="1" spc="15" dirty="0">
                <a:solidFill>
                  <a:srgbClr val="404040"/>
                </a:solidFill>
                <a:latin typeface="Cambria Math" panose="02040503050406030204" pitchFamily="18" charset="0"/>
                <a:ea typeface="Cambria Math" panose="02040503050406030204" pitchFamily="18" charset="0"/>
                <a:cs typeface="Arial"/>
              </a:rPr>
              <a:t>&amp;</a:t>
            </a:r>
            <a:r>
              <a:rPr lang="en-US" sz="2400" b="1" spc="-75" dirty="0">
                <a:solidFill>
                  <a:srgbClr val="404040"/>
                </a:solidFill>
                <a:latin typeface="Cambria Math" panose="02040503050406030204" pitchFamily="18" charset="0"/>
                <a:ea typeface="Cambria Math" panose="02040503050406030204" pitchFamily="18" charset="0"/>
                <a:cs typeface="Arial"/>
              </a:rPr>
              <a:t> </a:t>
            </a:r>
            <a:r>
              <a:rPr lang="en-US" sz="2400" b="1" spc="45" dirty="0">
                <a:solidFill>
                  <a:srgbClr val="404040"/>
                </a:solidFill>
                <a:latin typeface="Cambria Math" panose="02040503050406030204" pitchFamily="18" charset="0"/>
                <a:ea typeface="Cambria Math" panose="02040503050406030204" pitchFamily="18" charset="0"/>
                <a:cs typeface="Arial"/>
              </a:rPr>
              <a:t>D</a:t>
            </a:r>
            <a:r>
              <a:rPr lang="en-US" sz="2400" b="1" spc="15" dirty="0">
                <a:solidFill>
                  <a:srgbClr val="404040"/>
                </a:solidFill>
                <a:latin typeface="Cambria Math" panose="02040503050406030204" pitchFamily="18" charset="0"/>
                <a:ea typeface="Cambria Math" panose="02040503050406030204" pitchFamily="18" charset="0"/>
                <a:cs typeface="Arial"/>
              </a:rPr>
              <a:t>E</a:t>
            </a:r>
            <a:r>
              <a:rPr lang="en-US" sz="2400" b="1" spc="45" dirty="0">
                <a:solidFill>
                  <a:srgbClr val="404040"/>
                </a:solidFill>
                <a:latin typeface="Cambria Math" panose="02040503050406030204" pitchFamily="18" charset="0"/>
                <a:ea typeface="Cambria Math" panose="02040503050406030204" pitchFamily="18" charset="0"/>
                <a:cs typeface="Arial"/>
              </a:rPr>
              <a:t>P</a:t>
            </a:r>
            <a:r>
              <a:rPr lang="en-US" sz="2400" b="1" spc="35" dirty="0">
                <a:solidFill>
                  <a:srgbClr val="404040"/>
                </a:solidFill>
                <a:latin typeface="Cambria Math" panose="02040503050406030204" pitchFamily="18" charset="0"/>
                <a:ea typeface="Cambria Math" panose="02040503050406030204" pitchFamily="18" charset="0"/>
                <a:cs typeface="Arial"/>
              </a:rPr>
              <a:t>L</a:t>
            </a:r>
            <a:r>
              <a:rPr lang="en-US" sz="2400" b="1" spc="45" dirty="0">
                <a:solidFill>
                  <a:srgbClr val="404040"/>
                </a:solidFill>
                <a:latin typeface="Cambria Math" panose="02040503050406030204" pitchFamily="18" charset="0"/>
                <a:ea typeface="Cambria Math" panose="02040503050406030204" pitchFamily="18" charset="0"/>
                <a:cs typeface="Arial"/>
              </a:rPr>
              <a:t>O</a:t>
            </a:r>
            <a:r>
              <a:rPr lang="en-US" sz="2400" b="1" spc="-65" dirty="0">
                <a:solidFill>
                  <a:srgbClr val="404040"/>
                </a:solidFill>
                <a:latin typeface="Cambria Math" panose="02040503050406030204" pitchFamily="18" charset="0"/>
                <a:ea typeface="Cambria Math" panose="02040503050406030204" pitchFamily="18" charset="0"/>
                <a:cs typeface="Arial"/>
              </a:rPr>
              <a:t>Y</a:t>
            </a:r>
            <a:r>
              <a:rPr lang="en-US" sz="2400" b="1" spc="15" dirty="0">
                <a:solidFill>
                  <a:srgbClr val="404040"/>
                </a:solidFill>
                <a:latin typeface="Cambria Math" panose="02040503050406030204" pitchFamily="18" charset="0"/>
                <a:ea typeface="Cambria Math" panose="02040503050406030204" pitchFamily="18" charset="0"/>
                <a:cs typeface="Arial"/>
              </a:rPr>
              <a:t>ME</a:t>
            </a:r>
            <a:r>
              <a:rPr lang="en-US" sz="2400" b="1" spc="45" dirty="0">
                <a:solidFill>
                  <a:srgbClr val="404040"/>
                </a:solidFill>
                <a:latin typeface="Cambria Math" panose="02040503050406030204" pitchFamily="18" charset="0"/>
                <a:ea typeface="Cambria Math" panose="02040503050406030204" pitchFamily="18" charset="0"/>
                <a:cs typeface="Arial"/>
              </a:rPr>
              <a:t>N</a:t>
            </a:r>
            <a:r>
              <a:rPr lang="en-US" sz="2400" b="1" spc="5" dirty="0">
                <a:solidFill>
                  <a:srgbClr val="404040"/>
                </a:solidFill>
                <a:latin typeface="Cambria Math" panose="02040503050406030204" pitchFamily="18" charset="0"/>
                <a:ea typeface="Cambria Math" panose="02040503050406030204" pitchFamily="18" charset="0"/>
                <a:cs typeface="Arial"/>
              </a:rPr>
              <a:t>T</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lang="en-US" sz="2400" b="1" spc="25" dirty="0">
                <a:solidFill>
                  <a:srgbClr val="404040"/>
                </a:solidFill>
                <a:latin typeface="Cambria Math" panose="02040503050406030204" pitchFamily="18" charset="0"/>
                <a:ea typeface="Cambria Math" panose="02040503050406030204" pitchFamily="18" charset="0"/>
                <a:cs typeface="Arial"/>
              </a:rPr>
              <a:t>RESULT</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lang="en-US" sz="2400" b="1" spc="20" dirty="0">
                <a:solidFill>
                  <a:srgbClr val="404040"/>
                </a:solidFill>
                <a:latin typeface="Cambria Math" panose="02040503050406030204" pitchFamily="18" charset="0"/>
                <a:ea typeface="Cambria Math" panose="02040503050406030204" pitchFamily="18" charset="0"/>
                <a:cs typeface="Arial"/>
              </a:rPr>
              <a:t>CONCLUSION</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lang="en-US" sz="2400" b="1" spc="45" dirty="0">
                <a:solidFill>
                  <a:srgbClr val="404040"/>
                </a:solidFill>
                <a:latin typeface="Cambria Math" panose="02040503050406030204" pitchFamily="18" charset="0"/>
                <a:ea typeface="Cambria Math" panose="02040503050406030204" pitchFamily="18" charset="0"/>
                <a:cs typeface="Arial"/>
              </a:rPr>
              <a:t>FU</a:t>
            </a:r>
            <a:r>
              <a:rPr lang="en-US" sz="2400" b="1" spc="5" dirty="0">
                <a:solidFill>
                  <a:srgbClr val="404040"/>
                </a:solidFill>
                <a:latin typeface="Cambria Math" panose="02040503050406030204" pitchFamily="18" charset="0"/>
                <a:ea typeface="Cambria Math" panose="02040503050406030204" pitchFamily="18" charset="0"/>
                <a:cs typeface="Arial"/>
              </a:rPr>
              <a:t>T</a:t>
            </a:r>
            <a:r>
              <a:rPr lang="en-US" sz="2400" b="1" spc="45" dirty="0">
                <a:solidFill>
                  <a:srgbClr val="404040"/>
                </a:solidFill>
                <a:latin typeface="Cambria Math" panose="02040503050406030204" pitchFamily="18" charset="0"/>
                <a:ea typeface="Cambria Math" panose="02040503050406030204" pitchFamily="18" charset="0"/>
                <a:cs typeface="Arial"/>
              </a:rPr>
              <a:t>U</a:t>
            </a:r>
            <a:r>
              <a:rPr lang="en-US" sz="2400" b="1" spc="40" dirty="0">
                <a:solidFill>
                  <a:srgbClr val="404040"/>
                </a:solidFill>
                <a:latin typeface="Cambria Math" panose="02040503050406030204" pitchFamily="18" charset="0"/>
                <a:ea typeface="Cambria Math" panose="02040503050406030204" pitchFamily="18" charset="0"/>
                <a:cs typeface="Arial"/>
              </a:rPr>
              <a:t>R</a:t>
            </a:r>
            <a:r>
              <a:rPr lang="en-US" sz="2400" b="1" spc="15" dirty="0">
                <a:solidFill>
                  <a:srgbClr val="404040"/>
                </a:solidFill>
                <a:latin typeface="Cambria Math" panose="02040503050406030204" pitchFamily="18" charset="0"/>
                <a:ea typeface="Cambria Math" panose="02040503050406030204" pitchFamily="18" charset="0"/>
                <a:cs typeface="Arial"/>
              </a:rPr>
              <a:t>E</a:t>
            </a:r>
            <a:r>
              <a:rPr lang="en-US" sz="2400" b="1" spc="-185" dirty="0">
                <a:solidFill>
                  <a:srgbClr val="404040"/>
                </a:solidFill>
                <a:latin typeface="Cambria Math" panose="02040503050406030204" pitchFamily="18" charset="0"/>
                <a:ea typeface="Cambria Math" panose="02040503050406030204" pitchFamily="18" charset="0"/>
                <a:cs typeface="Arial"/>
              </a:rPr>
              <a:t> </a:t>
            </a:r>
            <a:r>
              <a:rPr lang="en-US" sz="2400" b="1" spc="15" dirty="0">
                <a:solidFill>
                  <a:srgbClr val="404040"/>
                </a:solidFill>
                <a:latin typeface="Cambria Math" panose="02040503050406030204" pitchFamily="18" charset="0"/>
                <a:ea typeface="Cambria Math" panose="02040503050406030204" pitchFamily="18" charset="0"/>
                <a:cs typeface="Arial"/>
              </a:rPr>
              <a:t>SC</a:t>
            </a:r>
            <a:r>
              <a:rPr lang="en-US" sz="2400" b="1" spc="45" dirty="0">
                <a:solidFill>
                  <a:srgbClr val="404040"/>
                </a:solidFill>
                <a:latin typeface="Cambria Math" panose="02040503050406030204" pitchFamily="18" charset="0"/>
                <a:ea typeface="Cambria Math" panose="02040503050406030204" pitchFamily="18" charset="0"/>
                <a:cs typeface="Arial"/>
              </a:rPr>
              <a:t>OP</a:t>
            </a:r>
            <a:r>
              <a:rPr lang="en-US" sz="2400" b="1" spc="15" dirty="0">
                <a:solidFill>
                  <a:srgbClr val="404040"/>
                </a:solidFill>
                <a:latin typeface="Cambria Math" panose="02040503050406030204" pitchFamily="18" charset="0"/>
                <a:ea typeface="Cambria Math" panose="02040503050406030204" pitchFamily="18" charset="0"/>
                <a:cs typeface="Arial"/>
              </a:rPr>
              <a:t>E</a:t>
            </a:r>
            <a:endParaRPr lang="en-US" sz="2400" dirty="0">
              <a:latin typeface="Cambria Math" panose="02040503050406030204" pitchFamily="18" charset="0"/>
              <a:ea typeface="Cambria Math" panose="02040503050406030204" pitchFamily="18" charset="0"/>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lang="en-US" sz="2400" b="1" spc="20" dirty="0">
                <a:solidFill>
                  <a:srgbClr val="404040"/>
                </a:solidFill>
                <a:latin typeface="Cambria Math" panose="02040503050406030204" pitchFamily="18" charset="0"/>
                <a:ea typeface="Cambria Math" panose="02040503050406030204" pitchFamily="18" charset="0"/>
                <a:cs typeface="Arial"/>
              </a:rPr>
              <a:t>REFERENCES</a:t>
            </a:r>
            <a:endParaRPr lang="en-US" sz="2400" dirty="0">
              <a:latin typeface="Cambria Math" panose="02040503050406030204" pitchFamily="18" charset="0"/>
              <a:ea typeface="Cambria Math" panose="02040503050406030204" pitchFamily="18" charset="0"/>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8102600" cy="62453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PROBLEM</a:t>
            </a:r>
            <a:r>
              <a:rPr sz="3950" spc="204" dirty="0">
                <a:solidFill>
                  <a:srgbClr val="1CACE3"/>
                </a:solidFill>
                <a:latin typeface="Times New Roman" panose="02020603050405020304" pitchFamily="18" charset="0"/>
                <a:cs typeface="Times New Roman" panose="02020603050405020304" pitchFamily="18" charset="0"/>
              </a:rPr>
              <a:t> </a:t>
            </a:r>
            <a:r>
              <a:rPr sz="3950" spc="-75" dirty="0">
                <a:solidFill>
                  <a:srgbClr val="1CACE3"/>
                </a:solidFill>
                <a:latin typeface="Times New Roman" panose="02020603050405020304" pitchFamily="18" charset="0"/>
                <a:cs typeface="Times New Roman" panose="02020603050405020304" pitchFamily="18" charset="0"/>
              </a:rPr>
              <a:t>STATEMENT</a:t>
            </a:r>
            <a:endParaRPr sz="39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50EA9E-8E40-C88B-9CD0-02CE3FA6E000}"/>
              </a:ext>
            </a:extLst>
          </p:cNvPr>
          <p:cNvSpPr txBox="1"/>
          <p:nvPr/>
        </p:nvSpPr>
        <p:spPr>
          <a:xfrm>
            <a:off x="762000" y="1752600"/>
            <a:ext cx="10007600" cy="1323439"/>
          </a:xfrm>
          <a:prstGeom prst="rect">
            <a:avLst/>
          </a:prstGeom>
          <a:noFill/>
        </p:spPr>
        <p:txBody>
          <a:bodyPr wrap="square" rtlCol="0">
            <a:spAutoFit/>
          </a:bodyPr>
          <a:lstStyle/>
          <a:p>
            <a:r>
              <a:rPr lang="en-IN" sz="2000" b="1" dirty="0">
                <a:latin typeface="Cambria Math" panose="02040503050406030204" pitchFamily="18" charset="0"/>
                <a:ea typeface="Cambria Math" panose="02040503050406030204" pitchFamily="18" charset="0"/>
              </a:rPr>
              <a:t>Optimizing Airline Booking Strategies</a:t>
            </a:r>
            <a:r>
              <a:rPr lang="en-IN"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Airline is experiencing a decline in profitability over the past year. This decline is due to a number of factors, including increased fuel costs, competition from low-cost carriers, and a decrease in passenger demand. Analyze the data and provide a suitable ways to use Airline.</a:t>
            </a:r>
            <a:endParaRPr lang="en-IN" sz="2000" dirty="0">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PROPOSED</a:t>
            </a:r>
            <a:r>
              <a:rPr sz="3950" spc="254" dirty="0">
                <a:solidFill>
                  <a:srgbClr val="1CACE3"/>
                </a:solidFill>
                <a:latin typeface="Times New Roman" panose="02020603050405020304" pitchFamily="18" charset="0"/>
                <a:cs typeface="Times New Roman" panose="02020603050405020304" pitchFamily="18" charset="0"/>
              </a:rPr>
              <a:t> </a:t>
            </a:r>
            <a:r>
              <a:rPr sz="3950" dirty="0">
                <a:solidFill>
                  <a:srgbClr val="1CACE3"/>
                </a:solidFill>
                <a:latin typeface="Times New Roman" panose="02020603050405020304" pitchFamily="18" charset="0"/>
                <a:cs typeface="Times New Roman" panose="02020603050405020304" pitchFamily="18" charset="0"/>
              </a:rPr>
              <a:t>SOLUTION</a:t>
            </a:r>
            <a:endParaRPr sz="39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2FFA38-04D7-DD9C-A2B0-C086BE6A8B52}"/>
              </a:ext>
            </a:extLst>
          </p:cNvPr>
          <p:cNvSpPr txBox="1"/>
          <p:nvPr/>
        </p:nvSpPr>
        <p:spPr>
          <a:xfrm>
            <a:off x="914400" y="1066800"/>
            <a:ext cx="9906000" cy="5940088"/>
          </a:xfrm>
          <a:prstGeom prst="rect">
            <a:avLst/>
          </a:prstGeom>
          <a:noFill/>
        </p:spPr>
        <p:txBody>
          <a:bodyPr wrap="square" rtlCol="0">
            <a:spAutoFit/>
          </a:bodyPr>
          <a:lstStyle/>
          <a:p>
            <a:r>
              <a:rPr lang="en-US" sz="2000" b="1" dirty="0">
                <a:latin typeface="Georgia" panose="02040502050405020303" pitchFamily="18" charset="0"/>
              </a:rPr>
              <a:t>The program should handle various scenarios such as:-</a:t>
            </a:r>
          </a:p>
          <a:p>
            <a:r>
              <a:rPr lang="en-US" sz="2000" dirty="0">
                <a:latin typeface="Cambria Math" panose="02040503050406030204" pitchFamily="18" charset="0"/>
                <a:ea typeface="Cambria Math" panose="02040503050406030204" pitchFamily="18" charset="0"/>
              </a:rPr>
              <a:t>This analysis aims to identify patterns in airline booking data for the following relationships:</a:t>
            </a:r>
          </a:p>
          <a:p>
            <a:pPr>
              <a:buFont typeface="+mj-lt"/>
              <a:buAutoNum type="arabicPeriod"/>
            </a:pPr>
            <a:r>
              <a:rPr lang="en-US" sz="2000" b="1" dirty="0">
                <a:latin typeface="Cambria Math" panose="02040503050406030204" pitchFamily="18" charset="0"/>
                <a:ea typeface="Cambria Math" panose="02040503050406030204" pitchFamily="18" charset="0"/>
              </a:rPr>
              <a:t>Trip Type vs. Passenger:</a:t>
            </a:r>
            <a:r>
              <a:rPr lang="en-US" sz="2000" dirty="0">
                <a:latin typeface="Cambria Math" panose="02040503050406030204" pitchFamily="18" charset="0"/>
                <a:ea typeface="Cambria Math" panose="02040503050406030204" pitchFamily="18" charset="0"/>
              </a:rPr>
              <a:t> We need to understand how trip type (round trip, one-way, multi-city) varies based on passenger demographics (age, business/leisure travel) to better tailor marketing and pricing strategies for different customer segments.</a:t>
            </a:r>
          </a:p>
          <a:p>
            <a:pPr>
              <a:buFont typeface="+mj-lt"/>
              <a:buAutoNum type="arabicPeriod"/>
            </a:pPr>
            <a:r>
              <a:rPr lang="en-US" sz="2000" b="1" dirty="0">
                <a:latin typeface="Cambria Math" panose="02040503050406030204" pitchFamily="18" charset="0"/>
                <a:ea typeface="Cambria Math" panose="02040503050406030204" pitchFamily="18" charset="0"/>
              </a:rPr>
              <a:t>Sales Channel vs. Purchase Lead Time:</a:t>
            </a:r>
            <a:r>
              <a:rPr lang="en-US" sz="2000" dirty="0">
                <a:latin typeface="Cambria Math" panose="02040503050406030204" pitchFamily="18" charset="0"/>
                <a:ea typeface="Cambria Math" panose="02040503050406030204" pitchFamily="18" charset="0"/>
              </a:rPr>
              <a:t> By analyzing the sales channels (direct website, travel agent, online travel agency) used and the corresponding purchase lead time (days before departure), we can identify the most effective channels for influencing booking decisions at different stages of the travel planning process.</a:t>
            </a:r>
          </a:p>
          <a:p>
            <a:pPr>
              <a:buFont typeface="+mj-lt"/>
              <a:buAutoNum type="arabicPeriod"/>
            </a:pPr>
            <a:r>
              <a:rPr lang="en-US" sz="2000" b="1" dirty="0">
                <a:latin typeface="Cambria Math" panose="02040503050406030204" pitchFamily="18" charset="0"/>
                <a:ea typeface="Cambria Math" panose="02040503050406030204" pitchFamily="18" charset="0"/>
              </a:rPr>
              <a:t>Flight Day vs. Length of Stay:</a:t>
            </a:r>
            <a:r>
              <a:rPr lang="en-US" sz="2000" dirty="0">
                <a:latin typeface="Cambria Math" panose="02040503050406030204" pitchFamily="18" charset="0"/>
                <a:ea typeface="Cambria Math" panose="02040503050406030204" pitchFamily="18" charset="0"/>
              </a:rPr>
              <a:t> Understanding the relationship between the day of the week a flight is booked (weekday vs. weekend) and the passenger's chosen length of stay can help airlines optimize scheduling and pricing for different travel patterns (business trips vs. vacations).</a:t>
            </a:r>
          </a:p>
          <a:p>
            <a:pPr>
              <a:buFont typeface="+mj-lt"/>
              <a:buAutoNum type="arabicPeriod"/>
            </a:pPr>
            <a:r>
              <a:rPr lang="en-US" sz="2000" b="1" dirty="0">
                <a:latin typeface="Cambria Math" panose="02040503050406030204" pitchFamily="18" charset="0"/>
                <a:ea typeface="Cambria Math" panose="02040503050406030204" pitchFamily="18" charset="0"/>
              </a:rPr>
              <a:t>Flight Day vs. Purchase Lead Time:</a:t>
            </a:r>
            <a:r>
              <a:rPr lang="en-US" sz="2000" dirty="0">
                <a:latin typeface="Cambria Math" panose="02040503050406030204" pitchFamily="18" charset="0"/>
                <a:ea typeface="Cambria Math" panose="02040503050406030204" pitchFamily="18" charset="0"/>
              </a:rPr>
              <a:t> Analyzing how the day of the week a flight is booked affects the purchase lead time can reveal patterns in booking behavior. This can be used to tailor targeted promotions and marketing campaigns based on the specific day of the week.</a:t>
            </a:r>
          </a:p>
          <a:p>
            <a:endParaRPr lang="en-US" sz="2000" dirty="0">
              <a:latin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latin typeface="Times New Roman" panose="02020603050405020304" pitchFamily="18" charset="0"/>
                <a:cs typeface="Times New Roman" panose="02020603050405020304" pitchFamily="18" charset="0"/>
              </a:rPr>
              <a:t>PROPOSED</a:t>
            </a:r>
            <a:r>
              <a:rPr sz="3950" spc="254" dirty="0">
                <a:solidFill>
                  <a:srgbClr val="1CACE3"/>
                </a:solidFill>
                <a:latin typeface="Times New Roman" panose="02020603050405020304" pitchFamily="18" charset="0"/>
                <a:cs typeface="Times New Roman" panose="02020603050405020304" pitchFamily="18" charset="0"/>
              </a:rPr>
              <a:t> </a:t>
            </a:r>
            <a:r>
              <a:rPr sz="3950" dirty="0">
                <a:solidFill>
                  <a:srgbClr val="1CACE3"/>
                </a:solidFill>
                <a:latin typeface="Times New Roman" panose="02020603050405020304" pitchFamily="18" charset="0"/>
                <a:cs typeface="Times New Roman" panose="02020603050405020304" pitchFamily="18" charset="0"/>
              </a:rPr>
              <a:t>SOLUTION</a:t>
            </a:r>
            <a:endParaRPr sz="39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2FFA38-04D7-DD9C-A2B0-C086BE6A8B52}"/>
              </a:ext>
            </a:extLst>
          </p:cNvPr>
          <p:cNvSpPr txBox="1"/>
          <p:nvPr/>
        </p:nvSpPr>
        <p:spPr>
          <a:xfrm>
            <a:off x="914400" y="1187767"/>
            <a:ext cx="9906000" cy="4093428"/>
          </a:xfrm>
          <a:prstGeom prst="rect">
            <a:avLst/>
          </a:prstGeom>
          <a:noFill/>
        </p:spPr>
        <p:txBody>
          <a:bodyPr wrap="square" rtlCol="0">
            <a:spAutoFit/>
          </a:bodyPr>
          <a:lstStyle/>
          <a:p>
            <a:endParaRPr lang="en-US" sz="2000" dirty="0">
              <a:latin typeface="Georgia" panose="02040502050405020303" pitchFamily="18" charset="0"/>
            </a:endParaRPr>
          </a:p>
          <a:p>
            <a:endParaRPr lang="en-US" sz="2000" dirty="0">
              <a:latin typeface="Georgia" panose="02040502050405020303" pitchFamily="18" charset="0"/>
            </a:endParaRPr>
          </a:p>
          <a:p>
            <a:r>
              <a:rPr lang="en-US" sz="2000" b="1" dirty="0">
                <a:latin typeface="Georgia" panose="02040502050405020303" pitchFamily="18" charset="0"/>
              </a:rPr>
              <a:t>Key Features:</a:t>
            </a:r>
          </a:p>
          <a:p>
            <a:endParaRPr lang="en-US" sz="2000" b="1" dirty="0">
              <a:latin typeface="Georgia" panose="02040502050405020303" pitchFamily="18" charset="0"/>
            </a:endParaRPr>
          </a:p>
          <a:p>
            <a:pPr marL="342900" indent="-342900">
              <a:buFont typeface="Wingdings" panose="05000000000000000000" pitchFamily="2" charset="2"/>
              <a:buChar char="ü"/>
            </a:pPr>
            <a:r>
              <a:rPr lang="en-US" sz="2000" b="1" dirty="0">
                <a:latin typeface="Cambria Math" panose="02040503050406030204" pitchFamily="18" charset="0"/>
                <a:ea typeface="Cambria Math" panose="02040503050406030204" pitchFamily="18" charset="0"/>
              </a:rPr>
              <a:t>Increase bookings:</a:t>
            </a:r>
            <a:r>
              <a:rPr lang="en-US" sz="2000" dirty="0">
                <a:latin typeface="Cambria Math" panose="02040503050406030204" pitchFamily="18" charset="0"/>
                <a:ea typeface="Cambria Math" panose="02040503050406030204" pitchFamily="18" charset="0"/>
              </a:rPr>
              <a:t> Identify preferred trip types, sales channels, and flight days for different passenger segments.</a:t>
            </a:r>
          </a:p>
          <a:p>
            <a:pPr marL="342900" indent="-342900">
              <a:buFont typeface="Wingdings" panose="05000000000000000000" pitchFamily="2" charset="2"/>
              <a:buChar char="ü"/>
            </a:pPr>
            <a:r>
              <a:rPr lang="en-US" sz="2000" b="1" dirty="0">
                <a:latin typeface="Cambria Math" panose="02040503050406030204" pitchFamily="18" charset="0"/>
                <a:ea typeface="Cambria Math" panose="02040503050406030204" pitchFamily="18" charset="0"/>
              </a:rPr>
              <a:t>Optimize pricing:</a:t>
            </a:r>
            <a:r>
              <a:rPr lang="en-US" sz="2000" dirty="0">
                <a:latin typeface="Cambria Math" panose="02040503050406030204" pitchFamily="18" charset="0"/>
                <a:ea typeface="Cambria Math" panose="02040503050406030204" pitchFamily="18" charset="0"/>
              </a:rPr>
              <a:t> Develop dynamic pricing models that consider booking patterns and purchase lead time.</a:t>
            </a:r>
          </a:p>
          <a:p>
            <a:pPr marL="342900" indent="-342900">
              <a:buFont typeface="Wingdings" panose="05000000000000000000" pitchFamily="2" charset="2"/>
              <a:buChar char="ü"/>
            </a:pPr>
            <a:r>
              <a:rPr lang="en-US" sz="2000" b="1" dirty="0">
                <a:latin typeface="Cambria Math" panose="02040503050406030204" pitchFamily="18" charset="0"/>
                <a:ea typeface="Cambria Math" panose="02040503050406030204" pitchFamily="18" charset="0"/>
              </a:rPr>
              <a:t>Improve marketing effectiveness:</a:t>
            </a:r>
            <a:r>
              <a:rPr lang="en-US" sz="2000" dirty="0">
                <a:latin typeface="Cambria Math" panose="02040503050406030204" pitchFamily="18" charset="0"/>
                <a:ea typeface="Cambria Math" panose="02040503050406030204" pitchFamily="18" charset="0"/>
              </a:rPr>
              <a:t> Target marketing campaigns based on passenger demographics, sales channels, and booking behavior.</a:t>
            </a:r>
          </a:p>
          <a:p>
            <a:pPr marL="342900" indent="-342900">
              <a:buFont typeface="Wingdings" panose="05000000000000000000" pitchFamily="2" charset="2"/>
              <a:buChar char="ü"/>
            </a:pPr>
            <a:r>
              <a:rPr lang="en-US" sz="2000" dirty="0">
                <a:latin typeface="Cambria Math" panose="02040503050406030204" pitchFamily="18" charset="0"/>
                <a:ea typeface="Cambria Math" panose="02040503050406030204" pitchFamily="18" charset="0"/>
              </a:rPr>
              <a:t>This data analysis will ultimately contribute to maximizing revenue, seat utilization, and passenger satisfaction.</a:t>
            </a:r>
          </a:p>
          <a:p>
            <a:endParaRPr lang="en-US" sz="2000" dirty="0">
              <a:latin typeface="Georgia" panose="02040502050405020303" pitchFamily="18" charset="0"/>
            </a:endParaRPr>
          </a:p>
        </p:txBody>
      </p:sp>
    </p:spTree>
    <p:extLst>
      <p:ext uri="{BB962C8B-B14F-4D97-AF65-F5344CB8AC3E}">
        <p14:creationId xmlns:p14="http://schemas.microsoft.com/office/powerpoint/2010/main" val="382137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latin typeface="Times New Roman" panose="02020603050405020304" pitchFamily="18" charset="0"/>
                <a:cs typeface="Times New Roman" panose="02020603050405020304" pitchFamily="18" charset="0"/>
              </a:rPr>
              <a:t>SYSTEM	</a:t>
            </a:r>
            <a:r>
              <a:rPr sz="3950" spc="-15" dirty="0">
                <a:solidFill>
                  <a:srgbClr val="1CACE3"/>
                </a:solidFill>
                <a:latin typeface="Times New Roman" panose="02020603050405020304" pitchFamily="18" charset="0"/>
                <a:cs typeface="Times New Roman" panose="02020603050405020304" pitchFamily="18" charset="0"/>
              </a:rPr>
              <a:t>APPROACH</a:t>
            </a:r>
            <a:endParaRPr sz="39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1E328F3-4BE3-3CCA-997D-484C7C7ABDDE}"/>
              </a:ext>
            </a:extLst>
          </p:cNvPr>
          <p:cNvSpPr txBox="1"/>
          <p:nvPr/>
        </p:nvSpPr>
        <p:spPr>
          <a:xfrm>
            <a:off x="1066800" y="1567444"/>
            <a:ext cx="7848600" cy="1938992"/>
          </a:xfrm>
          <a:prstGeom prst="rect">
            <a:avLst/>
          </a:prstGeom>
          <a:noFill/>
        </p:spPr>
        <p:txBody>
          <a:bodyPr wrap="square" rtlCol="0">
            <a:spAutoFit/>
          </a:bodyPr>
          <a:lstStyle/>
          <a:p>
            <a:r>
              <a:rPr lang="en-IN" sz="2000" b="1" dirty="0">
                <a:latin typeface="Georgia" panose="02040502050405020303" pitchFamily="18" charset="0"/>
              </a:rPr>
              <a:t>Technologies Used:</a:t>
            </a:r>
          </a:p>
          <a:p>
            <a:endParaRPr lang="en-IN" sz="2000" b="1" dirty="0">
              <a:latin typeface="Georgia" panose="02040502050405020303" pitchFamily="18" charset="0"/>
            </a:endParaRPr>
          </a:p>
          <a:p>
            <a:pPr marL="285750" indent="-285750">
              <a:buFont typeface="Arial" panose="020B0604020202020204" pitchFamily="34" charset="0"/>
              <a:buChar char="•"/>
            </a:pPr>
            <a:r>
              <a:rPr lang="en-IN" sz="2000" dirty="0">
                <a:latin typeface="Georgia" panose="02040502050405020303" pitchFamily="18" charset="0"/>
              </a:rPr>
              <a:t> Python programming language for backend development.</a:t>
            </a:r>
          </a:p>
          <a:p>
            <a:pPr marL="285750" indent="-285750">
              <a:buFont typeface="Arial" panose="020B0604020202020204" pitchFamily="34" charset="0"/>
              <a:buChar char="•"/>
            </a:pPr>
            <a:r>
              <a:rPr lang="en-IN" sz="2000" dirty="0">
                <a:latin typeface="Georgia" panose="02040502050405020303" pitchFamily="18" charset="0"/>
              </a:rPr>
              <a:t> GUI framework like Tkinter or PyQt for frontend interface.</a:t>
            </a:r>
          </a:p>
          <a:p>
            <a:pPr marL="285750" indent="-285750">
              <a:buFont typeface="Arial" panose="020B0604020202020204" pitchFamily="34" charset="0"/>
              <a:buChar char="•"/>
            </a:pPr>
            <a:r>
              <a:rPr lang="en-IN" sz="2000" dirty="0">
                <a:latin typeface="Georgia" panose="02040502050405020303" pitchFamily="18" charset="0"/>
              </a:rPr>
              <a:t>SQLite or MySQL for database management.</a:t>
            </a:r>
          </a:p>
          <a:p>
            <a:pPr marL="285750" indent="-285750">
              <a:buFont typeface="Arial" panose="020B0604020202020204" pitchFamily="34" charset="0"/>
              <a:buChar char="•"/>
            </a:pPr>
            <a:r>
              <a:rPr lang="en-IN" sz="2000" dirty="0">
                <a:latin typeface="Georgia" panose="02040502050405020303" pitchFamily="18" charset="0"/>
              </a:rPr>
              <a:t> GitHub for version control and collaboration.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8788400" cy="62453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latin typeface="Times New Roman" panose="02020603050405020304" pitchFamily="18" charset="0"/>
                <a:cs typeface="Times New Roman" panose="02020603050405020304" pitchFamily="18" charset="0"/>
              </a:rPr>
              <a:t>ALGORITHM</a:t>
            </a:r>
            <a:r>
              <a:rPr sz="3950" spc="350" dirty="0">
                <a:solidFill>
                  <a:srgbClr val="1CACE3"/>
                </a:solidFill>
                <a:latin typeface="Times New Roman" panose="02020603050405020304" pitchFamily="18" charset="0"/>
                <a:cs typeface="Times New Roman" panose="02020603050405020304" pitchFamily="18" charset="0"/>
              </a:rPr>
              <a:t> </a:t>
            </a:r>
            <a:r>
              <a:rPr sz="3950" spc="20" dirty="0">
                <a:solidFill>
                  <a:srgbClr val="1CACE3"/>
                </a:solidFill>
                <a:latin typeface="Times New Roman" panose="02020603050405020304" pitchFamily="18" charset="0"/>
                <a:cs typeface="Times New Roman" panose="02020603050405020304" pitchFamily="18" charset="0"/>
              </a:rPr>
              <a:t>&amp;</a:t>
            </a:r>
            <a:r>
              <a:rPr sz="3950" spc="-20" dirty="0">
                <a:solidFill>
                  <a:srgbClr val="1CACE3"/>
                </a:solidFill>
                <a:latin typeface="Times New Roman" panose="02020603050405020304" pitchFamily="18" charset="0"/>
                <a:cs typeface="Times New Roman" panose="02020603050405020304" pitchFamily="18" charset="0"/>
              </a:rPr>
              <a:t> </a:t>
            </a:r>
            <a:r>
              <a:rPr sz="3950" spc="5" dirty="0">
                <a:solidFill>
                  <a:srgbClr val="1CACE3"/>
                </a:solidFill>
                <a:latin typeface="Times New Roman" panose="02020603050405020304" pitchFamily="18" charset="0"/>
                <a:cs typeface="Times New Roman" panose="02020603050405020304" pitchFamily="18" charset="0"/>
              </a:rPr>
              <a:t>DEPLOYMENT</a:t>
            </a:r>
            <a:endParaRPr sz="395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64F1CB-4578-44D8-565F-3D3DC34B7C82}"/>
              </a:ext>
            </a:extLst>
          </p:cNvPr>
          <p:cNvSpPr txBox="1"/>
          <p:nvPr/>
        </p:nvSpPr>
        <p:spPr>
          <a:xfrm>
            <a:off x="990600" y="1447800"/>
            <a:ext cx="10058400" cy="5447645"/>
          </a:xfrm>
          <a:prstGeom prst="rect">
            <a:avLst/>
          </a:prstGeom>
          <a:noFill/>
        </p:spPr>
        <p:txBody>
          <a:bodyPr wrap="square" rtlCol="0">
            <a:spAutoFit/>
          </a:bodyPr>
          <a:lstStyle/>
          <a:p>
            <a:r>
              <a:rPr lang="en-US" sz="2400" b="1" u="sng" dirty="0">
                <a:latin typeface="Georgia" panose="02040502050405020303" pitchFamily="18" charset="0"/>
              </a:rPr>
              <a:t>ALGORITHM:</a:t>
            </a:r>
          </a:p>
          <a:p>
            <a:endParaRPr lang="en-US" sz="2400" b="1" u="sng" dirty="0">
              <a:latin typeface="Georgia" panose="02040502050405020303" pitchFamily="18" charset="0"/>
            </a:endParaRPr>
          </a:p>
          <a:p>
            <a:pPr marL="342900" indent="-342900">
              <a:buFont typeface="Wingdings" panose="05000000000000000000" pitchFamily="2" charset="2"/>
              <a:buChar char="v"/>
            </a:pPr>
            <a:r>
              <a:rPr lang="en-IN" sz="2000" b="1" dirty="0">
                <a:effectLst/>
                <a:latin typeface="Cambria Math" panose="02040503050406030204" pitchFamily="18" charset="0"/>
                <a:ea typeface="Cambria Math" panose="02040503050406030204" pitchFamily="18" charset="0"/>
              </a:rPr>
              <a:t>Descriptive Statistics:</a:t>
            </a:r>
            <a:r>
              <a:rPr lang="en-IN" sz="2000" dirty="0">
                <a:effectLst/>
                <a:latin typeface="Cambria Math" panose="02040503050406030204" pitchFamily="18" charset="0"/>
                <a:ea typeface="Cambria Math" panose="02040503050406030204" pitchFamily="18" charset="0"/>
              </a:rPr>
              <a:t> Calculate summary statistics (mean, median, standard deviation, frequency tables) to understand the basic properties of the data for each relationship.</a:t>
            </a:r>
          </a:p>
          <a:p>
            <a:pPr marL="342900" indent="-342900">
              <a:buFont typeface="Wingdings" panose="05000000000000000000" pitchFamily="2" charset="2"/>
              <a:buChar char="v"/>
            </a:pPr>
            <a:r>
              <a:rPr lang="en-IN" sz="2000" b="1" dirty="0">
                <a:effectLst/>
                <a:latin typeface="Cambria Math" panose="02040503050406030204" pitchFamily="18" charset="0"/>
                <a:ea typeface="Cambria Math" panose="02040503050406030204" pitchFamily="18" charset="0"/>
              </a:rPr>
              <a:t>Visualization Techniques:</a:t>
            </a:r>
            <a:r>
              <a:rPr lang="en-IN" sz="2000" dirty="0">
                <a:effectLst/>
                <a:latin typeface="Cambria Math" panose="02040503050406030204" pitchFamily="18" charset="0"/>
                <a:ea typeface="Cambria Math" panose="02040503050406030204" pitchFamily="18" charset="0"/>
              </a:rPr>
              <a:t> Create charts and graphs (histograms, scatter plots, boxplots) to visualize trends, patterns, and potential relationships between variables.</a:t>
            </a:r>
          </a:p>
          <a:p>
            <a:pPr marL="342900" indent="-342900">
              <a:buFont typeface="Wingdings" panose="05000000000000000000" pitchFamily="2" charset="2"/>
              <a:buChar char="v"/>
            </a:pPr>
            <a:r>
              <a:rPr lang="en-IN" sz="2000" b="1" dirty="0">
                <a:effectLst/>
                <a:latin typeface="Cambria Math" panose="02040503050406030204" pitchFamily="18" charset="0"/>
                <a:ea typeface="Cambria Math" panose="02040503050406030204" pitchFamily="18" charset="0"/>
              </a:rPr>
              <a:t>Chi-Square Test:</a:t>
            </a:r>
            <a:r>
              <a:rPr lang="en-IN" sz="2000" dirty="0">
                <a:effectLst/>
                <a:latin typeface="Cambria Math" panose="02040503050406030204" pitchFamily="18" charset="0"/>
                <a:ea typeface="Cambria Math" panose="02040503050406030204" pitchFamily="18" charset="0"/>
              </a:rPr>
              <a:t> Assess the statistical independence between categorical variables (e.g., trip type vs. passenger type, sales channel vs. purchase lead time, flight day vs. length of stay).</a:t>
            </a:r>
          </a:p>
          <a:p>
            <a:pPr marL="342900" indent="-342900">
              <a:buFont typeface="Wingdings" panose="05000000000000000000" pitchFamily="2" charset="2"/>
              <a:buChar char="v"/>
            </a:pPr>
            <a:r>
              <a:rPr lang="en-IN" sz="2000" b="1" dirty="0">
                <a:effectLst/>
                <a:latin typeface="Cambria Math" panose="02040503050406030204" pitchFamily="18" charset="0"/>
                <a:ea typeface="Cambria Math" panose="02040503050406030204" pitchFamily="18" charset="0"/>
              </a:rPr>
              <a:t>Logistic Regression:</a:t>
            </a:r>
            <a:r>
              <a:rPr lang="en-IN" sz="2000" dirty="0">
                <a:effectLst/>
                <a:latin typeface="Cambria Math" panose="02040503050406030204" pitchFamily="18" charset="0"/>
                <a:ea typeface="Cambria Math" panose="02040503050406030204" pitchFamily="18" charset="0"/>
              </a:rPr>
              <a:t> Model the probability of a passenger choosing a particular trip type or sales channel based on their demographics or purchase lead time.</a:t>
            </a:r>
          </a:p>
          <a:p>
            <a:pPr marL="342900" indent="-342900">
              <a:buFont typeface="Wingdings" panose="05000000000000000000" pitchFamily="2" charset="2"/>
              <a:buChar char="v"/>
            </a:pPr>
            <a:r>
              <a:rPr lang="en-IN" sz="2000" b="1" dirty="0">
                <a:effectLst/>
                <a:latin typeface="Cambria Math" panose="02040503050406030204" pitchFamily="18" charset="0"/>
                <a:ea typeface="Cambria Math" panose="02040503050406030204" pitchFamily="18" charset="0"/>
              </a:rPr>
              <a:t>Decision Trees:</a:t>
            </a:r>
            <a:r>
              <a:rPr lang="en-IN" sz="2000" dirty="0">
                <a:effectLst/>
                <a:latin typeface="Cambria Math" panose="02040503050406030204" pitchFamily="18" charset="0"/>
                <a:ea typeface="Cambria Math" panose="02040503050406030204" pitchFamily="18" charset="0"/>
              </a:rPr>
              <a:t> Classify passengers into distinct segments based on their booking characteristics to identify targeted marketing opportunities.</a:t>
            </a:r>
          </a:p>
          <a:p>
            <a:pPr marL="342900" indent="-342900">
              <a:buFont typeface="Wingdings" panose="05000000000000000000" pitchFamily="2" charset="2"/>
              <a:buChar char="v"/>
            </a:pPr>
            <a:r>
              <a:rPr lang="en-IN" sz="2000" b="1" dirty="0">
                <a:effectLst/>
                <a:latin typeface="Cambria Math" panose="02040503050406030204" pitchFamily="18" charset="0"/>
                <a:ea typeface="Cambria Math" panose="02040503050406030204" pitchFamily="18" charset="0"/>
              </a:rPr>
              <a:t>Time Series Analysis:</a:t>
            </a:r>
            <a:r>
              <a:rPr lang="en-IN" sz="2000" dirty="0">
                <a:effectLst/>
                <a:latin typeface="Cambria Math" panose="02040503050406030204" pitchFamily="18" charset="0"/>
                <a:ea typeface="Cambria Math" panose="02040503050406030204" pitchFamily="18" charset="0"/>
              </a:rPr>
              <a:t> Analyse booking patterns over time (e.g., seasonality effects) to inform scheduling and pricing decisions (flight day vs. purchase lead time).</a:t>
            </a:r>
          </a:p>
          <a:p>
            <a:pPr marL="342900" indent="-342900">
              <a:buFont typeface="Wingdings" panose="05000000000000000000" pitchFamily="2" charset="2"/>
              <a:buChar char="v"/>
            </a:pPr>
            <a:endParaRPr lang="en-US" sz="2000" dirty="0">
              <a:latin typeface="Georgia" panose="02040502050405020303" pitchFamily="18" charset="0"/>
            </a:endParaRPr>
          </a:p>
          <a:p>
            <a:endParaRPr lang="en-US" sz="2000" dirty="0">
              <a:latin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A2D3-489A-7FDB-0110-44EDFE589946}"/>
              </a:ext>
            </a:extLst>
          </p:cNvPr>
          <p:cNvSpPr>
            <a:spLocks noGrp="1"/>
          </p:cNvSpPr>
          <p:nvPr>
            <p:ph type="title"/>
          </p:nvPr>
        </p:nvSpPr>
        <p:spPr>
          <a:xfrm>
            <a:off x="609600" y="838200"/>
            <a:ext cx="8915400" cy="1215717"/>
          </a:xfrm>
        </p:spPr>
        <p:txBody>
          <a:bodyPr/>
          <a:lstStyle/>
          <a:p>
            <a:r>
              <a:rPr lang="en-IN" sz="3950" spc="-10" dirty="0">
                <a:solidFill>
                  <a:srgbClr val="1CACE3"/>
                </a:solidFill>
              </a:rPr>
              <a:t>A</a:t>
            </a:r>
            <a:r>
              <a:rPr lang="en-IN" sz="3950" spc="-10" dirty="0">
                <a:solidFill>
                  <a:srgbClr val="1CACE3"/>
                </a:solidFill>
                <a:latin typeface="Times New Roman" panose="02020603050405020304" pitchFamily="18" charset="0"/>
                <a:cs typeface="Times New Roman" panose="02020603050405020304" pitchFamily="18" charset="0"/>
              </a:rPr>
              <a:t>LGORITHM</a:t>
            </a:r>
            <a:r>
              <a:rPr lang="en-IN" sz="3950" spc="350" dirty="0">
                <a:solidFill>
                  <a:srgbClr val="1CACE3"/>
                </a:solidFill>
                <a:latin typeface="Times New Roman" panose="02020603050405020304" pitchFamily="18" charset="0"/>
                <a:cs typeface="Times New Roman" panose="02020603050405020304" pitchFamily="18" charset="0"/>
              </a:rPr>
              <a:t> </a:t>
            </a:r>
            <a:r>
              <a:rPr lang="en-IN" sz="3950" spc="20" dirty="0">
                <a:solidFill>
                  <a:srgbClr val="1CACE3"/>
                </a:solidFill>
                <a:latin typeface="Times New Roman" panose="02020603050405020304" pitchFamily="18" charset="0"/>
                <a:cs typeface="Times New Roman" panose="02020603050405020304" pitchFamily="18" charset="0"/>
              </a:rPr>
              <a:t>&amp;</a:t>
            </a:r>
            <a:r>
              <a:rPr lang="en-IN" sz="3950" spc="-20" dirty="0">
                <a:solidFill>
                  <a:srgbClr val="1CACE3"/>
                </a:solidFill>
                <a:latin typeface="Times New Roman" panose="02020603050405020304" pitchFamily="18" charset="0"/>
                <a:cs typeface="Times New Roman" panose="02020603050405020304" pitchFamily="18" charset="0"/>
              </a:rPr>
              <a:t> </a:t>
            </a:r>
            <a:r>
              <a:rPr lang="en-IN" sz="3950" spc="5" dirty="0">
                <a:solidFill>
                  <a:srgbClr val="1CACE3"/>
                </a:solidFill>
                <a:latin typeface="Times New Roman" panose="02020603050405020304" pitchFamily="18" charset="0"/>
                <a:cs typeface="Times New Roman" panose="02020603050405020304" pitchFamily="18" charset="0"/>
              </a:rPr>
              <a:t>DEPLOYMENT</a:t>
            </a:r>
            <a:endParaRPr lang="en-IN" sz="395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07E71-C7F0-0CC2-C2EE-EADACB2AF65B}"/>
              </a:ext>
            </a:extLst>
          </p:cNvPr>
          <p:cNvSpPr txBox="1"/>
          <p:nvPr/>
        </p:nvSpPr>
        <p:spPr>
          <a:xfrm>
            <a:off x="1066800" y="1508844"/>
            <a:ext cx="10287000" cy="4462760"/>
          </a:xfrm>
          <a:prstGeom prst="rect">
            <a:avLst/>
          </a:prstGeom>
          <a:noFill/>
        </p:spPr>
        <p:txBody>
          <a:bodyPr wrap="square" rtlCol="0">
            <a:spAutoFit/>
          </a:bodyPr>
          <a:lstStyle/>
          <a:p>
            <a:r>
              <a:rPr lang="en-US" sz="2400" b="1" u="sng" dirty="0">
                <a:latin typeface="Cambria Math" panose="02040503050406030204" pitchFamily="18" charset="0"/>
                <a:ea typeface="Cambria Math" panose="02040503050406030204" pitchFamily="18" charset="0"/>
              </a:rPr>
              <a:t>DEPLOYMENT ON GITHUB:</a:t>
            </a:r>
          </a:p>
          <a:p>
            <a:endParaRPr lang="en-US" sz="2400" u="sng"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rPr>
              <a:t>Create a GitHub Repository:</a:t>
            </a:r>
            <a:r>
              <a:rPr lang="en-US" sz="2400" dirty="0">
                <a:latin typeface="Cambria Math" panose="02040503050406030204" pitchFamily="18" charset="0"/>
                <a:ea typeface="Cambria Math" panose="02040503050406030204" pitchFamily="18" charset="0"/>
              </a:rPr>
              <a:t> Create a new repository on GitHub to store your code and analysis results.</a:t>
            </a:r>
          </a:p>
          <a:p>
            <a:pPr marL="342900" indent="-342900">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rPr>
              <a:t>Jupyter Notebook or Python Scripts:</a:t>
            </a:r>
            <a:r>
              <a:rPr lang="en-US" sz="2400" dirty="0">
                <a:latin typeface="Cambria Math" panose="02040503050406030204" pitchFamily="18" charset="0"/>
                <a:ea typeface="Cambria Math" panose="02040503050406030204" pitchFamily="18" charset="0"/>
              </a:rPr>
              <a:t> Use Jupyter Notebooks for interactive data exploration and visualization, or create well-structured Python scripts for modular code.</a:t>
            </a:r>
          </a:p>
          <a:p>
            <a:pPr marL="342900" indent="-342900">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rPr>
              <a:t>Version Control:</a:t>
            </a:r>
            <a:r>
              <a:rPr lang="en-US" sz="2400" dirty="0">
                <a:latin typeface="Cambria Math" panose="02040503050406030204" pitchFamily="18" charset="0"/>
                <a:ea typeface="Cambria Math" panose="02040503050406030204" pitchFamily="18" charset="0"/>
              </a:rPr>
              <a:t> Use Git to commit your code regularly, tracking changes and allowing for collaboration if needed.</a:t>
            </a:r>
          </a:p>
          <a:p>
            <a:pPr marL="342900" indent="-342900">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rPr>
              <a:t>README File:</a:t>
            </a:r>
            <a:r>
              <a:rPr lang="en-US" sz="2400" dirty="0">
                <a:latin typeface="Cambria Math" panose="02040503050406030204" pitchFamily="18" charset="0"/>
                <a:ea typeface="Cambria Math" panose="02040503050406030204" pitchFamily="18" charset="0"/>
              </a:rPr>
              <a:t> Include a README file that explains the project's purpose, data sources, analysis steps, and key findings.</a:t>
            </a:r>
          </a:p>
          <a:p>
            <a:endParaRPr lang="en-IN" sz="2000" dirty="0"/>
          </a:p>
        </p:txBody>
      </p:sp>
    </p:spTree>
    <p:extLst>
      <p:ext uri="{BB962C8B-B14F-4D97-AF65-F5344CB8AC3E}">
        <p14:creationId xmlns:p14="http://schemas.microsoft.com/office/powerpoint/2010/main" val="271056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29CE-0878-CE93-C194-C64DB724E8AF}"/>
              </a:ext>
            </a:extLst>
          </p:cNvPr>
          <p:cNvSpPr>
            <a:spLocks noGrp="1"/>
          </p:cNvSpPr>
          <p:nvPr>
            <p:ph type="title"/>
          </p:nvPr>
        </p:nvSpPr>
        <p:spPr>
          <a:xfrm>
            <a:off x="457200" y="762000"/>
            <a:ext cx="6705600" cy="369332"/>
          </a:xfrm>
        </p:spPr>
        <p:txBody>
          <a:bodyPr/>
          <a:lstStyle/>
          <a:p>
            <a:r>
              <a:rPr lang="en-IN" sz="2400" spc="-10" dirty="0">
                <a:solidFill>
                  <a:srgbClr val="1CACE3"/>
                </a:solidFill>
                <a:latin typeface="Times New Roman" panose="02020603050405020304" pitchFamily="18" charset="0"/>
                <a:cs typeface="Times New Roman" panose="02020603050405020304" pitchFamily="18" charset="0"/>
              </a:rPr>
              <a:t>ALGORITHM</a:t>
            </a:r>
            <a:r>
              <a:rPr lang="en-IN" sz="2400" spc="350" dirty="0">
                <a:solidFill>
                  <a:srgbClr val="1CACE3"/>
                </a:solidFill>
                <a:latin typeface="Times New Roman" panose="02020603050405020304" pitchFamily="18" charset="0"/>
                <a:cs typeface="Times New Roman" panose="02020603050405020304" pitchFamily="18" charset="0"/>
              </a:rPr>
              <a:t> </a:t>
            </a:r>
            <a:r>
              <a:rPr lang="en-IN" sz="2400" spc="20" dirty="0">
                <a:solidFill>
                  <a:srgbClr val="1CACE3"/>
                </a:solidFill>
                <a:latin typeface="Times New Roman" panose="02020603050405020304" pitchFamily="18" charset="0"/>
                <a:cs typeface="Times New Roman" panose="02020603050405020304" pitchFamily="18" charset="0"/>
              </a:rPr>
              <a:t>&amp;</a:t>
            </a:r>
            <a:r>
              <a:rPr lang="en-IN" sz="2400" spc="-20" dirty="0">
                <a:solidFill>
                  <a:srgbClr val="1CACE3"/>
                </a:solidFill>
                <a:latin typeface="Times New Roman" panose="02020603050405020304" pitchFamily="18" charset="0"/>
                <a:cs typeface="Times New Roman" panose="02020603050405020304" pitchFamily="18" charset="0"/>
              </a:rPr>
              <a:t> </a:t>
            </a:r>
            <a:r>
              <a:rPr lang="en-IN" sz="2400" spc="5" dirty="0">
                <a:solidFill>
                  <a:srgbClr val="1CACE3"/>
                </a:solidFill>
                <a:latin typeface="Times New Roman" panose="02020603050405020304" pitchFamily="18" charset="0"/>
                <a:cs typeface="Times New Roman" panose="02020603050405020304" pitchFamily="18" charset="0"/>
              </a:rPr>
              <a:t>DEPLOYMENT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7BA488-59EB-0877-400F-15E0292B2930}"/>
              </a:ext>
            </a:extLst>
          </p:cNvPr>
          <p:cNvSpPr txBox="1"/>
          <p:nvPr/>
        </p:nvSpPr>
        <p:spPr>
          <a:xfrm>
            <a:off x="990600" y="1274382"/>
            <a:ext cx="9906000" cy="5632311"/>
          </a:xfrm>
          <a:prstGeom prst="rect">
            <a:avLst/>
          </a:prstGeom>
          <a:noFill/>
        </p:spPr>
        <p:txBody>
          <a:bodyPr wrap="square" rtlCol="0">
            <a:spAutoFit/>
          </a:bodyPr>
          <a:lstStyle/>
          <a:p>
            <a:r>
              <a:rPr lang="en-US" sz="2000" b="1" u="sng" dirty="0">
                <a:latin typeface="Cambria Math" panose="02040503050406030204" pitchFamily="18" charset="0"/>
                <a:ea typeface="Cambria Math" panose="02040503050406030204" pitchFamily="18" charset="0"/>
              </a:rPr>
              <a:t>USING KAGGLE FOR DATA:</a:t>
            </a:r>
          </a:p>
          <a:p>
            <a:pPr>
              <a:buFont typeface="+mj-lt"/>
              <a:buAutoNum type="arabicPeriod"/>
            </a:pPr>
            <a:r>
              <a:rPr lang="en-US" sz="2000" b="1" dirty="0">
                <a:latin typeface="Cambria Math" panose="02040503050406030204" pitchFamily="18" charset="0"/>
                <a:ea typeface="Cambria Math" panose="02040503050406030204" pitchFamily="18" charset="0"/>
              </a:rPr>
              <a:t>Explore Kaggle Datasets:</a:t>
            </a:r>
            <a:r>
              <a:rPr lang="en-US" sz="2000" dirty="0">
                <a:latin typeface="Cambria Math" panose="02040503050406030204" pitchFamily="18" charset="0"/>
                <a:ea typeface="Cambria Math" panose="02040503050406030204" pitchFamily="18" charset="0"/>
              </a:rPr>
              <a:t> Search Kaggle for relevant airline booking datasets. Consider factors like data quality, size, and alignment with your analysis goals.</a:t>
            </a:r>
          </a:p>
          <a:p>
            <a:pPr>
              <a:buFont typeface="+mj-lt"/>
              <a:buAutoNum type="arabicPeriod"/>
            </a:pPr>
            <a:r>
              <a:rPr lang="en-US" sz="2000" b="1" dirty="0">
                <a:latin typeface="Cambria Math" panose="02040503050406030204" pitchFamily="18" charset="0"/>
                <a:ea typeface="Cambria Math" panose="02040503050406030204" pitchFamily="18" charset="0"/>
              </a:rPr>
              <a:t>Download and Preprocess:</a:t>
            </a:r>
            <a:r>
              <a:rPr lang="en-US" sz="2000" dirty="0">
                <a:latin typeface="Cambria Math" panose="02040503050406030204" pitchFamily="18" charset="0"/>
                <a:ea typeface="Cambria Math" panose="02040503050406030204" pitchFamily="18" charset="0"/>
              </a:rPr>
              <a:t> Download the chosen dataset(s) and preprocess them in your Python environment to ensure compatibility with your analysis. This might involve handling missing values, converting data types, and potential feature engineering.</a:t>
            </a:r>
          </a:p>
          <a:p>
            <a:endParaRPr lang="en-US" sz="2000" dirty="0">
              <a:latin typeface="Cambria Math" panose="02040503050406030204" pitchFamily="18" charset="0"/>
              <a:ea typeface="Cambria Math" panose="02040503050406030204" pitchFamily="18" charset="0"/>
            </a:endParaRPr>
          </a:p>
          <a:p>
            <a:r>
              <a:rPr lang="en-US" sz="2000" b="1" u="sng" dirty="0">
                <a:latin typeface="Cambria Math" panose="02040503050406030204" pitchFamily="18" charset="0"/>
                <a:ea typeface="Cambria Math" panose="02040503050406030204" pitchFamily="18" charset="0"/>
              </a:rPr>
              <a:t>ADDITIONAL CONSIDERATIONS:</a:t>
            </a:r>
            <a:endParaRPr lang="en-US" sz="2000" u="sng" dirty="0">
              <a:latin typeface="Cambria Math" panose="02040503050406030204" pitchFamily="18" charset="0"/>
              <a:ea typeface="Cambria Math" panose="02040503050406030204" pitchFamily="18" charset="0"/>
            </a:endParaRPr>
          </a:p>
          <a:p>
            <a:pPr>
              <a:buFont typeface="Arial" panose="020B0604020202020204" pitchFamily="34" charset="0"/>
              <a:buChar char="•"/>
            </a:pPr>
            <a:r>
              <a:rPr lang="en-US" sz="2000" b="1" dirty="0">
                <a:latin typeface="Cambria Math" panose="02040503050406030204" pitchFamily="18" charset="0"/>
                <a:ea typeface="Cambria Math" panose="02040503050406030204" pitchFamily="18" charset="0"/>
              </a:rPr>
              <a:t>Data Privacy:</a:t>
            </a:r>
            <a:r>
              <a:rPr lang="en-US" sz="2000" dirty="0">
                <a:latin typeface="Cambria Math" panose="02040503050406030204" pitchFamily="18" charset="0"/>
                <a:ea typeface="Cambria Math" panose="02040503050406030204" pitchFamily="18" charset="0"/>
              </a:rPr>
              <a:t> Ensure responsible data handling practices, especially if using real-world datasets with potentially sensitive passenger information. Anonymize data when necessary, and comply with relevant data privacy regulations.</a:t>
            </a:r>
          </a:p>
          <a:p>
            <a:pPr>
              <a:buFont typeface="Arial" panose="020B0604020202020204" pitchFamily="34" charset="0"/>
              <a:buChar char="•"/>
            </a:pPr>
            <a:r>
              <a:rPr lang="en-US" sz="2000" b="1" dirty="0">
                <a:latin typeface="Cambria Math" panose="02040503050406030204" pitchFamily="18" charset="0"/>
                <a:ea typeface="Cambria Math" panose="02040503050406030204" pitchFamily="18" charset="0"/>
              </a:rPr>
              <a:t>Model Evaluation:</a:t>
            </a:r>
            <a:r>
              <a:rPr lang="en-US" sz="2000" dirty="0">
                <a:latin typeface="Cambria Math" panose="02040503050406030204" pitchFamily="18" charset="0"/>
                <a:ea typeface="Cambria Math" panose="02040503050406030204" pitchFamily="18" charset="0"/>
              </a:rPr>
              <a:t> When using models (e.g., logistic regression), evaluate their performance using metrics appropriate for the task (e.g., accuracy, precision, recall) to assess their effectiveness.</a:t>
            </a:r>
          </a:p>
          <a:p>
            <a:pPr>
              <a:buFont typeface="Arial" panose="020B0604020202020204" pitchFamily="34" charset="0"/>
              <a:buChar char="•"/>
            </a:pPr>
            <a:r>
              <a:rPr lang="en-US" sz="2000" b="1" dirty="0">
                <a:latin typeface="Cambria Math" panose="02040503050406030204" pitchFamily="18" charset="0"/>
                <a:ea typeface="Cambria Math" panose="02040503050406030204" pitchFamily="18" charset="0"/>
              </a:rPr>
              <a:t>Airline-Specific Considerations:</a:t>
            </a:r>
            <a:r>
              <a:rPr lang="en-US" sz="2000" dirty="0">
                <a:latin typeface="Cambria Math" panose="02040503050406030204" pitchFamily="18" charset="0"/>
                <a:ea typeface="Cambria Math" panose="02040503050406030204" pitchFamily="18" charset="0"/>
              </a:rPr>
              <a:t> The analysis might require adjustments depending on the airline's specific business model, target market, and booking platform.</a:t>
            </a:r>
          </a:p>
          <a:p>
            <a:endParaRPr lang="en-IN" sz="2000" dirty="0">
              <a:latin typeface="Cambria Math" panose="02040503050406030204" pitchFamily="18" charset="0"/>
              <a:ea typeface="Cambria Math" panose="02040503050406030204" pitchFamily="18" charset="0"/>
            </a:endParaRPr>
          </a:p>
          <a:p>
            <a:endParaRPr lang="en-IN" sz="2000" dirty="0"/>
          </a:p>
        </p:txBody>
      </p:sp>
    </p:spTree>
    <p:extLst>
      <p:ext uri="{BB962C8B-B14F-4D97-AF65-F5344CB8AC3E}">
        <p14:creationId xmlns:p14="http://schemas.microsoft.com/office/powerpoint/2010/main" val="47748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1143</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Cambria Math</vt:lpstr>
      <vt:lpstr>Georgia</vt:lpstr>
      <vt:lpstr>Times New Roman</vt:lpstr>
      <vt:lpstr>Wingdings</vt:lpstr>
      <vt:lpstr>Office Theme</vt:lpstr>
      <vt:lpstr>CAPSTONE PROJECT</vt:lpstr>
      <vt:lpstr>OUTLINE</vt:lpstr>
      <vt:lpstr>PROBLEM STATEMENT</vt:lpstr>
      <vt:lpstr>PROPOSED SOLUTION</vt:lpstr>
      <vt:lpstr>PROPOSED SOLUTION</vt:lpstr>
      <vt:lpstr>SYSTEM APPROACH</vt:lpstr>
      <vt:lpstr>ALGORITHM &amp; DEPLOYMENT</vt:lpstr>
      <vt:lpstr>ALGORITHM &amp; DEPLOYMENT</vt:lpstr>
      <vt:lpstr>ALGORITHM &amp; DEPLOYMENT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Venmadhi</dc:creator>
  <cp:lastModifiedBy>Akshai S</cp:lastModifiedBy>
  <cp:revision>7</cp:revision>
  <dcterms:created xsi:type="dcterms:W3CDTF">2024-04-04T19:22:38Z</dcterms:created>
  <dcterms:modified xsi:type="dcterms:W3CDTF">2024-04-30T15:19:10Z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