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6" r:id="rId3"/>
    <p:sldId id="258" r:id="rId4"/>
    <p:sldId id="267" r:id="rId5"/>
    <p:sldId id="257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6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1" d="100"/>
          <a:sy n="91" d="100"/>
        </p:scale>
        <p:origin x="-564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D5CC5-AF40-471E-855C-BAAAA542BFBE}" type="datetimeFigureOut">
              <a:rPr lang="en-US" smtClean="0"/>
              <a:pPr/>
              <a:t>5/19/2021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BDC1B-9CB0-4A34-BB13-DF6D32840286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Practical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S.Y.B.Sc</a:t>
            </a:r>
            <a:r>
              <a:rPr lang="en-US" dirty="0" smtClean="0"/>
              <a:t>. (C.S.)</a:t>
            </a:r>
            <a:r>
              <a:rPr lang="en-US" dirty="0" err="1" smtClean="0"/>
              <a:t>Sem</a:t>
            </a:r>
            <a:r>
              <a:rPr lang="en-US" dirty="0" smtClean="0"/>
              <a:t> IV</a:t>
            </a:r>
          </a:p>
          <a:p>
            <a:r>
              <a:rPr lang="en-US" dirty="0" smtClean="0"/>
              <a:t>Group  </a:t>
            </a:r>
            <a:r>
              <a:rPr lang="en-US" dirty="0" smtClean="0"/>
              <a:t>A</a:t>
            </a:r>
          </a:p>
          <a:p>
            <a:r>
              <a:rPr lang="en-US" dirty="0" err="1" smtClean="0"/>
              <a:t>Sharmishtha</a:t>
            </a:r>
            <a:r>
              <a:rPr lang="en-US" dirty="0" smtClean="0"/>
              <a:t> B </a:t>
            </a:r>
            <a:r>
              <a:rPr lang="en-US" dirty="0" err="1" smtClean="0"/>
              <a:t>Sumbe</a:t>
            </a:r>
            <a:endParaRPr lang="en-US" dirty="0" smtClean="0"/>
          </a:p>
          <a:p>
            <a:r>
              <a:rPr lang="en-US" dirty="0" err="1" smtClean="0"/>
              <a:t>Nowrosjee</a:t>
            </a:r>
            <a:r>
              <a:rPr lang="en-US" dirty="0" smtClean="0"/>
              <a:t> </a:t>
            </a:r>
            <a:r>
              <a:rPr lang="en-US" dirty="0" err="1" smtClean="0"/>
              <a:t>Wadia</a:t>
            </a:r>
            <a:r>
              <a:rPr lang="en-US" dirty="0" smtClean="0"/>
              <a:t> college</a:t>
            </a:r>
            <a:endParaRPr lang="en-IN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Implimentation</a:t>
            </a:r>
            <a:r>
              <a:rPr lang="en-US" sz="4000" dirty="0" smtClean="0"/>
              <a:t>  of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GPIO.setup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function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US" dirty="0" smtClean="0"/>
              <a:t>#GPIO as Output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GPIO.setup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channel,GPIO.OUT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dirty="0" smtClean="0"/>
              <a:t>#GPIO as Input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GPIO.setup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channel,GPIO.IN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#GPIO as Output with initial value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GPIO.setup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channel,GPIO.OUT</a:t>
            </a:r>
            <a:r>
              <a:rPr lang="en-US" dirty="0" smtClean="0">
                <a:solidFill>
                  <a:srgbClr val="7030A0"/>
                </a:solidFill>
              </a:rPr>
              <a:t>, initial=GPIO.HIGH)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#</a:t>
            </a:r>
            <a:r>
              <a:rPr lang="en-US" dirty="0" smtClean="0"/>
              <a:t>GPIO as Input with pull up resistor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GPIO.setup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channel,GPIO.IN,pull_up_down</a:t>
            </a:r>
            <a:r>
              <a:rPr lang="en-US" dirty="0" smtClean="0">
                <a:solidFill>
                  <a:srgbClr val="7030A0"/>
                </a:solidFill>
              </a:rPr>
              <a:t>=GPIO.PUD_UP)</a:t>
            </a:r>
            <a:endParaRPr lang="en-IN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14375"/>
            <a:ext cx="8358188" cy="5610225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IN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 If user is using pin 40 as a GPIO pin then it will be configured as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GPIO numbering i.e. BCM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(GPIO.BCM)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(21,GPIO.OUT)</a:t>
            </a:r>
          </a:p>
          <a:p>
            <a:pPr lvl="1">
              <a:buNone/>
            </a:pP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Physical numbering i.e. BOARD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(GPIO.BOARD)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GPIO.setup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(40,GPIO.OUT)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94"/>
          </a:xfrm>
        </p:spPr>
        <p:txBody>
          <a:bodyPr>
            <a:normAutofit/>
          </a:bodyPr>
          <a:lstStyle/>
          <a:p>
            <a:r>
              <a:rPr lang="en-US" dirty="0" err="1" smtClean="0"/>
              <a:t>GPIO.output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err="1" smtClean="0"/>
              <a:t>GPIO.input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channel,state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This function is used to set output state of GPIO pi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Channel: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GPIO pin number  as per numbering system.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 state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i.e.HIGH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LOW of GPIO pin.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E.g.	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GPIO.output</a:t>
            </a:r>
            <a:r>
              <a:rPr lang="en-IN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(7,GPIO.HIGH)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Means pin 7 is set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pin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output state 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GPIO.input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(channel)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This function is used to read the value of GPIO pin.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Channel: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GPIO pin number  as per numbering system.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E.g.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GPIO.input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(9)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Means pin 9 set as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pin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081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 programming languages have date and time functions.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epoch 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In python beginning of time started measuring from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January, 12:00 am, 1970 UTC and this very time is termed as “epoch”. The ‘epoch ’ is the starting point against which you can measure the passage of  time, where the time starts.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Midnight of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January 1970 can be represented by  86400 seconds since the epoch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consists of a function named ‘time’ to handle time related tasks. For this first the time module has to be imported by using instruction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 time</a:t>
            </a:r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There are several different time functions are present e.g.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time.ctime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time.sleep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etc.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time.sleep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rgbClr val="0070C0"/>
                </a:solidFill>
              </a:rPr>
              <a:t>function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time.sleep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 The </a:t>
            </a:r>
            <a:r>
              <a:rPr lang="en-US" dirty="0" err="1" smtClean="0"/>
              <a:t>time.sleep</a:t>
            </a:r>
            <a:r>
              <a:rPr lang="en-US" dirty="0" smtClean="0"/>
              <a:t>() function pause the current execution for specified number of seconds . It passes a floating point value as input to get more precise sleep time. </a:t>
            </a:r>
          </a:p>
          <a:p>
            <a:pPr>
              <a:buNone/>
            </a:pPr>
            <a:r>
              <a:rPr lang="en-US" dirty="0" smtClean="0"/>
              <a:t>		This function can be used by the user where he need to wait for a file to finish closing.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For example</a:t>
            </a:r>
          </a:p>
          <a:p>
            <a:pPr algn="just">
              <a:buNone/>
            </a:pPr>
            <a:r>
              <a:rPr lang="en-US" dirty="0" smtClean="0"/>
              <a:t>		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import time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# wait for 5 seconds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time.sleep</a:t>
            </a:r>
            <a:r>
              <a:rPr lang="en-US" dirty="0" smtClean="0">
                <a:solidFill>
                  <a:srgbClr val="FF0000"/>
                </a:solidFill>
              </a:rPr>
              <a:t>(5)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# wait for 300milli seconds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#.3 can also be used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time.sleep</a:t>
            </a:r>
            <a:r>
              <a:rPr lang="en-US" dirty="0" smtClean="0">
                <a:solidFill>
                  <a:srgbClr val="FF0000"/>
                </a:solidFill>
              </a:rPr>
              <a:t>(.300)</a:t>
            </a:r>
            <a:endParaRPr lang="en-IN" dirty="0" smtClean="0">
              <a:solidFill>
                <a:srgbClr val="FF0000"/>
              </a:solidFill>
            </a:endParaRPr>
          </a:p>
          <a:p>
            <a:pPr lvl="2" algn="ctr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5823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Raspberry Pi </a:t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Interfacing </a:t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Programming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(board) image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74763" y="1935163"/>
            <a:ext cx="719447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40 Pin GPIO header (Pin function)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Raspberry Pi model has 40 GPIO header pins. Out of these 40 GPIO header pins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power pins  of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3.3V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power pins  of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5V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ground pins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(GND)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 purpose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pins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(few are purely general purpose and few have dual functions or reserved)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pins are physically numbered 1-40, but also have GPIO numbers.</a:t>
            </a: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85725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Pin out diagram (40 Pin) GPIO header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5786" y="1935163"/>
            <a:ext cx="742955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function (GPIO, Digital)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GPIO: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Purpose Input Output (GPIO)pins of raspberry pi can be used as input or output . Through the GPIO pins Raspberry Pi can connect to  outside world and access input and output.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GPIO pins of Raspberry Pi are the  physical interface between Pi and the outside world.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GPOI pins can be programmed according to user’s  need to interact with external devices.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example:-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read the state of  a physical switch, any GPIO pin can be configured as input pin and read the switch status to make the decision.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857250"/>
            <a:ext cx="8229600" cy="53959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use Raspberry Pi GPIO pins in python,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RPi.GPIO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package has to  be imported. It is already installed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Raspbian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OS, hence no need to install externally. Only import this package by writing  instruction, </a:t>
            </a:r>
          </a:p>
          <a:p>
            <a:pPr lvl="1"/>
            <a:r>
              <a:rPr lang="en-US" dirty="0" smtClean="0">
                <a:solidFill>
                  <a:srgbClr val="FA0629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solidFill>
                  <a:srgbClr val="FA0629"/>
                </a:solidFill>
                <a:latin typeface="Times New Roman" pitchFamily="18" charset="0"/>
                <a:cs typeface="Times New Roman" pitchFamily="18" charset="0"/>
              </a:rPr>
              <a:t>RPi.GPIO</a:t>
            </a:r>
            <a:r>
              <a:rPr lang="en-US" dirty="0" smtClean="0">
                <a:solidFill>
                  <a:srgbClr val="FA0629"/>
                </a:solidFill>
                <a:latin typeface="Times New Roman" pitchFamily="18" charset="0"/>
                <a:cs typeface="Times New Roman" pitchFamily="18" charset="0"/>
              </a:rPr>
              <a:t>  as  GPIO</a:t>
            </a:r>
          </a:p>
          <a:p>
            <a:pPr>
              <a:buNone/>
            </a:pPr>
            <a:endParaRPr lang="en-US" dirty="0" smtClean="0">
              <a:solidFill>
                <a:srgbClr val="FA062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GPIO pin number and physical pin number of Raspberry Pi are different.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GPIO numbering , pin number  refers  to number on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Broadcom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SoC.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physical numbering  pin number refers to the pin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40-pin header on Raspberry Pi board.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GPIO pins of the Raspberry Pi has to be defined as: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(pin numbering system)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1166843"/>
            <a:ext cx="73581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endParaRPr lang="en-IN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GPIO pins of the Raspberry Pi has to be defined as: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(pin numbering system)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RPi.GPIO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GPIO numbering is identified by BCM where as physical numbering is identified by BOARD.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i.e.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pin numbering system= BOARD/BCM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GPIO numbering i.e. BCM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(GPIO.BCM)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Physical numbering i.e. BOARD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GPIO.setmode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(GPIO.BOARD)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direction of GPIO pin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rgbClr val="FF0000"/>
                </a:solidFill>
              </a:rPr>
              <a:t>GPIO.setup</a:t>
            </a:r>
            <a:r>
              <a:rPr lang="en-US" dirty="0" smtClean="0">
                <a:solidFill>
                  <a:srgbClr val="7030A0"/>
                </a:solidFill>
              </a:rPr>
              <a:t>(channel, direction, initial value, pull up/pull down)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this function is used to set the direction of GPIO pin as an input /output.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channel:</a:t>
            </a:r>
            <a:r>
              <a:rPr lang="en-US" dirty="0" smtClean="0"/>
              <a:t> GPIO pin as per numbering system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direction:</a:t>
            </a:r>
            <a:r>
              <a:rPr lang="en-US" dirty="0" smtClean="0"/>
              <a:t> set direction of GPIO pin as either Input or Output.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initial value: </a:t>
            </a:r>
            <a:r>
              <a:rPr lang="en-US" dirty="0" smtClean="0"/>
              <a:t>can provide initial value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pull up/pull down: </a:t>
            </a:r>
            <a:r>
              <a:rPr lang="en-US" dirty="0" smtClean="0"/>
              <a:t>enable pull up or pull down if required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392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Electronics Practical</vt:lpstr>
      <vt:lpstr>Introduction to  Raspberry Pi  Interfacing  Programming</vt:lpstr>
      <vt:lpstr>Raspberry pi (board) image</vt:lpstr>
      <vt:lpstr>40 Pin GPIO header (Pin function)</vt:lpstr>
      <vt:lpstr>Pin out diagram (40 Pin) GPIO header</vt:lpstr>
      <vt:lpstr>I/O function (GPIO, Digital)</vt:lpstr>
      <vt:lpstr>Slide 7</vt:lpstr>
      <vt:lpstr>Slide 8</vt:lpstr>
      <vt:lpstr>Set the direction of GPIO pin</vt:lpstr>
      <vt:lpstr>Implimentation  of GPIO.setup function</vt:lpstr>
      <vt:lpstr>Slide 11</vt:lpstr>
      <vt:lpstr>GPIO.output and GPIO.input</vt:lpstr>
      <vt:lpstr>Time functions</vt:lpstr>
      <vt:lpstr>time.sleep()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Raspberry pi interfacing</dc:title>
  <dc:creator>Admin</dc:creator>
  <cp:lastModifiedBy>Admin</cp:lastModifiedBy>
  <cp:revision>92</cp:revision>
  <dcterms:created xsi:type="dcterms:W3CDTF">2021-05-13T10:38:19Z</dcterms:created>
  <dcterms:modified xsi:type="dcterms:W3CDTF">2021-05-19T16:37:18Z</dcterms:modified>
</cp:coreProperties>
</file>