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8" r:id="rId6"/>
    <p:sldId id="259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3ED-8358-467A-AB83-79FCE3A27A1E}" type="datetimeFigureOut">
              <a:rPr lang="en-US" smtClean="0"/>
              <a:pPr/>
              <a:t>5/19/2021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576F-569C-4237-9DBE-79FC25936C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3ED-8358-467A-AB83-79FCE3A27A1E}" type="datetimeFigureOut">
              <a:rPr lang="en-US" smtClean="0"/>
              <a:pPr/>
              <a:t>5/19/2021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576F-569C-4237-9DBE-79FC25936C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3ED-8358-467A-AB83-79FCE3A27A1E}" type="datetimeFigureOut">
              <a:rPr lang="en-US" smtClean="0"/>
              <a:pPr/>
              <a:t>5/19/2021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576F-569C-4237-9DBE-79FC25936C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3ED-8358-467A-AB83-79FCE3A27A1E}" type="datetimeFigureOut">
              <a:rPr lang="en-US" smtClean="0"/>
              <a:pPr/>
              <a:t>5/19/2021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576F-569C-4237-9DBE-79FC25936C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3ED-8358-467A-AB83-79FCE3A27A1E}" type="datetimeFigureOut">
              <a:rPr lang="en-US" smtClean="0"/>
              <a:pPr/>
              <a:t>5/19/2021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576F-569C-4237-9DBE-79FC25936C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3ED-8358-467A-AB83-79FCE3A27A1E}" type="datetimeFigureOut">
              <a:rPr lang="en-US" smtClean="0"/>
              <a:pPr/>
              <a:t>5/19/2021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576F-569C-4237-9DBE-79FC25936C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3ED-8358-467A-AB83-79FCE3A27A1E}" type="datetimeFigureOut">
              <a:rPr lang="en-US" smtClean="0"/>
              <a:pPr/>
              <a:t>5/19/2021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576F-569C-4237-9DBE-79FC25936C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3ED-8358-467A-AB83-79FCE3A27A1E}" type="datetimeFigureOut">
              <a:rPr lang="en-US" smtClean="0"/>
              <a:pPr/>
              <a:t>5/19/2021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576F-569C-4237-9DBE-79FC25936C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3ED-8358-467A-AB83-79FCE3A27A1E}" type="datetimeFigureOut">
              <a:rPr lang="en-US" smtClean="0"/>
              <a:pPr/>
              <a:t>5/19/2021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576F-569C-4237-9DBE-79FC25936C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3ED-8358-467A-AB83-79FCE3A27A1E}" type="datetimeFigureOut">
              <a:rPr lang="en-US" smtClean="0"/>
              <a:pPr/>
              <a:t>5/19/2021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576F-569C-4237-9DBE-79FC25936C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3ED-8358-467A-AB83-79FCE3A27A1E}" type="datetimeFigureOut">
              <a:rPr lang="en-US" smtClean="0"/>
              <a:pPr/>
              <a:t>5/19/2021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829576F-569C-4237-9DBE-79FC25936C5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FEDE3ED-8358-467A-AB83-79FCE3A27A1E}" type="datetimeFigureOut">
              <a:rPr lang="en-US" smtClean="0"/>
              <a:pPr/>
              <a:t>5/19/2021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29576F-569C-4237-9DBE-79FC25936C5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Electronics Practical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S.Y.B.Sc</a:t>
            </a:r>
            <a:r>
              <a:rPr lang="en-US" dirty="0" smtClean="0"/>
              <a:t>. (C.S.)</a:t>
            </a:r>
            <a:r>
              <a:rPr lang="en-US" dirty="0" err="1" smtClean="0"/>
              <a:t>Sem</a:t>
            </a:r>
            <a:r>
              <a:rPr lang="en-US" dirty="0" smtClean="0"/>
              <a:t> IV</a:t>
            </a:r>
          </a:p>
          <a:p>
            <a:r>
              <a:rPr lang="en-US" dirty="0" smtClean="0"/>
              <a:t>Group  </a:t>
            </a:r>
            <a:r>
              <a:rPr lang="en-US" dirty="0" smtClean="0"/>
              <a:t>A</a:t>
            </a:r>
          </a:p>
          <a:p>
            <a:r>
              <a:rPr lang="en-US" dirty="0" err="1" smtClean="0"/>
              <a:t>Sharmishtha</a:t>
            </a:r>
            <a:r>
              <a:rPr lang="en-US" dirty="0" smtClean="0"/>
              <a:t> B </a:t>
            </a:r>
            <a:r>
              <a:rPr lang="en-US" dirty="0" err="1" smtClean="0"/>
              <a:t>Sumbe</a:t>
            </a:r>
            <a:endParaRPr lang="en-US" dirty="0" smtClean="0"/>
          </a:p>
          <a:p>
            <a:r>
              <a:rPr lang="en-US" dirty="0" err="1" smtClean="0"/>
              <a:t>Nowrosjee</a:t>
            </a:r>
            <a:r>
              <a:rPr lang="en-US" dirty="0" smtClean="0"/>
              <a:t> </a:t>
            </a:r>
            <a:r>
              <a:rPr lang="en-US" dirty="0" err="1" smtClean="0"/>
              <a:t>Wadia</a:t>
            </a:r>
            <a:r>
              <a:rPr lang="en-US" dirty="0" smtClean="0"/>
              <a:t> college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422511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Interfacing </a:t>
            </a:r>
            <a:br>
              <a:rPr lang="en-US" sz="5400" dirty="0" smtClean="0"/>
            </a:br>
            <a:r>
              <a:rPr lang="en-US" sz="5400" dirty="0" smtClean="0"/>
              <a:t>of  LED </a:t>
            </a:r>
            <a:br>
              <a:rPr lang="en-US" sz="5400" dirty="0" smtClean="0"/>
            </a:br>
            <a:r>
              <a:rPr lang="en-US" sz="5400" dirty="0" smtClean="0"/>
              <a:t>to Raspberry Pi</a:t>
            </a:r>
            <a:endParaRPr lang="en-IN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142976" y="928671"/>
            <a:ext cx="7086624" cy="53959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Aim: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interface   LED with Raspberry Pi and blink the LED with 500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milli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second delay.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Apparatus: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Raspberry Pi 3 model B+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 mm LED-1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330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resistor-1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Bread board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Connecting wires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Others  (computer, Ethernet cable, power supply for Raspberry Pi etc.)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2985"/>
            <a:ext cx="8229600" cy="518161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Theory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simple LED circuit consists of a LED and resistor. A resistor is used to limit the current that is being drawn and is called a current limiting resistor. Without the resistor the LED would run at too high of a voltage, resulting in to much current being drawn which in turn would instantly burn the LED and likely also the GPIO port.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Procedure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Connect  LED’s anode end is  to GPIO pin (here Pin no. 17) of  GPIO header through 330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 Ω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resistor and cathode end  to GND pin (here Pin no. 6) of GPIO header. Write the program to blink LED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058988"/>
            <a:ext cx="7929617" cy="437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 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65537" y="1935163"/>
            <a:ext cx="7012925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/>
          <a:lstStyle/>
          <a:p>
            <a:r>
              <a:rPr lang="en-US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#PROGRAM TO BLINK LED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RPi.GPIO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GPIO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#import Raspberry Pi GPIO library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time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#  import time module</a:t>
            </a:r>
          </a:p>
          <a:p>
            <a:pPr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GPIO.setmode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(GPIO.BCM)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# use GPIO numbering. We can use physical numbering using .BOARD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GPIO.setup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(17,GPIO.OUT)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# set GPIO pin 17 as output pin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True: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# run forever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(17,GPIO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HIGH)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# Turn ON LED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time.s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leep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(.5)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# sleep for 500 ms, it’s a delay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(17,GPIO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LOW)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# Turn OFF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LED</a:t>
            </a:r>
          </a:p>
          <a:p>
            <a:pPr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time.sleep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5)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# sleep for 500 ms, it’s a delay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of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Save program with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.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extension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e.g.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blinking_led.py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 will be displayed as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 python blinking_led.py</a:t>
            </a:r>
          </a:p>
          <a:p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 will run continuously as is in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infinite loop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stop the program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click either stop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your IDE(IDLE) or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ctr+C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you run it inside console.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Result: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Conclusion:</a:t>
            </a:r>
            <a:endParaRPr lang="en-IN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Rewrite the program with following modifications.</a:t>
            </a:r>
          </a:p>
          <a:p>
            <a:pPr marL="880110" lvl="1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a. Connect LED to any other GPIO pin.</a:t>
            </a:r>
          </a:p>
          <a:p>
            <a:pPr marL="880110" lvl="1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b. Use physical numbering </a:t>
            </a:r>
          </a:p>
          <a:p>
            <a:pPr marL="880110" lvl="1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c. Change delay to 1 second</a:t>
            </a:r>
          </a:p>
          <a:p>
            <a:pPr marL="880110" lvl="1" indent="-51435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Write the program to blink two LED’s (LED1 and LED2) connected to, two different GPIO pins. It should satisfy following conditions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a. When LED1=ON, LED2=OFF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and when LED1=OFF ,LED2=ON. 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b.	Delay=200ms.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c.	Use GPIO numbering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248</TotalTime>
  <Words>257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Electronics Practical</vt:lpstr>
      <vt:lpstr>Interfacing  of  LED  to Raspberry Pi</vt:lpstr>
      <vt:lpstr>Slide 3</vt:lpstr>
      <vt:lpstr>Slide 4</vt:lpstr>
      <vt:lpstr>Circuit diagram</vt:lpstr>
      <vt:lpstr>Connections </vt:lpstr>
      <vt:lpstr>Program</vt:lpstr>
      <vt:lpstr>Execution of program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51</cp:revision>
  <dcterms:created xsi:type="dcterms:W3CDTF">2021-05-14T12:16:41Z</dcterms:created>
  <dcterms:modified xsi:type="dcterms:W3CDTF">2021-05-19T16:37:25Z</dcterms:modified>
</cp:coreProperties>
</file>