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0DD461-A610-468C-9C80-8F652283F24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0C666F-E963-4060-8728-6662DB13BD6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26717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INTERFACING  OF RASPBERRY PI FEEDBACK FROM SWITCH</a:t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 AIM: </a:t>
            </a:r>
          </a:p>
          <a:p>
            <a:pPr>
              <a:buNone/>
            </a:pPr>
            <a:r>
              <a:rPr lang="en-US" sz="2400" dirty="0"/>
              <a:t>     Programming of Raspberry Pi to take feedback from the switch</a:t>
            </a:r>
          </a:p>
          <a:p>
            <a:endParaRPr lang="en-IN" sz="2400" dirty="0"/>
          </a:p>
          <a:p>
            <a:pPr>
              <a:buNone/>
            </a:pPr>
            <a:r>
              <a:rPr lang="en-US" sz="2400" b="1" u="sng" dirty="0"/>
              <a:t>APPARATUS: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     Raspberry Pi with </a:t>
            </a:r>
            <a:r>
              <a:rPr lang="en-US" sz="2400" dirty="0" err="1"/>
              <a:t>Raspbian</a:t>
            </a:r>
            <a:r>
              <a:rPr lang="en-US" sz="2400" dirty="0"/>
              <a:t> Pi OS, LEDs, Resistors, Push button switch, USB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    Keyboard, mouse LCD Monitor, HDMI to VGA converter, 5V Power Adapter.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u="sng" dirty="0"/>
              <a:t>CIRCUIT DIAGRAM:</a:t>
            </a:r>
            <a:br>
              <a:rPr lang="en-US" b="1" u="sng" dirty="0"/>
            </a:b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25356"/>
            <a:ext cx="6357982" cy="432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u="sng" dirty="0"/>
              <a:t>Procedure:</a:t>
            </a:r>
          </a:p>
          <a:p>
            <a:pPr>
              <a:buNone/>
            </a:pPr>
            <a:r>
              <a:rPr lang="en-US" sz="2400" dirty="0"/>
              <a:t>1. The kit consists of Raspberry Pi 3B+, Power adapter, HDMI to VGA converter cable and PCB with LEDs connected and the 10 pin connector.</a:t>
            </a:r>
          </a:p>
          <a:p>
            <a:pPr>
              <a:buNone/>
            </a:pPr>
            <a:r>
              <a:rPr lang="en-US" sz="2400" dirty="0"/>
              <a:t>2. One LEDs and one switch pair is available.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3. Connect the circuit as shown in the circuit above.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4. Run the program using “run” button in the IDE, it will ask you to save the file. If not saved before, save it with file name extension </a:t>
            </a:r>
            <a:r>
              <a:rPr lang="en-US" sz="2400" b="1" dirty="0"/>
              <a:t>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dirty="0"/>
              <a:t>5. Now press the switch (SW), you will observe LED is glowing. After releasing the switch, the LED turns off.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/>
              <a:t>ASSIGNMENT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/>
              <a:t>1.Explain the working of the setup?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2</a:t>
            </a:r>
            <a:r>
              <a:rPr lang="en-IN" sz="2400"/>
              <a:t>. </a:t>
            </a:r>
            <a:r>
              <a:rPr lang="en-US" sz="2400"/>
              <a:t>Modify the </a:t>
            </a:r>
            <a:r>
              <a:rPr lang="en-IN" sz="2400"/>
              <a:t>program</a:t>
            </a:r>
            <a:r>
              <a:rPr lang="en-US" sz="2400"/>
              <a:t> to i</a:t>
            </a:r>
            <a:r>
              <a:rPr lang="en-IN" sz="2400"/>
              <a:t>nterface </a:t>
            </a:r>
            <a:r>
              <a:rPr lang="en-IN" sz="2400" dirty="0"/>
              <a:t>second switch </a:t>
            </a:r>
            <a:r>
              <a:rPr lang="en-IN" sz="2400"/>
              <a:t>and </a:t>
            </a:r>
            <a:r>
              <a:rPr lang="en-US" sz="2400"/>
              <a:t>LED such that</a:t>
            </a:r>
            <a:r>
              <a:rPr lang="en-IN" sz="2400"/>
              <a:t> </a:t>
            </a:r>
            <a:r>
              <a:rPr lang="en-US" sz="2400"/>
              <a:t>w</a:t>
            </a:r>
            <a:r>
              <a:rPr lang="en-IN" sz="2400"/>
              <a:t>hen </a:t>
            </a:r>
            <a:r>
              <a:rPr lang="en-US" sz="2400"/>
              <a:t>2</a:t>
            </a:r>
            <a:r>
              <a:rPr lang="en-US" sz="2400" baseline="30000"/>
              <a:t>nd</a:t>
            </a:r>
            <a:r>
              <a:rPr lang="en-US" sz="2400"/>
              <a:t> </a:t>
            </a:r>
            <a:r>
              <a:rPr lang="en-IN" sz="2400"/>
              <a:t>switch is </a:t>
            </a:r>
            <a:r>
              <a:rPr lang="en-US" sz="2400"/>
              <a:t>released,2</a:t>
            </a:r>
            <a:r>
              <a:rPr lang="en-US" sz="2400" baseline="30000"/>
              <a:t>nd</a:t>
            </a:r>
            <a:r>
              <a:rPr lang="en-US" sz="2400"/>
              <a:t> </a:t>
            </a:r>
            <a:r>
              <a:rPr lang="en-IN" sz="2400"/>
              <a:t>LED </a:t>
            </a:r>
            <a:r>
              <a:rPr lang="en-IN" sz="2400" dirty="0"/>
              <a:t>will be ON </a:t>
            </a:r>
            <a:r>
              <a:rPr lang="en-IN" sz="2400"/>
              <a:t>and  </a:t>
            </a:r>
            <a:r>
              <a:rPr lang="en-US" sz="2400"/>
              <a:t>when </a:t>
            </a:r>
            <a:r>
              <a:rPr lang="en-IN" sz="2400"/>
              <a:t>switch is </a:t>
            </a:r>
            <a:r>
              <a:rPr lang="en-US" sz="2400"/>
              <a:t>pressed</a:t>
            </a:r>
            <a:r>
              <a:rPr lang="en-IN" sz="2400"/>
              <a:t> </a:t>
            </a:r>
            <a:r>
              <a:rPr lang="en-IN" sz="2400" dirty="0"/>
              <a:t>LED should be OFF.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188</TotalTime>
  <Words>212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INTERFACING  OF RASPBERRY PI FEEDBACK FROM SWITCH </vt:lpstr>
      <vt:lpstr>PowerPoint Presentation</vt:lpstr>
      <vt:lpstr>CIRCUIT DIAGRAM: </vt:lpstr>
      <vt:lpstr>PowerPoint Presentation</vt:lpstr>
      <vt:lpstr>PowerPoint Presentation</vt:lpstr>
      <vt:lpstr>ASSIGNMENT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919860191349</cp:lastModifiedBy>
  <cp:revision>28</cp:revision>
  <dcterms:created xsi:type="dcterms:W3CDTF">2021-05-22T09:33:54Z</dcterms:created>
  <dcterms:modified xsi:type="dcterms:W3CDTF">2021-05-30T07:38:07Z</dcterms:modified>
</cp:coreProperties>
</file>