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9D3E98-CCE3-46F6-9E31-799547EBE664}" v="2" dt="2023-06-30T19:06:47.9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koju keerthi" userId="eedd8c84f0972b6a" providerId="LiveId" clId="{DB9D3E98-CCE3-46F6-9E31-799547EBE664}"/>
    <pc:docChg chg="modSld">
      <pc:chgData name="sankoju keerthi" userId="eedd8c84f0972b6a" providerId="LiveId" clId="{DB9D3E98-CCE3-46F6-9E31-799547EBE664}" dt="2023-06-30T19:07:16.175" v="61" actId="20577"/>
      <pc:docMkLst>
        <pc:docMk/>
      </pc:docMkLst>
      <pc:sldChg chg="addSp modSp mod">
        <pc:chgData name="sankoju keerthi" userId="eedd8c84f0972b6a" providerId="LiveId" clId="{DB9D3E98-CCE3-46F6-9E31-799547EBE664}" dt="2023-06-30T19:07:16.175" v="61" actId="20577"/>
        <pc:sldMkLst>
          <pc:docMk/>
          <pc:sldMk cId="1911081705" sldId="257"/>
        </pc:sldMkLst>
        <pc:spChg chg="add mod">
          <ac:chgData name="sankoju keerthi" userId="eedd8c84f0972b6a" providerId="LiveId" clId="{DB9D3E98-CCE3-46F6-9E31-799547EBE664}" dt="2023-06-30T19:07:16.175" v="61" actId="20577"/>
          <ac:spMkLst>
            <pc:docMk/>
            <pc:sldMk cId="1911081705" sldId="257"/>
            <ac:spMk id="7" creationId="{0F695542-AD38-4E45-9665-45E94F418CC7}"/>
          </ac:spMkLst>
        </pc:spChg>
        <pc:picChg chg="mod">
          <ac:chgData name="sankoju keerthi" userId="eedd8c84f0972b6a" providerId="LiveId" clId="{DB9D3E98-CCE3-46F6-9E31-799547EBE664}" dt="2023-06-30T19:06:14.410" v="0"/>
          <ac:picMkLst>
            <pc:docMk/>
            <pc:sldMk cId="1911081705" sldId="257"/>
            <ac:picMk id="6" creationId="{99AFE473-04B9-20A1-55D1-8C536F5CDF3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01/07/2023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01/07/2023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SANKOJUKEERTHI/BritishAirlines_projec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0960" y="584201"/>
            <a:ext cx="9144000" cy="818197"/>
          </a:xfrm>
        </p:spPr>
        <p:txBody>
          <a:bodyPr anchor="ctr">
            <a:normAutofit fontScale="90000"/>
          </a:bodyPr>
          <a:lstStyle/>
          <a:p>
            <a:r>
              <a:rPr lang="en-GB" dirty="0"/>
              <a:t>BRITISH AIRLINES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200" y="1940560"/>
            <a:ext cx="7010400" cy="1529079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5" name="Graphic 4" descr="Airplane with solid fill">
            <a:extLst>
              <a:ext uri="{FF2B5EF4-FFF2-40B4-BE49-F238E27FC236}">
                <a16:creationId xmlns:a16="http://schemas.microsoft.com/office/drawing/2014/main" id="{C200B748-00A2-7D94-93B1-D12E71172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90560" y="406400"/>
            <a:ext cx="914400" cy="9144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5B88AB0-12D4-089C-2EA4-9475CBBB0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1522747"/>
            <a:ext cx="6116319" cy="331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1C0AD0D-9A66-BC67-5ACF-E7F48BF30578}"/>
              </a:ext>
            </a:extLst>
          </p:cNvPr>
          <p:cNvSpPr/>
          <p:nvPr/>
        </p:nvSpPr>
        <p:spPr>
          <a:xfrm>
            <a:off x="4500880" y="1940560"/>
            <a:ext cx="1402080" cy="108712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Frequency vs the timing of the flight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7302D5-8B28-726D-4CA9-F99FD709F7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9519" y="2600245"/>
            <a:ext cx="5770881" cy="31053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48B180-B940-C07E-5577-AC57B295B395}"/>
              </a:ext>
            </a:extLst>
          </p:cNvPr>
          <p:cNvSpPr txBox="1"/>
          <p:nvPr/>
        </p:nvSpPr>
        <p:spPr>
          <a:xfrm>
            <a:off x="6786880" y="6116320"/>
            <a:ext cx="464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Descriptive statistics of the data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8640" y="365125"/>
            <a:ext cx="9535160" cy="1325563"/>
          </a:xfrm>
        </p:spPr>
        <p:txBody>
          <a:bodyPr/>
          <a:lstStyle/>
          <a:p>
            <a:r>
              <a:rPr lang="en-GB" dirty="0"/>
              <a:t>Performance on cross-validation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Accuracy: 0.8384666666666667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Recall: 0.8568560946909393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Precision: 0.972121878435684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F1-Score : 0.9108568485339023</a:t>
            </a:r>
          </a:p>
          <a:p>
            <a:endParaRPr lang="en-US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The probability of completion of booking is more related to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Purchase lead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flight duration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 of stay</a:t>
            </a:r>
          </a:p>
          <a:p>
            <a:endParaRPr lang="en-GB" dirty="0"/>
          </a:p>
        </p:txBody>
      </p:sp>
      <p:pic>
        <p:nvPicPr>
          <p:cNvPr id="6" name="Graphic 5" descr="List with solid fill">
            <a:hlinkClick r:id="rId2"/>
            <a:extLst>
              <a:ext uri="{FF2B5EF4-FFF2-40B4-BE49-F238E27FC236}">
                <a16:creationId xmlns:a16="http://schemas.microsoft.com/office/drawing/2014/main" id="{99AFE473-04B9-20A1-55D1-8C536F5CDF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0" y="4871720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695542-AD38-4E45-9665-45E94F418CC7}"/>
              </a:ext>
            </a:extLst>
          </p:cNvPr>
          <p:cNvSpPr txBox="1"/>
          <p:nvPr/>
        </p:nvSpPr>
        <p:spPr>
          <a:xfrm>
            <a:off x="7894320" y="5826125"/>
            <a:ext cx="3103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Click on the icon for GitHub repo of the entire task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58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BRITISH AIRLINES</vt:lpstr>
      <vt:lpstr>Performance on cross-validation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sankoju keerthi</cp:lastModifiedBy>
  <cp:revision>2</cp:revision>
  <dcterms:created xsi:type="dcterms:W3CDTF">2022-12-06T11:13:27Z</dcterms:created>
  <dcterms:modified xsi:type="dcterms:W3CDTF">2023-06-30T19:07:22Z</dcterms:modified>
</cp:coreProperties>
</file>