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D33DA-BE23-4643-9F6A-6C4FA89642DC}" v="5" dt="2023-06-30T09:37:5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oju keerthi" userId="eedd8c84f0972b6a" providerId="LiveId" clId="{7CAD33DA-BE23-4643-9F6A-6C4FA89642DC}"/>
    <pc:docChg chg="undo custSel modSld">
      <pc:chgData name="sankoju keerthi" userId="eedd8c84f0972b6a" providerId="LiveId" clId="{7CAD33DA-BE23-4643-9F6A-6C4FA89642DC}" dt="2023-06-30T09:39:19.970" v="39" actId="20577"/>
      <pc:docMkLst>
        <pc:docMk/>
      </pc:docMkLst>
      <pc:sldChg chg="addSp delSp modSp mod">
        <pc:chgData name="sankoju keerthi" userId="eedd8c84f0972b6a" providerId="LiveId" clId="{7CAD33DA-BE23-4643-9F6A-6C4FA89642DC}" dt="2023-06-30T09:39:19.970" v="39" actId="20577"/>
        <pc:sldMkLst>
          <pc:docMk/>
          <pc:sldMk cId="1911081705" sldId="257"/>
        </pc:sldMkLst>
        <pc:spChg chg="add del">
          <ac:chgData name="sankoju keerthi" userId="eedd8c84f0972b6a" providerId="LiveId" clId="{7CAD33DA-BE23-4643-9F6A-6C4FA89642DC}" dt="2023-06-30T09:36:48.146" v="3" actId="22"/>
          <ac:spMkLst>
            <pc:docMk/>
            <pc:sldMk cId="1911081705" sldId="257"/>
            <ac:spMk id="4" creationId="{84839254-A883-AC68-1F61-C0DC7B15F666}"/>
          </ac:spMkLst>
        </pc:spChg>
        <pc:spChg chg="add mod">
          <ac:chgData name="sankoju keerthi" userId="eedd8c84f0972b6a" providerId="LiveId" clId="{7CAD33DA-BE23-4643-9F6A-6C4FA89642DC}" dt="2023-06-30T09:39:19.970" v="39" actId="20577"/>
          <ac:spMkLst>
            <pc:docMk/>
            <pc:sldMk cId="1911081705" sldId="257"/>
            <ac:spMk id="7" creationId="{171813F0-D2E7-6098-65D4-D7C2FDF02489}"/>
          </ac:spMkLst>
        </pc:spChg>
        <pc:picChg chg="add mod">
          <ac:chgData name="sankoju keerthi" userId="eedd8c84f0972b6a" providerId="LiveId" clId="{7CAD33DA-BE23-4643-9F6A-6C4FA89642DC}" dt="2023-06-30T09:38:15.304" v="21" actId="14100"/>
          <ac:picMkLst>
            <pc:docMk/>
            <pc:sldMk cId="1911081705" sldId="257"/>
            <ac:picMk id="6" creationId="{B7F946D4-6CA0-042B-FABC-5B8362F54F18}"/>
          </ac:picMkLst>
        </pc:picChg>
        <pc:picChg chg="mod">
          <ac:chgData name="sankoju keerthi" userId="eedd8c84f0972b6a" providerId="LiveId" clId="{7CAD33DA-BE23-4643-9F6A-6C4FA89642DC}" dt="2023-06-30T09:37:24.814" v="5" actId="1076"/>
          <ac:picMkLst>
            <pc:docMk/>
            <pc:sldMk cId="1911081705" sldId="257"/>
            <ac:picMk id="1026" creationId="{645CB09B-86D8-6E5F-6F3F-F4A92E42DC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881"/>
            <a:ext cx="9144000" cy="985520"/>
          </a:xfrm>
        </p:spPr>
        <p:txBody>
          <a:bodyPr anchor="ctr"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02640"/>
            <a:ext cx="9144000" cy="5191760"/>
          </a:xfrm>
        </p:spPr>
        <p:txBody>
          <a:bodyPr anchor="ctr"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customer feedback and reviewing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C4805D-1CCA-5697-5788-AEAC1CB48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" y="2286000"/>
            <a:ext cx="11460480" cy="413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C2E5CF-3388-4DC6-3442-0180372E0B1A}"/>
              </a:ext>
            </a:extLst>
          </p:cNvPr>
          <p:cNvSpPr/>
          <p:nvPr/>
        </p:nvSpPr>
        <p:spPr>
          <a:xfrm>
            <a:off x="5953760" y="2783840"/>
            <a:ext cx="4500880" cy="96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Most repeated words with their frequencies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       Word cloud represents the words in the reviews after preprocessing the text.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CB09B-86D8-6E5F-6F3F-F4A92E42DC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1305"/>
            <a:ext cx="6735832" cy="338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lipboard with solid fill">
            <a:extLst>
              <a:ext uri="{FF2B5EF4-FFF2-40B4-BE49-F238E27FC236}">
                <a16:creationId xmlns:a16="http://schemas.microsoft.com/office/drawing/2014/main" id="{B7F946D4-6CA0-042B-FABC-5B8362F54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4032" y="2164080"/>
            <a:ext cx="4394448" cy="4579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813F0-D2E7-6098-65D4-D7C2FDF02489}"/>
              </a:ext>
            </a:extLst>
          </p:cNvPr>
          <p:cNvSpPr txBox="1"/>
          <p:nvPr/>
        </p:nvSpPr>
        <p:spPr>
          <a:xfrm>
            <a:off x="8839200" y="3596640"/>
            <a:ext cx="20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positive reviews-0.347 negative reviews-0.603 </a:t>
            </a:r>
            <a:r>
              <a:rPr lang="en-US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neutral reviews-0.05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DM Sans</vt:lpstr>
      <vt:lpstr>Office Theme</vt:lpstr>
      <vt:lpstr>BRITISH AIRWAYS</vt:lpstr>
      <vt:lpstr>       Word cloud represents the words in the reviews after preprocessing the text.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sankoju keerthi</cp:lastModifiedBy>
  <cp:revision>2</cp:revision>
  <dcterms:created xsi:type="dcterms:W3CDTF">2022-12-06T11:13:27Z</dcterms:created>
  <dcterms:modified xsi:type="dcterms:W3CDTF">2023-06-30T09:39:20Z</dcterms:modified>
</cp:coreProperties>
</file>