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8" r:id="rId9"/>
    <p:sldId id="269" r:id="rId10"/>
    <p:sldId id="270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1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052123F-53CC-44A7-8DBF-8C5AD392C7C8}" type="datetimeFigureOut">
              <a:rPr lang="es-EC" smtClean="0"/>
              <a:t>12/2/2020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AB7959D-CD36-494B-B33C-9CF1C188F53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27210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123F-53CC-44A7-8DBF-8C5AD392C7C8}" type="datetimeFigureOut">
              <a:rPr lang="es-EC" smtClean="0"/>
              <a:t>12/2/2020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959D-CD36-494B-B33C-9CF1C188F53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670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123F-53CC-44A7-8DBF-8C5AD392C7C8}" type="datetimeFigureOut">
              <a:rPr lang="es-EC" smtClean="0"/>
              <a:t>12/2/2020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959D-CD36-494B-B33C-9CF1C188F53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19198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123F-53CC-44A7-8DBF-8C5AD392C7C8}" type="datetimeFigureOut">
              <a:rPr lang="es-EC" smtClean="0"/>
              <a:t>12/2/2020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959D-CD36-494B-B33C-9CF1C188F53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45364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123F-53CC-44A7-8DBF-8C5AD392C7C8}" type="datetimeFigureOut">
              <a:rPr lang="es-EC" smtClean="0"/>
              <a:t>12/2/2020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959D-CD36-494B-B33C-9CF1C188F53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24328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123F-53CC-44A7-8DBF-8C5AD392C7C8}" type="datetimeFigureOut">
              <a:rPr lang="es-EC" smtClean="0"/>
              <a:t>12/2/2020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959D-CD36-494B-B33C-9CF1C188F53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30104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123F-53CC-44A7-8DBF-8C5AD392C7C8}" type="datetimeFigureOut">
              <a:rPr lang="es-EC" smtClean="0"/>
              <a:t>12/2/2020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959D-CD36-494B-B33C-9CF1C188F53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30116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123F-53CC-44A7-8DBF-8C5AD392C7C8}" type="datetimeFigureOut">
              <a:rPr lang="es-EC" smtClean="0"/>
              <a:t>12/2/2020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959D-CD36-494B-B33C-9CF1C188F538}" type="slidenum">
              <a:rPr lang="es-EC" smtClean="0"/>
              <a:t>‹#›</a:t>
            </a:fld>
            <a:endParaRPr lang="es-EC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97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123F-53CC-44A7-8DBF-8C5AD392C7C8}" type="datetimeFigureOut">
              <a:rPr lang="es-EC" smtClean="0"/>
              <a:t>12/2/2020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959D-CD36-494B-B33C-9CF1C188F53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265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123F-53CC-44A7-8DBF-8C5AD392C7C8}" type="datetimeFigureOut">
              <a:rPr lang="es-EC" smtClean="0"/>
              <a:t>12/2/2020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959D-CD36-494B-B33C-9CF1C188F53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464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123F-53CC-44A7-8DBF-8C5AD392C7C8}" type="datetimeFigureOut">
              <a:rPr lang="es-EC" smtClean="0"/>
              <a:t>12/2/2020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959D-CD36-494B-B33C-9CF1C188F53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3683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123F-53CC-44A7-8DBF-8C5AD392C7C8}" type="datetimeFigureOut">
              <a:rPr lang="es-EC" smtClean="0"/>
              <a:t>12/2/2020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959D-CD36-494B-B33C-9CF1C188F53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181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123F-53CC-44A7-8DBF-8C5AD392C7C8}" type="datetimeFigureOut">
              <a:rPr lang="es-EC" smtClean="0"/>
              <a:t>12/2/2020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959D-CD36-494B-B33C-9CF1C188F53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808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123F-53CC-44A7-8DBF-8C5AD392C7C8}" type="datetimeFigureOut">
              <a:rPr lang="es-EC" smtClean="0"/>
              <a:t>12/2/2020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959D-CD36-494B-B33C-9CF1C188F53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1428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123F-53CC-44A7-8DBF-8C5AD392C7C8}" type="datetimeFigureOut">
              <a:rPr lang="es-EC" smtClean="0"/>
              <a:t>12/2/2020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959D-CD36-494B-B33C-9CF1C188F53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85692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123F-53CC-44A7-8DBF-8C5AD392C7C8}" type="datetimeFigureOut">
              <a:rPr lang="es-EC" smtClean="0"/>
              <a:t>12/2/2020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959D-CD36-494B-B33C-9CF1C188F53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23031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123F-53CC-44A7-8DBF-8C5AD392C7C8}" type="datetimeFigureOut">
              <a:rPr lang="es-EC" smtClean="0"/>
              <a:t>12/2/2020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959D-CD36-494B-B33C-9CF1C188F53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586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52123F-53CC-44A7-8DBF-8C5AD392C7C8}" type="datetimeFigureOut">
              <a:rPr lang="es-EC" smtClean="0"/>
              <a:t>12/2/2020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B7959D-CD36-494B-B33C-9CF1C188F53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12833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28F4B-4360-4005-B352-82AFC9F3E8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b="1" dirty="0"/>
              <a:t>Extracción de datos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6FEDD-0F5C-439B-AEF3-1D38B4FEC5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/>
              <a:t>Dennis Nuñez, Bryan Farinango, Fernando Sanmartín, Bryan Pérez</a:t>
            </a:r>
          </a:p>
        </p:txBody>
      </p:sp>
    </p:spTree>
    <p:extLst>
      <p:ext uri="{BB962C8B-B14F-4D97-AF65-F5344CB8AC3E}">
        <p14:creationId xmlns:p14="http://schemas.microsoft.com/office/powerpoint/2010/main" val="3157020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9">
            <a:extLst>
              <a:ext uri="{FF2B5EF4-FFF2-40B4-BE49-F238E27FC236}">
                <a16:creationId xmlns:a16="http://schemas.microsoft.com/office/drawing/2014/main" id="{51CD8F60-F08E-4993-AC5A-6BB1B028944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78248" y="991465"/>
            <a:ext cx="9067418" cy="1388480"/>
          </a:xfrm>
          <a:prstGeom prst="rect">
            <a:avLst/>
          </a:prstGeom>
        </p:spPr>
      </p:pic>
      <p:pic>
        <p:nvPicPr>
          <p:cNvPr id="5" name="Imagen 11">
            <a:extLst>
              <a:ext uri="{FF2B5EF4-FFF2-40B4-BE49-F238E27FC236}">
                <a16:creationId xmlns:a16="http://schemas.microsoft.com/office/drawing/2014/main" id="{D9DF6E1C-F91C-47CA-8993-674AB0A6959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78248" y="2746870"/>
            <a:ext cx="9067418" cy="138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39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2CDA-6DED-467D-AF0D-77129A159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/>
              <a:t>VISUALIZACIONES</a:t>
            </a:r>
          </a:p>
        </p:txBody>
      </p:sp>
      <p:pic>
        <p:nvPicPr>
          <p:cNvPr id="4" name="Imagen 13">
            <a:extLst>
              <a:ext uri="{FF2B5EF4-FFF2-40B4-BE49-F238E27FC236}">
                <a16:creationId xmlns:a16="http://schemas.microsoft.com/office/drawing/2014/main" id="{D33897A9-9C54-4626-B75B-22AC7C244F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58023" y="1665873"/>
            <a:ext cx="7576820" cy="458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66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4">
            <a:extLst>
              <a:ext uri="{FF2B5EF4-FFF2-40B4-BE49-F238E27FC236}">
                <a16:creationId xmlns:a16="http://schemas.microsoft.com/office/drawing/2014/main" id="{60E90D8A-E31C-45D0-A595-2EB56EB22C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35991" y="811493"/>
            <a:ext cx="9180537" cy="523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3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5">
            <a:extLst>
              <a:ext uri="{FF2B5EF4-FFF2-40B4-BE49-F238E27FC236}">
                <a16:creationId xmlns:a16="http://schemas.microsoft.com/office/drawing/2014/main" id="{DBA781C4-42CF-4824-8561-C02ED3830E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1591" y="677153"/>
            <a:ext cx="10348157" cy="542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4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DBB3D-D29B-43B5-9491-926A206A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91D78-A32C-496C-AAD0-4AFA20166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4" name="Imagen 16">
            <a:extLst>
              <a:ext uri="{FF2B5EF4-FFF2-40B4-BE49-F238E27FC236}">
                <a16:creationId xmlns:a16="http://schemas.microsoft.com/office/drawing/2014/main" id="{E7D851A2-634A-4427-B27E-4B271857E0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65283" y="1066800"/>
            <a:ext cx="9569891" cy="494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3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AEE223-E90B-4B30-844D-5BA654A044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46" t="22550" r="18538" b="17728"/>
          <a:stretch/>
        </p:blipFill>
        <p:spPr>
          <a:xfrm>
            <a:off x="956603" y="689317"/>
            <a:ext cx="10170942" cy="541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53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92EF74-CFD8-4B6E-823F-F4457107ADBA}"/>
              </a:ext>
            </a:extLst>
          </p:cNvPr>
          <p:cNvSpPr txBox="1"/>
          <p:nvPr/>
        </p:nvSpPr>
        <p:spPr>
          <a:xfrm>
            <a:off x="826718" y="889347"/>
            <a:ext cx="3633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3200" dirty="0"/>
              <a:t>FUENTES DE DATOS: </a:t>
            </a:r>
          </a:p>
        </p:txBody>
      </p:sp>
      <p:pic>
        <p:nvPicPr>
          <p:cNvPr id="1026" name="Picture 2" descr="Resultado de imagen para datos abiertos ecuador">
            <a:extLst>
              <a:ext uri="{FF2B5EF4-FFF2-40B4-BE49-F238E27FC236}">
                <a16:creationId xmlns:a16="http://schemas.microsoft.com/office/drawing/2014/main" id="{6A116DB3-02FC-4342-9ABA-C7E39DCF9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86" y="1806619"/>
            <a:ext cx="48768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inec">
            <a:extLst>
              <a:ext uri="{FF2B5EF4-FFF2-40B4-BE49-F238E27FC236}">
                <a16:creationId xmlns:a16="http://schemas.microsoft.com/office/drawing/2014/main" id="{360004A2-3A7E-4D6D-9361-08078B8B4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422" y="1181734"/>
            <a:ext cx="2532733" cy="253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twitter">
            <a:extLst>
              <a:ext uri="{FF2B5EF4-FFF2-40B4-BE49-F238E27FC236}">
                <a16:creationId xmlns:a16="http://schemas.microsoft.com/office/drawing/2014/main" id="{EB5A970E-77E8-442F-A0C7-6638F31D2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484" y="4006016"/>
            <a:ext cx="2439332" cy="243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911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890832-EFBC-4D0C-935B-CE233F40FFD1}"/>
              </a:ext>
            </a:extLst>
          </p:cNvPr>
          <p:cNvSpPr txBox="1"/>
          <p:nvPr/>
        </p:nvSpPr>
        <p:spPr>
          <a:xfrm>
            <a:off x="826718" y="889347"/>
            <a:ext cx="2957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3200" dirty="0"/>
              <a:t>BASES DE DATOS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BAD2AC-95F5-4E6D-B327-7B83BA205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383" y="1140013"/>
            <a:ext cx="3644683" cy="2249135"/>
          </a:xfrm>
          <a:prstGeom prst="rect">
            <a:avLst/>
          </a:prstGeom>
        </p:spPr>
      </p:pic>
      <p:pic>
        <p:nvPicPr>
          <p:cNvPr id="2050" name="Picture 2" descr="Resultado de imagen para couchdb">
            <a:extLst>
              <a:ext uri="{FF2B5EF4-FFF2-40B4-BE49-F238E27FC236}">
                <a16:creationId xmlns:a16="http://schemas.microsoft.com/office/drawing/2014/main" id="{EE8DE547-7FF4-46CA-A34F-C6B15CCD6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711" y="889347"/>
            <a:ext cx="2870571" cy="289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excel">
            <a:extLst>
              <a:ext uri="{FF2B5EF4-FFF2-40B4-BE49-F238E27FC236}">
                <a16:creationId xmlns:a16="http://schemas.microsoft.com/office/drawing/2014/main" id="{5D8F20C5-20EB-47D2-A3A0-05567A080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777" y="4051495"/>
            <a:ext cx="4767268" cy="238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66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22636A-11D9-4B30-B955-6B6508A2D031}"/>
              </a:ext>
            </a:extLst>
          </p:cNvPr>
          <p:cNvSpPr txBox="1"/>
          <p:nvPr/>
        </p:nvSpPr>
        <p:spPr>
          <a:xfrm>
            <a:off x="826718" y="889347"/>
            <a:ext cx="2839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3200" dirty="0"/>
              <a:t>HERRAMIENTAS</a:t>
            </a:r>
          </a:p>
        </p:txBody>
      </p:sp>
      <p:pic>
        <p:nvPicPr>
          <p:cNvPr id="3074" name="Picture 2" descr="Resultado de imagen para elastic search">
            <a:extLst>
              <a:ext uri="{FF2B5EF4-FFF2-40B4-BE49-F238E27FC236}">
                <a16:creationId xmlns:a16="http://schemas.microsoft.com/office/drawing/2014/main" id="{60A5CD26-7C71-475A-BA91-3C9B7F7F0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09" y="1828800"/>
            <a:ext cx="3533249" cy="1931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para kibana">
            <a:extLst>
              <a:ext uri="{FF2B5EF4-FFF2-40B4-BE49-F238E27FC236}">
                <a16:creationId xmlns:a16="http://schemas.microsoft.com/office/drawing/2014/main" id="{A65D2732-4EE7-4118-B13B-197781DA5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01" y="1521310"/>
            <a:ext cx="3533249" cy="22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n para logstash logo">
            <a:extLst>
              <a:ext uri="{FF2B5EF4-FFF2-40B4-BE49-F238E27FC236}">
                <a16:creationId xmlns:a16="http://schemas.microsoft.com/office/drawing/2014/main" id="{D9468FD5-A05D-4B7C-BFD0-97564BDD8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09" y="4097402"/>
            <a:ext cx="6190712" cy="21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428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59B70-A253-4B69-9924-26C7B688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MYSQL -&gt; ELASTIC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2EFF4C-C473-41A4-B323-1D2F16AE9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993865"/>
            <a:ext cx="2752730" cy="1698711"/>
          </a:xfrm>
          <a:prstGeom prst="rect">
            <a:avLst/>
          </a:prstGeom>
        </p:spPr>
      </p:pic>
      <p:pic>
        <p:nvPicPr>
          <p:cNvPr id="5" name="Picture 6" descr="Resultado de imagen para logstash logo">
            <a:extLst>
              <a:ext uri="{FF2B5EF4-FFF2-40B4-BE49-F238E27FC236}">
                <a16:creationId xmlns:a16="http://schemas.microsoft.com/office/drawing/2014/main" id="{4BC16062-7D98-4851-8BEB-CFBDB9565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815" y="3429000"/>
            <a:ext cx="3018253" cy="102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elastic search">
            <a:extLst>
              <a:ext uri="{FF2B5EF4-FFF2-40B4-BE49-F238E27FC236}">
                <a16:creationId xmlns:a16="http://schemas.microsoft.com/office/drawing/2014/main" id="{3259A1D7-6F00-4426-95A3-85B2D274F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950" y="2761067"/>
            <a:ext cx="3533249" cy="1931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34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">
            <a:extLst>
              <a:ext uri="{FF2B5EF4-FFF2-40B4-BE49-F238E27FC236}">
                <a16:creationId xmlns:a16="http://schemas.microsoft.com/office/drawing/2014/main" id="{D270790B-8F05-4412-AD6D-29977FC8E2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2913" y="1492652"/>
            <a:ext cx="5400040" cy="3872696"/>
          </a:xfrm>
          <a:prstGeom prst="rect">
            <a:avLst/>
          </a:prstGeom>
        </p:spPr>
      </p:pic>
      <p:pic>
        <p:nvPicPr>
          <p:cNvPr id="5" name="Imagen 2">
            <a:extLst>
              <a:ext uri="{FF2B5EF4-FFF2-40B4-BE49-F238E27FC236}">
                <a16:creationId xmlns:a16="http://schemas.microsoft.com/office/drawing/2014/main" id="{61EA8B88-AE70-4FF2-B07F-19F9A9933C6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26237" y="1492652"/>
            <a:ext cx="5685389" cy="387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44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B35D7-D80F-4DCF-8342-54B31804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ERRORES PRESENTADOS</a:t>
            </a:r>
          </a:p>
        </p:txBody>
      </p:sp>
      <p:pic>
        <p:nvPicPr>
          <p:cNvPr id="4" name="Imagen 7">
            <a:extLst>
              <a:ext uri="{FF2B5EF4-FFF2-40B4-BE49-F238E27FC236}">
                <a16:creationId xmlns:a16="http://schemas.microsoft.com/office/drawing/2014/main" id="{5DD37EB7-7F2D-4239-ABA9-C08FFE8476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7772" y="2185793"/>
            <a:ext cx="5848228" cy="3664885"/>
          </a:xfrm>
          <a:prstGeom prst="rect">
            <a:avLst/>
          </a:prstGeom>
        </p:spPr>
      </p:pic>
      <p:pic>
        <p:nvPicPr>
          <p:cNvPr id="5" name="Imagen 5">
            <a:extLst>
              <a:ext uri="{FF2B5EF4-FFF2-40B4-BE49-F238E27FC236}">
                <a16:creationId xmlns:a16="http://schemas.microsoft.com/office/drawing/2014/main" id="{F702B3FC-172C-4658-804D-6D906FD1DA8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10627" y="2185793"/>
            <a:ext cx="5400040" cy="362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6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838F-6C40-44AB-B22C-499B267C6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SOLUCIONES</a:t>
            </a:r>
          </a:p>
        </p:txBody>
      </p:sp>
      <p:pic>
        <p:nvPicPr>
          <p:cNvPr id="4" name="Imagen 6">
            <a:extLst>
              <a:ext uri="{FF2B5EF4-FFF2-40B4-BE49-F238E27FC236}">
                <a16:creationId xmlns:a16="http://schemas.microsoft.com/office/drawing/2014/main" id="{E71E42B4-3970-4725-9F42-517740980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5960" y="1949898"/>
            <a:ext cx="7646182" cy="1595160"/>
          </a:xfrm>
          <a:prstGeom prst="rect">
            <a:avLst/>
          </a:prstGeom>
        </p:spPr>
      </p:pic>
      <p:pic>
        <p:nvPicPr>
          <p:cNvPr id="5" name="Imagen 8">
            <a:extLst>
              <a:ext uri="{FF2B5EF4-FFF2-40B4-BE49-F238E27FC236}">
                <a16:creationId xmlns:a16="http://schemas.microsoft.com/office/drawing/2014/main" id="{598965F0-1EEA-4091-BFC8-637245499F7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5960" y="3771297"/>
            <a:ext cx="7646182" cy="232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55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0</TotalTime>
  <Words>30</Words>
  <Application>Microsoft Office PowerPoint</Application>
  <PresentationFormat>Widescreen</PresentationFormat>
  <Paragraphs>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Celestial</vt:lpstr>
      <vt:lpstr>Extracción de datos</vt:lpstr>
      <vt:lpstr>PowerPoint Presentation</vt:lpstr>
      <vt:lpstr>PowerPoint Presentation</vt:lpstr>
      <vt:lpstr>PowerPoint Presentation</vt:lpstr>
      <vt:lpstr>PowerPoint Presentation</vt:lpstr>
      <vt:lpstr>MYSQL -&gt; ELASTIC SEARCH</vt:lpstr>
      <vt:lpstr>PowerPoint Presentation</vt:lpstr>
      <vt:lpstr>ERRORES PRESENTADOS</vt:lpstr>
      <vt:lpstr>SOLUCIONES</vt:lpstr>
      <vt:lpstr>PowerPoint Presentation</vt:lpstr>
      <vt:lpstr>VISUALIZACIONES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Extracción de datos</dc:title>
  <dc:creator>Dennis Nuñez Jimenez</dc:creator>
  <cp:lastModifiedBy>Dennis Nuñez Jimenez</cp:lastModifiedBy>
  <cp:revision>5</cp:revision>
  <dcterms:created xsi:type="dcterms:W3CDTF">2020-02-12T22:22:08Z</dcterms:created>
  <dcterms:modified xsi:type="dcterms:W3CDTF">2020-02-12T23:05:45Z</dcterms:modified>
</cp:coreProperties>
</file>