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0000800000000000000"/>
      <p:regular r:id="rId12"/>
    </p:embeddedFont>
    <p:embeddedFont>
      <p:font typeface="Poppins" charset="1" panose="00000500000000000000"/>
      <p:regular r:id="rId13"/>
    </p:embeddedFont>
    <p:embeddedFont>
      <p:font typeface="Poppins Ultra-Bold" charset="1" panose="00000900000000000000"/>
      <p:regular r:id="rId14"/>
    </p:embeddedFont>
    <p:embeddedFont>
      <p:font typeface="Poppins Semi-Bold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VAGW3XLXrTk.mp4" Type="http://schemas.openxmlformats.org/officeDocument/2006/relationships/video"/><Relationship Id="rId4" Target="../media/VAGW3XLXrTk.mp4" Type="http://schemas.microsoft.com/office/2007/relationships/media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https://www.tinkercad.com/things/c6IQUPP4Xkn-varal-quase-automatico-1" TargetMode="External" Type="http://schemas.openxmlformats.org/officeDocument/2006/relationships/hyperlink"/><Relationship Id="rId5" Target="https://github.com/SANT0LA/Projeto-de-Extensao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65930" y="3777387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5"/>
                </a:lnTo>
                <a:lnTo>
                  <a:pt x="0" y="43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82776" y="4671255"/>
            <a:ext cx="10804563" cy="637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0"/>
              </a:lnSpc>
            </a:pPr>
            <a:r>
              <a:rPr lang="en-US" sz="9500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Varal (quase)</a:t>
            </a:r>
          </a:p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Automatico</a:t>
            </a:r>
            <a:r>
              <a:rPr lang="en-US" sz="1173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10093"/>
              </a:lnSpc>
            </a:pPr>
          </a:p>
          <a:p>
            <a:pPr algn="l">
              <a:lnSpc>
                <a:spcPts val="10093"/>
              </a:lnSpc>
            </a:pPr>
          </a:p>
          <a:p>
            <a:pPr algn="l">
              <a:lnSpc>
                <a:spcPts val="1009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782776" y="7918648"/>
            <a:ext cx="8447124" cy="104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PROJETO FINAL MICROCONTROLADORES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2695283"/>
            <a:ext cx="5281808" cy="5241886"/>
            <a:chOff x="0" y="0"/>
            <a:chExt cx="1391093" cy="1380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1380579"/>
            </a:xfrm>
            <a:custGeom>
              <a:avLst/>
              <a:gdLst/>
              <a:ahLst/>
              <a:cxnLst/>
              <a:rect r="r" b="b" t="t" l="l"/>
              <a:pathLst>
                <a:path h="1380579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44253" y="3045219"/>
            <a:ext cx="4546498" cy="454649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86030" y="3684065"/>
            <a:ext cx="7357970" cy="212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Pra que ele serve?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1675" y="-1388054"/>
            <a:ext cx="6627625" cy="1834053"/>
            <a:chOff x="0" y="0"/>
            <a:chExt cx="1264059" cy="3498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4059" cy="349801"/>
            </a:xfrm>
            <a:custGeom>
              <a:avLst/>
              <a:gdLst/>
              <a:ahLst/>
              <a:cxnLst/>
              <a:rect r="r" b="b" t="t" l="l"/>
              <a:pathLst>
                <a:path h="349801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349801"/>
                  </a:lnTo>
                  <a:lnTo>
                    <a:pt x="0" y="34980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64059" cy="38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31675" y="9920470"/>
            <a:ext cx="6627625" cy="771160"/>
            <a:chOff x="0" y="0"/>
            <a:chExt cx="1264059" cy="14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4059" cy="147080"/>
            </a:xfrm>
            <a:custGeom>
              <a:avLst/>
              <a:gdLst/>
              <a:ahLst/>
              <a:cxnLst/>
              <a:rect r="r" b="b" t="t" l="l"/>
              <a:pathLst>
                <a:path h="147080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147080"/>
                  </a:lnTo>
                  <a:lnTo>
                    <a:pt x="0" y="14708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64059" cy="18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526130" y="483245"/>
            <a:ext cx="12157805" cy="9258300"/>
          </a:xfrm>
          <a:custGeom>
            <a:avLst/>
            <a:gdLst/>
            <a:ahLst/>
            <a:cxnLst/>
            <a:rect r="r" b="b" t="t" l="l"/>
            <a:pathLst>
              <a:path h="9258300" w="12157805">
                <a:moveTo>
                  <a:pt x="0" y="0"/>
                </a:moveTo>
                <a:lnTo>
                  <a:pt x="12157805" y="0"/>
                </a:lnTo>
                <a:lnTo>
                  <a:pt x="1215780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24" t="0" r="-1372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3852" y="5384797"/>
            <a:ext cx="4263270" cy="4263270"/>
          </a:xfrm>
          <a:custGeom>
            <a:avLst/>
            <a:gdLst/>
            <a:ahLst/>
            <a:cxnLst/>
            <a:rect r="r" b="b" t="t" l="l"/>
            <a:pathLst>
              <a:path h="4263270" w="4263270">
                <a:moveTo>
                  <a:pt x="0" y="0"/>
                </a:moveTo>
                <a:lnTo>
                  <a:pt x="4263271" y="0"/>
                </a:lnTo>
                <a:lnTo>
                  <a:pt x="4263271" y="4263271"/>
                </a:lnTo>
                <a:lnTo>
                  <a:pt x="0" y="42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49940" y="1771983"/>
            <a:ext cx="4991094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Componentes: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49940" y="2621290"/>
            <a:ext cx="4991094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Arduino Uno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Sensor de chuva*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Motor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Buzzer</a:t>
            </a:r>
          </a:p>
          <a:p>
            <a:pPr algn="l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800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LCD 16X2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1675" y="-1388054"/>
            <a:ext cx="6627625" cy="1834053"/>
            <a:chOff x="0" y="0"/>
            <a:chExt cx="1264059" cy="3498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4059" cy="349801"/>
            </a:xfrm>
            <a:custGeom>
              <a:avLst/>
              <a:gdLst/>
              <a:ahLst/>
              <a:cxnLst/>
              <a:rect r="r" b="b" t="t" l="l"/>
              <a:pathLst>
                <a:path h="349801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349801"/>
                  </a:lnTo>
                  <a:lnTo>
                    <a:pt x="0" y="34980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64059" cy="38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31675" y="9920470"/>
            <a:ext cx="6627625" cy="771160"/>
            <a:chOff x="0" y="0"/>
            <a:chExt cx="1264059" cy="14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4059" cy="147080"/>
            </a:xfrm>
            <a:custGeom>
              <a:avLst/>
              <a:gdLst/>
              <a:ahLst/>
              <a:cxnLst/>
              <a:rect r="r" b="b" t="t" l="l"/>
              <a:pathLst>
                <a:path h="147080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147080"/>
                  </a:lnTo>
                  <a:lnTo>
                    <a:pt x="0" y="14708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64059" cy="18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816548" y="1269997"/>
            <a:ext cx="14630400" cy="8229600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1813852" y="5384797"/>
            <a:ext cx="4263270" cy="4263270"/>
          </a:xfrm>
          <a:custGeom>
            <a:avLst/>
            <a:gdLst/>
            <a:ahLst/>
            <a:cxnLst/>
            <a:rect r="r" b="b" t="t" l="l"/>
            <a:pathLst>
              <a:path h="4263270" w="4263270">
                <a:moveTo>
                  <a:pt x="0" y="0"/>
                </a:moveTo>
                <a:lnTo>
                  <a:pt x="4263271" y="0"/>
                </a:lnTo>
                <a:lnTo>
                  <a:pt x="4263271" y="4263271"/>
                </a:lnTo>
                <a:lnTo>
                  <a:pt x="0" y="42632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49940" y="1771983"/>
            <a:ext cx="4991094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Componentes: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13852" y="2567508"/>
            <a:ext cx="4991094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Perfis de aço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Cremalheira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Roldana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Engrenagem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50660" y="2729887"/>
            <a:ext cx="9337340" cy="5625747"/>
          </a:xfrm>
          <a:custGeom>
            <a:avLst/>
            <a:gdLst/>
            <a:ahLst/>
            <a:cxnLst/>
            <a:rect r="r" b="b" t="t" l="l"/>
            <a:pathLst>
              <a:path h="5625747" w="9337340">
                <a:moveTo>
                  <a:pt x="0" y="0"/>
                </a:moveTo>
                <a:lnTo>
                  <a:pt x="9337340" y="0"/>
                </a:lnTo>
                <a:lnTo>
                  <a:pt x="9337340" y="5625748"/>
                </a:lnTo>
                <a:lnTo>
                  <a:pt x="0" y="562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6848" y="2729887"/>
            <a:ext cx="9960557" cy="5640166"/>
          </a:xfrm>
          <a:custGeom>
            <a:avLst/>
            <a:gdLst/>
            <a:ahLst/>
            <a:cxnLst/>
            <a:rect r="r" b="b" t="t" l="l"/>
            <a:pathLst>
              <a:path h="5640166" w="9960557">
                <a:moveTo>
                  <a:pt x="0" y="0"/>
                </a:moveTo>
                <a:lnTo>
                  <a:pt x="9960558" y="0"/>
                </a:lnTo>
                <a:lnTo>
                  <a:pt x="9960558" y="5640166"/>
                </a:lnTo>
                <a:lnTo>
                  <a:pt x="0" y="5640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25924" y="4765662"/>
            <a:ext cx="13436151" cy="120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75"/>
              </a:lnSpc>
            </a:pPr>
            <a:r>
              <a:rPr lang="en-US" b="true" sz="8575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Obrigado pela atenção!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425924" y="6283726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97263" y="6566461"/>
            <a:ext cx="6404964" cy="62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530" indent="-257765" lvl="1">
              <a:lnSpc>
                <a:spcPts val="2387"/>
              </a:lnSpc>
              <a:buFont typeface="Arial"/>
              <a:buChar char="•"/>
            </a:pPr>
            <a:r>
              <a:rPr lang="en-US" b="true" sz="2387" u="sng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  <a:hlinkClick r:id="rId4" tooltip="https://www.tinkercad.com/things/c6IQUPP4Xkn-varal-quase-automatico-1"/>
              </a:rPr>
              <a:t>Thinkercad</a:t>
            </a:r>
          </a:p>
          <a:p>
            <a:pPr algn="l" marL="515530" indent="-257765" lvl="1">
              <a:lnSpc>
                <a:spcPts val="2387"/>
              </a:lnSpc>
              <a:buFont typeface="Arial"/>
              <a:buChar char="•"/>
            </a:pPr>
            <a:r>
              <a:rPr lang="en-US" b="true" sz="2387" u="sng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  <a:hlinkClick r:id="rId5" tooltip="https://github.com/SANT0LA/Projeto-de-Extensao"/>
              </a:rPr>
              <a:t>Githhub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DAGW1qNWW_U</dc:identifier>
  <dcterms:modified xsi:type="dcterms:W3CDTF">2011-08-01T06:04:30Z</dcterms:modified>
  <cp:revision>1</cp:revision>
  <dc:title>Apresentação varal</dc:title>
</cp:coreProperties>
</file>