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48"/>
        <p:guide pos="217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SALARY</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 #,##0.00</c:formatCode>
                <c:ptCount val="10"/>
                <c:pt idx="0">
                  <c:v>50000.0</c:v>
                </c:pt>
                <c:pt idx="1">
                  <c:v>40000.0</c:v>
                </c:pt>
                <c:pt idx="2">
                  <c:v>60000.0</c:v>
                </c:pt>
                <c:pt idx="3">
                  <c:v>65000.0</c:v>
                </c:pt>
                <c:pt idx="4">
                  <c:v>75000.0</c:v>
                </c:pt>
                <c:pt idx="5">
                  <c:v>70000.0</c:v>
                </c:pt>
                <c:pt idx="6">
                  <c:v>65000.0</c:v>
                </c:pt>
                <c:pt idx="7">
                  <c:v>95000.0</c:v>
                </c:pt>
                <c:pt idx="8">
                  <c:v>65000.0</c:v>
                </c:pt>
                <c:pt idx="9">
                  <c:v>12000.0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quot;₹&quot; #,##0.00"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SALARY</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0"/>
                <c:pt idx="0">
                  <c:v>50000.0</c:v>
                </c:pt>
                <c:pt idx="1">
                  <c:v>40000.0</c:v>
                </c:pt>
                <c:pt idx="2">
                  <c:v>60000.0</c:v>
                </c:pt>
                <c:pt idx="3">
                  <c:v>65000.0</c:v>
                </c:pt>
                <c:pt idx="4">
                  <c:v>75000.0</c:v>
                </c:pt>
                <c:pt idx="5">
                  <c:v>70000.0</c:v>
                </c:pt>
                <c:pt idx="6">
                  <c:v>65000.0</c:v>
                </c:pt>
                <c:pt idx="7">
                  <c:v>95000.0</c:v>
                </c:pt>
                <c:pt idx="8">
                  <c:v>65000.0</c:v>
                </c:pt>
                <c:pt idx="9">
                  <c:v>12000.0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633341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374353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5156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001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57743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884851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004414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078322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242766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21390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17372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798759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894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8470410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55645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24141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22071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05997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927794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143203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96366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639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499937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7023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676552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131563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6312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605" y="3314065"/>
            <a:ext cx="8610600" cy="202628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D SANTHOSH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7328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NAAN MUDHALVAN ID :50B17AB6150929895F6412A22E2FCF38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 KANDASWAMY NAIDU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963760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6" name="矩形"/>
          <p:cNvSpPr>
            <a:spLocks/>
          </p:cNvSpPr>
          <p:nvPr/>
        </p:nvSpPr>
        <p:spPr>
          <a:xfrm rot="0">
            <a:off x="-532765" y="2438400"/>
            <a:ext cx="4820920" cy="3729989"/>
          </a:xfrm>
          <a:prstGeom prst="rect"/>
          <a:noFill/>
          <a:ln w="12700" cmpd="sng" cap="flat">
            <a:noFill/>
            <a:prstDash val="solid"/>
            <a:miter/>
          </a:ln>
        </p:spPr>
      </p:sp>
      <p:sp>
        <p:nvSpPr>
          <p:cNvPr id="157"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58" name="Table"/>
          <p:cNvGraphicFramePr>
            <a:graphicFrameLocks noGrp="1"/>
          </p:cNvGraphicFramePr>
          <p:nvPr>
            <p:extLst>
              <p:ext uri="{D42A27DB-BD31-4B8C-83A1-F6EECF244321}"/>
            </p:extLst>
          </p:nvPr>
        </p:nvGraphicFramePr>
        <p:xfrm>
          <a:off x="914400" y="1676400"/>
          <a:ext cx="3856355" cy="4777739"/>
        </p:xfrm>
        <a:graphic>
          <a:graphicData uri="http://schemas.openxmlformats.org/drawingml/2006/table">
            <a:tbl>
              <a:tblPr bandRow="1">
                <a:noFill/>
              </a:tblPr>
              <a:tblGrid>
                <a:gridCol w="3856355"/>
              </a:tblGrid>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Row Labels</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solidFill>
                      <a:srgbClr val="D9E1F2"/>
                    </a:solidFill>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HARISH</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w="6350">
                      <a:solidFill>
                        <a:srgbClr val="8EA9DB"/>
                      </a:solidFill>
                      <a:prstDash val="solid"/>
                      <a:headEnd type="none" w="med" len="med"/>
                      <a:tailEnd type="none" w="med" len="med"/>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70,000.00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KAVI</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40,000.00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KESAVAN</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65,000.00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MOHAN</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95,000.00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PAVI</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60,000.00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ROHIT</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12,000.00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SATHYA</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65,000.00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SHYAM</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75,000.00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VENKAT</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65,000.00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YAAN</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50,000.00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w="6350">
                      <a:solidFill>
                        <a:srgbClr val="8EA9DB"/>
                      </a:solidFill>
                      <a:prstDash val="solid"/>
                      <a:headEnd type="none" w="med" len="med"/>
                      <a:tailEnd type="none" w="med" len="med"/>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w="6350">
                      <a:solidFill>
                        <a:srgbClr val="8EA9DB"/>
                      </a:solidFill>
                      <a:prstDash val="solid"/>
                      <a:headEnd type="none" w="med" len="med"/>
                      <a:tailEnd type="none" w="med" len="med"/>
                    </a:lnT>
                    <a:lnB>
                      <a:noFill/>
                    </a:lnB>
                    <a:solidFill>
                      <a:srgbClr val="D9E1F2"/>
                    </a:solidFill>
                  </a:tcPr>
                </a:tc>
              </a:tr>
            </a:tbl>
          </a:graphicData>
        </a:graphic>
      </p:graphicFrame>
    </p:spTree>
    <p:extLst>
      <p:ext uri="{BB962C8B-B14F-4D97-AF65-F5344CB8AC3E}">
        <p14:creationId xmlns:p14="http://schemas.microsoft.com/office/powerpoint/2010/main" val="98647436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101346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68" name="图表"/>
          <p:cNvGraphicFramePr/>
          <p:nvPr/>
        </p:nvGraphicFramePr>
        <p:xfrm>
          <a:off x="304800" y="2133600"/>
          <a:ext cx="4374515" cy="3102610"/>
        </p:xfrm>
        <a:graphic>
          <a:graphicData uri="http://schemas.openxmlformats.org/drawingml/2006/chart">
            <c:chart xmlns:c="http://schemas.openxmlformats.org/drawingml/2006/chart" r:id="rId2"/>
          </a:graphicData>
        </a:graphic>
      </p:graphicFrame>
      <p:graphicFrame>
        <p:nvGraphicFramePr>
          <p:cNvPr id="169" name="图表"/>
          <p:cNvGraphicFramePr/>
          <p:nvPr/>
        </p:nvGraphicFramePr>
        <p:xfrm>
          <a:off x="5391150" y="2178050"/>
          <a:ext cx="5577840" cy="3101339"/>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944874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774195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145950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99422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99822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34971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10058401" y="762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2081816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982200" y="8382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086485" y="1694180"/>
            <a:ext cx="7563485" cy="4819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47011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829800" y="49085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381000" y="651510"/>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054491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293156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104394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2635250" y="1280794"/>
            <a:ext cx="6485890" cy="51898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6941558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26</cp:revision>
  <dcterms:created xsi:type="dcterms:W3CDTF">2024-03-29T15:07:00Z</dcterms:created>
  <dcterms:modified xsi:type="dcterms:W3CDTF">2024-09-04T02:11:01Z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66B0BC7DC32740C391F55CC87E49E401_13</vt:lpwstr>
  </property>
  <property fmtid="{D5CDD505-2E9C-101B-9397-08002B2CF9AE}" pid="5" name="KSOProductBuildVer">
    <vt:lpwstr>1033-12.2.0.17562</vt:lpwstr>
  </property>
</Properties>
</file>