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7" r:id="rId4"/>
    <p:sldId id="279" r:id="rId5"/>
    <p:sldId id="284" r:id="rId6"/>
    <p:sldId id="292" r:id="rId7"/>
    <p:sldId id="289" r:id="rId8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26" autoAdjust="0"/>
    <p:restoredTop sz="87621" autoAdjust="0"/>
  </p:normalViewPr>
  <p:slideViewPr>
    <p:cSldViewPr>
      <p:cViewPr varScale="1">
        <p:scale>
          <a:sx n="111" d="100"/>
          <a:sy n="111" d="100"/>
        </p:scale>
        <p:origin x="91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22AIC14 &amp; INTERNET OF THINGS AND ITS APPLICATIONS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43" y="3638550"/>
            <a:ext cx="230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: </a:t>
            </a:r>
          </a:p>
          <a:p>
            <a:r>
              <a:rPr lang="en-US" dirty="0"/>
              <a:t>                </a:t>
            </a:r>
            <a:r>
              <a:rPr lang="en-US" dirty="0" err="1"/>
              <a:t>Dr.K.Lalitha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53556" y="3274696"/>
            <a:ext cx="2891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AKASH.A(22AI001)</a:t>
            </a:r>
          </a:p>
          <a:p>
            <a:r>
              <a:rPr lang="en-US" dirty="0"/>
              <a:t>SANTHOSH RAJ.P(22AI047)</a:t>
            </a:r>
          </a:p>
          <a:p>
            <a:r>
              <a:rPr lang="en-US" dirty="0"/>
              <a:t>SHARATH.R(22AI049)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1752600" y="1552932"/>
            <a:ext cx="50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 SOLAR TRACKER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D5AD3-B184-16A1-3974-BD4EDAABE469}"/>
              </a:ext>
            </a:extLst>
          </p:cNvPr>
          <p:cNvSpPr txBox="1"/>
          <p:nvPr/>
        </p:nvSpPr>
        <p:spPr>
          <a:xfrm>
            <a:off x="381000" y="1581150"/>
            <a:ext cx="807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"Solar Tracker with Movable Wheels" project aims to enhance solar panel efficiency by incorporating dual-axis tracking with mobility.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solar tracker follows the sun’s movement to optimize energy capture, while the wheels allow the system to be repositioned for better sunlight exposure throughout the day.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design offers greater flexibility and adaptability, especially in changing environments, making it more efficient compared to stationary systems.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2FB17-3F24-A47C-480F-A8DF8A0E34C5}"/>
              </a:ext>
            </a:extLst>
          </p:cNvPr>
          <p:cNvSpPr txBox="1"/>
          <p:nvPr/>
        </p:nvSpPr>
        <p:spPr>
          <a:xfrm>
            <a:off x="381000" y="158115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primary objective of this project is to design and implement a solar tracker that can autonomously follow the sun while being able to move its entire structure using wheels.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This allows for optimal sunlight capture regardless of location.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project also aims to improve energy generation efficiency and demonstrate the practicality of combining solar tracking with mobility in dynamic environments.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F06BEB-65C5-6AF0-C556-13FD430C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Components: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164F53-ADA4-4663-BA22-5820069B1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2550"/>
            <a:ext cx="8839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Uno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Acts as the brain of the system, controlling the servos and reading data from the sensors (LDR).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Servo Motor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the dual-axis solar tracking to rotate the panel toward the sun.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Supply for Arduino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the necessary voltage to power the Arduino and connected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LDR (Light Dependent Resistor)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Senses the intensity of sunlight and helps adjust the solar panel's direction.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Connecting Wires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linking the components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Solar Panel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prototype panel, which will be adjusted to track the sun’s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1k Resistor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Likely used with the LDR for signal stabilization in the sensor circuit. </a:t>
            </a:r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533400" y="57150"/>
            <a:ext cx="3581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>
                <a:solidFill>
                  <a:srgbClr val="FF0000"/>
                </a:solidFill>
              </a:rPr>
              <a:t>Flow Diagram: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1A4AEDB-BBFC-33E2-3660-E8CC30AFA0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5800" y="2647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FA785946-F897-703A-87F5-4E3B40F9C1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093F90D-F767-E4EF-662A-10BBB82B1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28750"/>
            <a:ext cx="6019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Implementation: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2A68B-C896-F03B-32F3-9294C952FD52}"/>
              </a:ext>
            </a:extLst>
          </p:cNvPr>
          <p:cNvSpPr txBox="1"/>
          <p:nvPr/>
        </p:nvSpPr>
        <p:spPr>
          <a:xfrm>
            <a:off x="762000" y="158115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implementation of the project involves both hardware assembly and software programming.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hardware includes installing motors, sensors, and wheels the solar tracker frame, with all components connected to the microcontroller.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software is responsible for interpreting sensor data to control the motors and wheels, ensuring real-time solar tracking and mobility.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Testing and debugging were conducted to ensure smooth functionality and system optimization.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900" y="2068830"/>
            <a:ext cx="2362200" cy="100584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407</Words>
  <Application>Microsoft Office PowerPoint</Application>
  <PresentationFormat>On-screen Show (16:9)</PresentationFormat>
  <Paragraphs>41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WidescreenPresentation</vt:lpstr>
      <vt:lpstr>          </vt:lpstr>
      <vt:lpstr>Abstract:</vt:lpstr>
      <vt:lpstr>Objectives:</vt:lpstr>
      <vt:lpstr>Components:</vt:lpstr>
      <vt:lpstr>PowerPoint Presentation</vt:lpstr>
      <vt:lpstr>Implementation: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>santhoshsashmitha@gmail.com</cp:lastModifiedBy>
  <cp:revision>2</cp:revision>
  <dcterms:created xsi:type="dcterms:W3CDTF">2015-08-10T20:36:54Z</dcterms:created>
  <dcterms:modified xsi:type="dcterms:W3CDTF">2024-09-09T15:34:12Z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