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87342"/>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SANTHOSH </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NO:312207240</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2001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24928"/>
            <a:ext cx="10561320" cy="838560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571500" y="771525"/>
            <a:ext cx="13716000" cy="916953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705802" indent="-176450" lvl="3">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705802" indent="-176450" lvl="3">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15301"/>
            <a:ext cx="3655695"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grpSp>
        <p:nvGrpSpPr>
          <p:cNvPr name="Group 19" id="19"/>
          <p:cNvGrpSpPr/>
          <p:nvPr/>
        </p:nvGrpSpPr>
        <p:grpSpPr>
          <a:xfrm rot="0">
            <a:off x="-1440123" y="5772"/>
            <a:ext cx="20024672" cy="11630863"/>
            <a:chOff x="0" y="0"/>
            <a:chExt cx="26699563" cy="15507817"/>
          </a:xfrm>
        </p:grpSpPr>
        <p:sp>
          <p:nvSpPr>
            <p:cNvPr name="Freeform 20" id="20"/>
            <p:cNvSpPr/>
            <p:nvPr/>
          </p:nvSpPr>
          <p:spPr>
            <a:xfrm flipH="false" flipV="false" rot="0">
              <a:off x="0" y="0"/>
              <a:ext cx="26699592" cy="15507843"/>
            </a:xfrm>
            <a:custGeom>
              <a:avLst/>
              <a:gdLst/>
              <a:ahLst/>
              <a:cxnLst/>
              <a:rect r="r" b="b" t="t" l="l"/>
              <a:pathLst>
                <a:path h="15507843" w="26699592">
                  <a:moveTo>
                    <a:pt x="0" y="0"/>
                  </a:moveTo>
                  <a:lnTo>
                    <a:pt x="26699592" y="0"/>
                  </a:lnTo>
                  <a:lnTo>
                    <a:pt x="26699592" y="15507843"/>
                  </a:lnTo>
                  <a:lnTo>
                    <a:pt x="0" y="15507843"/>
                  </a:lnTo>
                  <a:lnTo>
                    <a:pt x="0" y="0"/>
                  </a:lnTo>
                  <a:close/>
                </a:path>
              </a:pathLst>
            </a:custGeom>
            <a:blipFill>
              <a:blip r:embed="rId29"/>
              <a:stretch>
                <a:fillRect l="0" t="-4" r="0" b="-4"/>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88845"/>
            <a:ext cx="11828622" cy="561561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21076"/>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05217"/>
            <a:ext cx="3535680"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12417"/>
            <a:ext cx="8455343" cy="10674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94275"/>
            <a:ext cx="789527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06574"/>
            <a:ext cx="7521893" cy="8083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35303"/>
            <a:ext cx="10218420" cy="6077277"/>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33487"/>
            <a:ext cx="14644688" cy="91630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12899"/>
            <a:ext cx="8961120" cy="6308111"/>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784225" indent="-196056" lvl="3">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784225" indent="-196056" lvl="3">
              <a:lnSpc>
                <a:spcPts val="3600"/>
              </a:lnSpc>
            </a:pPr>
          </a:p>
          <a:p>
            <a:pPr algn="l" marL="784225" indent="-196056" lvl="3">
              <a:lnSpc>
                <a:spcPts val="3600"/>
              </a:lnSpc>
            </a:pP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0245"/>
            <a:ext cx="11247120" cy="773927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a:p>
            <a:pPr algn="l" marL="784225" indent="-196056" lvl="3">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32242"/>
            <a:ext cx="12720638" cy="105620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17378"/>
            <a:ext cx="13047345" cy="70196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784225" indent="-196056" lvl="3">
              <a:lnSpc>
                <a:spcPts val="3600"/>
              </a:lnSpc>
            </a:pPr>
          </a:p>
          <a:p>
            <a:pPr algn="l" marL="784225" indent="-196056" lvl="3">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DAGSCh2p290</dc:identifier>
  <dcterms:modified xsi:type="dcterms:W3CDTF">2011-08-01T06:04:30Z</dcterms:modified>
  <cp:revision>1</cp:revision>
  <dc:title>DOC-20240928-WA0003.</dc:title>
</cp:coreProperties>
</file>