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8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jee\OneDrive\Documents\SANTHOS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[SANTHOSH.xlsx]SANTHOSH!PivotTable1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3398075240594931E-2"/>
          <c:y val="0.10345885634588564"/>
          <c:w val="0.74599503187101601"/>
          <c:h val="0.831831889214684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SANTHOSH!$B$3:$B$4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SANTHOSH!$A$5:$A$15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SANTHOSH!$B$5:$B$15</c:f>
              <c:numCache>
                <c:formatCode>General</c:formatCode>
                <c:ptCount val="10"/>
                <c:pt idx="0">
                  <c:v>15</c:v>
                </c:pt>
                <c:pt idx="1">
                  <c:v>22</c:v>
                </c:pt>
                <c:pt idx="2">
                  <c:v>17</c:v>
                </c:pt>
                <c:pt idx="3">
                  <c:v>15</c:v>
                </c:pt>
                <c:pt idx="4">
                  <c:v>16</c:v>
                </c:pt>
                <c:pt idx="5">
                  <c:v>11</c:v>
                </c:pt>
                <c:pt idx="6">
                  <c:v>19</c:v>
                </c:pt>
                <c:pt idx="7">
                  <c:v>10</c:v>
                </c:pt>
                <c:pt idx="8">
                  <c:v>14</c:v>
                </c:pt>
                <c:pt idx="9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0-4FB4-A76C-4791BA685B4B}"/>
            </c:ext>
          </c:extLst>
        </c:ser>
        <c:ser>
          <c:idx val="1"/>
          <c:order val="1"/>
          <c:tx>
            <c:strRef>
              <c:f>SANTHOSH!$C$3:$C$4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SANTHOSH!$A$5:$A$15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SANTHOSH!$C$5:$C$15</c:f>
              <c:numCache>
                <c:formatCode>General</c:formatCode>
                <c:ptCount val="10"/>
                <c:pt idx="0">
                  <c:v>22</c:v>
                </c:pt>
                <c:pt idx="1">
                  <c:v>27</c:v>
                </c:pt>
                <c:pt idx="2">
                  <c:v>36</c:v>
                </c:pt>
                <c:pt idx="3">
                  <c:v>31</c:v>
                </c:pt>
                <c:pt idx="4">
                  <c:v>22</c:v>
                </c:pt>
                <c:pt idx="5">
                  <c:v>22</c:v>
                </c:pt>
                <c:pt idx="6">
                  <c:v>32</c:v>
                </c:pt>
                <c:pt idx="7">
                  <c:v>32</c:v>
                </c:pt>
                <c:pt idx="8">
                  <c:v>36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C0-4FB4-A76C-4791BA685B4B}"/>
            </c:ext>
          </c:extLst>
        </c:ser>
        <c:ser>
          <c:idx val="2"/>
          <c:order val="2"/>
          <c:tx>
            <c:strRef>
              <c:f>SANTHOSH!$D$3:$D$4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SANTHOSH!$A$5:$A$15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SANTHOSH!$D$5:$D$15</c:f>
              <c:numCache>
                <c:formatCode>General</c:formatCode>
                <c:ptCount val="10"/>
                <c:pt idx="0">
                  <c:v>142</c:v>
                </c:pt>
                <c:pt idx="1">
                  <c:v>136</c:v>
                </c:pt>
                <c:pt idx="2">
                  <c:v>151</c:v>
                </c:pt>
                <c:pt idx="3">
                  <c:v>151</c:v>
                </c:pt>
                <c:pt idx="4">
                  <c:v>145</c:v>
                </c:pt>
                <c:pt idx="5">
                  <c:v>145</c:v>
                </c:pt>
                <c:pt idx="6">
                  <c:v>139</c:v>
                </c:pt>
                <c:pt idx="7">
                  <c:v>146</c:v>
                </c:pt>
                <c:pt idx="8">
                  <c:v>153</c:v>
                </c:pt>
                <c:pt idx="9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C0-4FB4-A76C-4791BA685B4B}"/>
            </c:ext>
          </c:extLst>
        </c:ser>
        <c:ser>
          <c:idx val="3"/>
          <c:order val="3"/>
          <c:tx>
            <c:strRef>
              <c:f>SANTHOSH!$E$3:$E$4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SANTHOSH!$A$5:$A$15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SANTHOSH!$E$5:$E$15</c:f>
              <c:numCache>
                <c:formatCode>General</c:formatCode>
                <c:ptCount val="10"/>
                <c:pt idx="0">
                  <c:v>12</c:v>
                </c:pt>
                <c:pt idx="1">
                  <c:v>8</c:v>
                </c:pt>
                <c:pt idx="2">
                  <c:v>9</c:v>
                </c:pt>
                <c:pt idx="3">
                  <c:v>7</c:v>
                </c:pt>
                <c:pt idx="4">
                  <c:v>9</c:v>
                </c:pt>
                <c:pt idx="5">
                  <c:v>7</c:v>
                </c:pt>
                <c:pt idx="6">
                  <c:v>7</c:v>
                </c:pt>
                <c:pt idx="7">
                  <c:v>15</c:v>
                </c:pt>
                <c:pt idx="8">
                  <c:v>9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FC0-4FB4-A76C-4791BA685B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2840863"/>
        <c:axId val="232837023"/>
      </c:barChart>
      <c:catAx>
        <c:axId val="232840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837023"/>
        <c:crosses val="autoZero"/>
        <c:auto val="1"/>
        <c:lblAlgn val="ctr"/>
        <c:lblOffset val="100"/>
        <c:noMultiLvlLbl val="0"/>
      </c:catAx>
      <c:valAx>
        <c:axId val="232837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840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942975" y="240907"/>
            <a:ext cx="102108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Roboto Condensed Medium" panose="020F0502020204030204" pitchFamily="2" charset="0"/>
                <a:ea typeface="Roboto Condensed Medium" panose="020F0502020204030204" pitchFamily="2" charset="0"/>
                <a:cs typeface="Roboto Condensed Medium" panose="020F0502020204030204" pitchFamily="2" charset="0"/>
              </a:rPr>
              <a:t>EMPLOYEE DATA ANALYSIS USING EXCEL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SANTHOSH M</a:t>
            </a:r>
          </a:p>
          <a:p>
            <a:r>
              <a:rPr lang="en-US" sz="2400" dirty="0"/>
              <a:t>ROLL NO: 122CMC39</a:t>
            </a:r>
          </a:p>
          <a:p>
            <a:r>
              <a:rPr lang="en-US" sz="2400" dirty="0"/>
              <a:t>REGISTER NO: 312214116</a:t>
            </a:r>
          </a:p>
          <a:p>
            <a:r>
              <a:rPr lang="en-US" sz="2400" dirty="0"/>
              <a:t>NAAN</a:t>
            </a:r>
          </a:p>
          <a:p>
            <a:r>
              <a:rPr lang="en-US" sz="2400" dirty="0"/>
              <a:t>MUDHALVAN ID: asUNM1473312214116</a:t>
            </a:r>
          </a:p>
          <a:p>
            <a:r>
              <a:rPr lang="en-US" sz="2400" dirty="0"/>
              <a:t>DEPARTMENT: B.COM (COMMERCE)</a:t>
            </a:r>
          </a:p>
          <a:p>
            <a:r>
              <a:rPr lang="en-US" sz="2400" dirty="0"/>
              <a:t>COLLEGE: ST.THOMAS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5E6C9-CC62-979A-5C4D-C034329966BB}"/>
              </a:ext>
            </a:extLst>
          </p:cNvPr>
          <p:cNvSpPr txBox="1"/>
          <p:nvPr/>
        </p:nvSpPr>
        <p:spPr>
          <a:xfrm>
            <a:off x="1447800" y="1981200"/>
            <a:ext cx="6934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Data Preparation and Exploration</a:t>
            </a:r>
          </a:p>
          <a:p>
            <a:endParaRPr lang="en-IN" sz="2400" b="1" dirty="0"/>
          </a:p>
          <a:p>
            <a:r>
              <a:rPr lang="en-IN" sz="2400" b="1" dirty="0"/>
              <a:t>Predictive Modelling</a:t>
            </a:r>
          </a:p>
          <a:p>
            <a:endParaRPr lang="en-IN" sz="2400" b="1" dirty="0"/>
          </a:p>
          <a:p>
            <a:r>
              <a:rPr lang="en-IN" sz="2400" b="1" dirty="0"/>
              <a:t>Descriptive and Diagnostic Modelling</a:t>
            </a:r>
          </a:p>
          <a:p>
            <a:endParaRPr lang="en-IN" sz="2400" b="1" dirty="0"/>
          </a:p>
          <a:p>
            <a:r>
              <a:rPr lang="en-IN" sz="2400" b="1" dirty="0"/>
              <a:t>VISUALIZATION BAR CHARTS</a:t>
            </a:r>
          </a:p>
          <a:p>
            <a:endParaRPr lang="en-IN" b="1" dirty="0"/>
          </a:p>
          <a:p>
            <a:r>
              <a:rPr lang="en-IN" sz="2400" b="1" dirty="0"/>
              <a:t>INSERT PIVOT TABLE </a:t>
            </a:r>
          </a:p>
          <a:p>
            <a:endParaRPr lang="en-IN" sz="2400" b="1" dirty="0"/>
          </a:p>
          <a:p>
            <a:r>
              <a:rPr lang="en-IN" sz="2400" b="1" dirty="0"/>
              <a:t>INSERT GRAPHS FOR FINAL RESULT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BA8DA70-CB89-C491-E44D-C98F4A711F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0142688"/>
              </p:ext>
            </p:extLst>
          </p:nvPr>
        </p:nvGraphicFramePr>
        <p:xfrm>
          <a:off x="1295400" y="1523999"/>
          <a:ext cx="6400800" cy="4943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5B9C6-77DE-9E20-6A66-6BB9677DB509}"/>
              </a:ext>
            </a:extLst>
          </p:cNvPr>
          <p:cNvSpPr txBox="1"/>
          <p:nvPr/>
        </p:nvSpPr>
        <p:spPr>
          <a:xfrm>
            <a:off x="1447800" y="2286000"/>
            <a:ext cx="5867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Employee data and performing thorough analysis offers a wealth of opportunities to enhance workforce management and organizational effectiveness. Here are the key takeaways from utilizing employee data and the insights gained from analysis.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Roboto Condensed Medium" panose="02000000000000000000" pitchFamily="2" charset="0"/>
                <a:ea typeface="Roboto Condensed Medium" panose="02000000000000000000" pitchFamily="2" charset="0"/>
                <a:cs typeface="Roboto Condensed Medium" panose="02000000000000000000" pitchFamily="2" charset="0"/>
              </a:rPr>
              <a:t>Employee Performance Analysis using Excel</a:t>
            </a:r>
            <a:endParaRPr lang="en-IN" sz="2800" dirty="0">
              <a:solidFill>
                <a:schemeClr val="tx2"/>
              </a:solidFill>
              <a:latin typeface="Roboto Condensed Medium" panose="02000000000000000000" pitchFamily="2" charset="0"/>
              <a:ea typeface="Roboto Condensed Medium" panose="02000000000000000000" pitchFamily="2" charset="0"/>
              <a:cs typeface="Roboto Condensed Medium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9C657-B2DB-51DA-4288-664288EEC50A}"/>
              </a:ext>
            </a:extLst>
          </p:cNvPr>
          <p:cNvSpPr txBox="1"/>
          <p:nvPr/>
        </p:nvSpPr>
        <p:spPr>
          <a:xfrm>
            <a:off x="1219200" y="2286000"/>
            <a:ext cx="5943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This project is to analyze employee data to gain insights into workforce dynamics, identify trends, and improve HR decision-making processes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6DCB45-0D0D-FF56-C731-2E444FA0E39E}"/>
              </a:ext>
            </a:extLst>
          </p:cNvPr>
          <p:cNvSpPr txBox="1"/>
          <p:nvPr/>
        </p:nvSpPr>
        <p:spPr>
          <a:xfrm>
            <a:off x="1524000" y="2647950"/>
            <a:ext cx="51720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analysis will aim to optimize employee performance, satisfaction, and retention, thereby contributing to the overall effectiveness and productivity of the organization.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AE45F-51EB-2DE8-6F9D-54DD60944A0A}"/>
              </a:ext>
            </a:extLst>
          </p:cNvPr>
          <p:cNvSpPr txBox="1"/>
          <p:nvPr/>
        </p:nvSpPr>
        <p:spPr>
          <a:xfrm>
            <a:off x="762000" y="2286000"/>
            <a:ext cx="6019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end users in an organization typically include a range of stakeholders who utilize the information to make informed decisions, optimize processes, and drive strategic initiatives.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Human Resources (HR) Team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Leadership and Executives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Department Heads and Managers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Analysts and Business Intelligence Teams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140E2D-79C1-D7C1-2811-D8AB8403432F}"/>
              </a:ext>
            </a:extLst>
          </p:cNvPr>
          <p:cNvSpPr txBox="1"/>
          <p:nvPr/>
        </p:nvSpPr>
        <p:spPr>
          <a:xfrm>
            <a:off x="2971800" y="2514600"/>
            <a:ext cx="5486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CONDITIONAL FORMATTING - MISSING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FILTER – REMOVE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FORMULA – PERFORMANCE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PIVOT – SUMMARY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GRAPH - DATA VISUALIZATION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8DA64-F932-9EE8-767C-ED166343BE64}"/>
              </a:ext>
            </a:extLst>
          </p:cNvPr>
          <p:cNvSpPr txBox="1"/>
          <p:nvPr/>
        </p:nvSpPr>
        <p:spPr>
          <a:xfrm>
            <a:off x="1371600" y="1905000"/>
            <a:ext cx="426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EMPLOYEEN - KAGGLE</a:t>
            </a:r>
          </a:p>
          <a:p>
            <a:r>
              <a:rPr lang="en-US" sz="2800" dirty="0"/>
              <a:t>FEATURES – 26</a:t>
            </a:r>
          </a:p>
          <a:p>
            <a:r>
              <a:rPr lang="en-US" sz="2800" dirty="0"/>
              <a:t>FEATURES – 9</a:t>
            </a:r>
          </a:p>
          <a:p>
            <a:r>
              <a:rPr lang="en-US" sz="2800" dirty="0"/>
              <a:t>EMP ID – NUM</a:t>
            </a:r>
          </a:p>
          <a:p>
            <a:r>
              <a:rPr lang="en-US" sz="2800" dirty="0"/>
              <a:t>NAME – TEXT</a:t>
            </a:r>
          </a:p>
          <a:p>
            <a:r>
              <a:rPr lang="en-US" sz="2800" dirty="0"/>
              <a:t>EMP TYPE</a:t>
            </a:r>
          </a:p>
          <a:p>
            <a:r>
              <a:rPr lang="en-US" sz="2800" dirty="0"/>
              <a:t>PERFORMANCE LEVEL</a:t>
            </a:r>
          </a:p>
          <a:p>
            <a:r>
              <a:rPr lang="en-US" sz="2800" dirty="0"/>
              <a:t>GENDER – MALE &amp; FEMALE</a:t>
            </a:r>
          </a:p>
          <a:p>
            <a:r>
              <a:rPr lang="en-US" sz="2800" dirty="0"/>
              <a:t>EMPLOYEE RATING - NUM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0C61A3-2E24-EB47-777F-081EB52E249B}"/>
              </a:ext>
            </a:extLst>
          </p:cNvPr>
          <p:cNvSpPr txBox="1"/>
          <p:nvPr/>
        </p:nvSpPr>
        <p:spPr>
          <a:xfrm>
            <a:off x="2743200" y="2019300"/>
            <a:ext cx="449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Actionable Insights through Advanced Analytics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Enhanced Visualization and User Experience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Employee-Centric Features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Enhanced Data Security and Compliance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User-Friendly Interface and Accessibility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Continuous Improvement and Support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Data-Driven Culture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346</Words>
  <Application>Microsoft Office PowerPoint</Application>
  <PresentationFormat>Widescreen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Roboto</vt:lpstr>
      <vt:lpstr>Roboto Condensed Medium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Rajee Santhosh</cp:lastModifiedBy>
  <cp:revision>13</cp:revision>
  <dcterms:created xsi:type="dcterms:W3CDTF">2024-03-29T15:07:22Z</dcterms:created>
  <dcterms:modified xsi:type="dcterms:W3CDTF">2024-08-30T15:49:16Z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