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Santos" initials="GS" lastIdx="1" clrIdx="0">
    <p:extLst>
      <p:ext uri="{19B8F6BF-5375-455C-9EA6-DF929625EA0E}">
        <p15:presenceInfo xmlns:p15="http://schemas.microsoft.com/office/powerpoint/2012/main" userId="df6ea9ac76430f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F4DA2-2866-424A-A288-5BF33F66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7EB90-FB94-4EC5-86D9-43E9601F7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37591-FF61-4E86-B1AD-D6A0C0FE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3E086-727A-4D25-8108-4A2BA2F8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C7659-3701-4450-ACE4-D4BED7BC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3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3B060-C7E8-45FB-B037-8894E949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FF0A2-701C-42D3-B67A-AB58CD8E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9AEC8-6AE7-448F-92E4-02375912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6A1E7-582C-4862-BA5C-EF06604B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D22EDC-A233-4522-ABE9-1A58F12D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9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ACF878-B678-4F39-A573-5C3E3D9D0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38953A-5D05-4243-ACC4-11CC991D2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9294E-1F2A-4D28-8D67-43390E9E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40F61-32CA-4C3A-AB0B-7E50A46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CA348-DD0A-45EF-8C62-6775BEB6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B4723-C2AA-42BC-9029-5090782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528DB-AF0B-40F2-8A9B-7FA2FB4B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27AFC-E7CF-4F5C-A034-C2FF07CE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B7ECC-C9F5-459B-9FC8-CDB9E0A8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12370E-3FD4-44AF-B549-B73A2E5E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7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1E312-7755-46DF-81AD-51934DD8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27ADAE-016A-482B-B6C8-4D9341A5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5FFBF7-D782-43B8-B41E-A86C32D0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561F2-8530-445F-BBB9-F56EEE02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4C525B-5543-466C-B2B0-C3BD3A90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1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8438F-01C9-4A0B-BE2B-532B8BE1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D5360-7D88-452B-944F-9E6B6A8F3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F0AFF3-49D7-4E62-9C06-BFDF73BA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C8886-19B2-4E99-82C5-221B97AA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CD62EA-F45F-4F77-A0BE-0CE84E9A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552B41-4988-452C-8593-84ADBA0A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58A66-42E6-4746-AAE4-2A2E0E65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389A3-80CB-40AB-8F30-40FA89D4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E7046B-61C9-4C89-8E31-6865BA3D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91E6D6-A3BA-47B2-9CF3-C4AF25EC5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086355-55A7-4641-9437-99EF9AEF2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F93293-FBF5-4C09-ABF1-F89B2159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901204-2799-432B-9331-1D02ED1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3008F5-EA7F-4F09-BE57-755668EE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42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2B94B-ED1D-4C5D-B1E5-F0A41F96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BA0EE0-A9EE-45D2-A8D5-24B28EE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F7ACF2-DC2E-4787-B78F-00604B13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09210E-CB01-4E93-A407-804F963F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8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8E8709-F616-4AA5-8FD2-56D0D8B8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4C08E5-DA9A-4CBC-9144-0DAFAE38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C11679-D2A5-4F91-8D99-85052059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19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ACFC0-9129-4637-980A-126586B4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187F0-98B2-4576-B726-613ECCA4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077E9A-967B-41B0-B45C-A9845F7C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29EC4A-2C36-4F9A-A5FB-6FE84DF5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BE94BF-DC34-4038-85AA-4D85AFE8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F0F86F-6CD8-4D61-B254-A5A0E04F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98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FC9C2-CAB7-4E00-B889-EEAFA057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F2DC4A-4572-48FE-92A2-96C1B2361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A3FF5B-8A3D-4064-AB2B-4814917A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5146D-0D31-48F3-9694-B2C02CFD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398AEC-244E-4B04-A686-F3A87AE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342286-7004-4D51-AFDE-CF4A6CC1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8559F9-CE2B-4CAA-9A1F-73754188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A533BB-9158-48A5-80FF-42A245F1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35C81-9842-41A6-9B32-0415F9E1F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A49A-9C7B-449D-9AAF-22570C6BA270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D7D7B-8950-4EA0-9FA3-780E88BAE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9ABC62-D40F-4601-A241-DD5D12BF9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7670-0DF8-469C-9789-D57F7CD30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9506E63-C655-4F3D-86CD-7686D7BDE827}"/>
              </a:ext>
            </a:extLst>
          </p:cNvPr>
          <p:cNvSpPr txBox="1"/>
          <p:nvPr/>
        </p:nvSpPr>
        <p:spPr>
          <a:xfrm>
            <a:off x="-16360" y="129696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Para garantir a satisfação do consumidor, numa venda realizada no </a:t>
            </a:r>
            <a:r>
              <a:rPr lang="pt-BR" sz="2400" b="1" u="sng" dirty="0" err="1">
                <a:latin typeface="Arial Black" panose="020B0A04020102020204" pitchFamily="34" charset="0"/>
              </a:rPr>
              <a:t>market</a:t>
            </a:r>
            <a:r>
              <a:rPr lang="pt-BR" sz="2400" b="1" u="sng" dirty="0">
                <a:latin typeface="Arial Black" panose="020B0A04020102020204" pitchFamily="34" charset="0"/>
              </a:rPr>
              <a:t> </a:t>
            </a:r>
            <a:r>
              <a:rPr lang="pt-BR" sz="2400" b="1" u="sng" dirty="0" err="1">
                <a:latin typeface="Arial Black" panose="020B0A04020102020204" pitchFamily="34" charset="0"/>
              </a:rPr>
              <a:t>place</a:t>
            </a:r>
            <a:r>
              <a:rPr lang="pt-BR" sz="2400" b="1" u="sng" dirty="0">
                <a:latin typeface="Arial Black" panose="020B0A04020102020204" pitchFamily="34" charset="0"/>
              </a:rPr>
              <a:t> </a:t>
            </a:r>
            <a:r>
              <a:rPr lang="pt-BR" sz="2400" b="1" dirty="0">
                <a:latin typeface="Arial Black" panose="020B0A04020102020204" pitchFamily="34" charset="0"/>
              </a:rPr>
              <a:t>por um vendedor terceiro, deve ser garantido que o produto enviado esteja correto.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712E1FC-CFE6-4567-A76D-BBE7CB98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8" y="324347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81604DC-42BE-436E-8A27-424BB058F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78" y="3724482"/>
            <a:ext cx="11334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 fora do ar? Falhas e problemas acontecendo neste momento. |  Downdetector">
            <a:extLst>
              <a:ext uri="{FF2B5EF4-FFF2-40B4-BE49-F238E27FC236}">
                <a16:creationId xmlns:a16="http://schemas.microsoft.com/office/drawing/2014/main" id="{AD8E7C82-3F5D-4B45-8A7A-DA322F9A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21" y="5093978"/>
            <a:ext cx="1712642" cy="52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C3EA643-E052-4CC5-B447-B1825EA8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19" y="5063453"/>
            <a:ext cx="11334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41FBE55-D82A-48E1-A046-E4ED662C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09" y="4804507"/>
            <a:ext cx="11334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FC6E9C6-B0BA-46E8-9199-FB6244A58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77" y="4920578"/>
            <a:ext cx="1133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6AD6FAE-B0ED-442B-B8F7-206ABD3E6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7" y="4709258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1B35D30-EEC8-48CF-9D56-ABFBA42D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70" y="3237121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E24577F1-E109-4E6B-80A3-C302EA7C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05" y="3508583"/>
            <a:ext cx="11334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C170CE6-78CD-4414-9602-DEB72A00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40" y="3508583"/>
            <a:ext cx="1133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91FD0D95-1CA0-40DA-9672-3944067E5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09" y="3237121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Estante Virtual - Home | Facebook">
            <a:extLst>
              <a:ext uri="{FF2B5EF4-FFF2-40B4-BE49-F238E27FC236}">
                <a16:creationId xmlns:a16="http://schemas.microsoft.com/office/drawing/2014/main" id="{C5278EBD-6A0B-43EB-8C13-7BE28C08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8" y="4614102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180D047-E524-474D-9A3A-D576838CC3F8}"/>
              </a:ext>
            </a:extLst>
          </p:cNvPr>
          <p:cNvSpPr/>
          <p:nvPr/>
        </p:nvSpPr>
        <p:spPr>
          <a:xfrm>
            <a:off x="0" y="332648"/>
            <a:ext cx="12192000" cy="68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DESAFIO E-COMMERCE</a:t>
            </a:r>
          </a:p>
        </p:txBody>
      </p:sp>
    </p:spTree>
    <p:extLst>
      <p:ext uri="{BB962C8B-B14F-4D97-AF65-F5344CB8AC3E}">
        <p14:creationId xmlns:p14="http://schemas.microsoft.com/office/powerpoint/2010/main" val="296681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Click="0" advTm="15000"/>
    </mc:Choice>
    <mc:Fallback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6A62401-8736-458F-9879-E3A65EC59522}"/>
              </a:ext>
            </a:extLst>
          </p:cNvPr>
          <p:cNvSpPr txBox="1"/>
          <p:nvPr/>
        </p:nvSpPr>
        <p:spPr>
          <a:xfrm>
            <a:off x="407710" y="1376480"/>
            <a:ext cx="5211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A aplicação apresentada replica a seguinte validação de </a:t>
            </a:r>
            <a:r>
              <a:rPr lang="pt-BR" sz="2400" b="1" dirty="0" err="1">
                <a:latin typeface="Arial Black" panose="020B0A04020102020204" pitchFamily="34" charset="0"/>
              </a:rPr>
              <a:t>market</a:t>
            </a:r>
            <a:r>
              <a:rPr lang="pt-BR" sz="2400" b="1" dirty="0">
                <a:latin typeface="Arial Black" panose="020B0A04020102020204" pitchFamily="34" charset="0"/>
              </a:rPr>
              <a:t> </a:t>
            </a:r>
            <a:r>
              <a:rPr lang="pt-BR" sz="2400" b="1" dirty="0" err="1">
                <a:latin typeface="Arial Black" panose="020B0A04020102020204" pitchFamily="34" charset="0"/>
              </a:rPr>
              <a:t>place</a:t>
            </a:r>
            <a:r>
              <a:rPr lang="pt-BR" sz="2400" b="1" dirty="0">
                <a:latin typeface="Arial Black" panose="020B0A04020102020204" pitchFamily="34" charset="0"/>
              </a:rPr>
              <a:t>:</a:t>
            </a:r>
          </a:p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Validar se a Nota Fiscal eletrônica foi emitida com os componentes corretos, por exemplo, preço, nome e quantidade de produtos.</a:t>
            </a:r>
          </a:p>
        </p:txBody>
      </p:sp>
      <p:pic>
        <p:nvPicPr>
          <p:cNvPr id="2054" name="Picture 6" descr="Shopping, cart, market, e-commerce Free Icon - Icon-Icons.com">
            <a:extLst>
              <a:ext uri="{FF2B5EF4-FFF2-40B4-BE49-F238E27FC236}">
                <a16:creationId xmlns:a16="http://schemas.microsoft.com/office/drawing/2014/main" id="{DC157A8A-2BC4-4994-8585-087A0571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21" y="806934"/>
            <a:ext cx="4000292" cy="400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rma em L 10">
            <a:extLst>
              <a:ext uri="{FF2B5EF4-FFF2-40B4-BE49-F238E27FC236}">
                <a16:creationId xmlns:a16="http://schemas.microsoft.com/office/drawing/2014/main" id="{C7AF6B20-C5D3-4780-90CE-5E5DA69C62A2}"/>
              </a:ext>
            </a:extLst>
          </p:cNvPr>
          <p:cNvSpPr/>
          <p:nvPr/>
        </p:nvSpPr>
        <p:spPr>
          <a:xfrm rot="16200000">
            <a:off x="5307662" y="4276529"/>
            <a:ext cx="328640" cy="293879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em L 11">
            <a:extLst>
              <a:ext uri="{FF2B5EF4-FFF2-40B4-BE49-F238E27FC236}">
                <a16:creationId xmlns:a16="http://schemas.microsoft.com/office/drawing/2014/main" id="{A4729C10-8721-4A1C-BC51-63B975D052F0}"/>
              </a:ext>
            </a:extLst>
          </p:cNvPr>
          <p:cNvSpPr/>
          <p:nvPr/>
        </p:nvSpPr>
        <p:spPr>
          <a:xfrm rot="5400000">
            <a:off x="243389" y="1229541"/>
            <a:ext cx="328640" cy="293879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12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/>
    </mc:Choice>
    <mc:Fallback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ent, computer, customer, laptop, user icon - Download on Iconfinder">
            <a:extLst>
              <a:ext uri="{FF2B5EF4-FFF2-40B4-BE49-F238E27FC236}">
                <a16:creationId xmlns:a16="http://schemas.microsoft.com/office/drawing/2014/main" id="{071AADE7-B2EA-435E-89FA-7B63C19E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79" y="818051"/>
            <a:ext cx="1305256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Royalty Free Vector Image - VectorStock">
            <a:extLst>
              <a:ext uri="{FF2B5EF4-FFF2-40B4-BE49-F238E27FC236}">
                <a16:creationId xmlns:a16="http://schemas.microsoft.com/office/drawing/2014/main" id="{4108903F-0AF6-41EA-9023-731627802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6764" r="7217" b="16136"/>
          <a:stretch/>
        </p:blipFill>
        <p:spPr bwMode="auto">
          <a:xfrm>
            <a:off x="3306416" y="818051"/>
            <a:ext cx="1298714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e, Shop Icon Vector. Mini-market, Shopping Symbol in Outline Style.  Sale, Customize and Buy Sign for Website Stock Vector - Illustration of  door, buttons: 191896173">
            <a:extLst>
              <a:ext uri="{FF2B5EF4-FFF2-40B4-BE49-F238E27FC236}">
                <a16:creationId xmlns:a16="http://schemas.microsoft.com/office/drawing/2014/main" id="{797984AB-1C36-4DC3-B266-F9B5BB4D4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13527" r="17368" b="14782"/>
          <a:stretch/>
        </p:blipFill>
        <p:spPr bwMode="auto">
          <a:xfrm>
            <a:off x="6321292" y="837931"/>
            <a:ext cx="1340438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3A89E2B-8881-44A0-95CB-6A7B228254FD}"/>
              </a:ext>
            </a:extLst>
          </p:cNvPr>
          <p:cNvCxnSpPr>
            <a:cxnSpLocks/>
          </p:cNvCxnSpPr>
          <p:nvPr/>
        </p:nvCxnSpPr>
        <p:spPr>
          <a:xfrm>
            <a:off x="205408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A5890B4-6E81-4218-BC35-3027E23345AF}"/>
              </a:ext>
            </a:extLst>
          </p:cNvPr>
          <p:cNvCxnSpPr>
            <a:cxnSpLocks/>
          </p:cNvCxnSpPr>
          <p:nvPr/>
        </p:nvCxnSpPr>
        <p:spPr>
          <a:xfrm>
            <a:off x="499606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659029E-04DD-496F-A161-84A63840B3AC}"/>
              </a:ext>
            </a:extLst>
          </p:cNvPr>
          <p:cNvCxnSpPr/>
          <p:nvPr/>
        </p:nvCxnSpPr>
        <p:spPr>
          <a:xfrm>
            <a:off x="2484783" y="81805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AF5A15D-4D21-4D2A-AF01-A2BC08BF8329}"/>
              </a:ext>
            </a:extLst>
          </p:cNvPr>
          <p:cNvCxnSpPr/>
          <p:nvPr/>
        </p:nvCxnSpPr>
        <p:spPr>
          <a:xfrm>
            <a:off x="5380380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CFB6DD1-3BA8-42E8-A483-FF7B57F9176B}"/>
              </a:ext>
            </a:extLst>
          </p:cNvPr>
          <p:cNvCxnSpPr>
            <a:cxnSpLocks/>
          </p:cNvCxnSpPr>
          <p:nvPr/>
        </p:nvCxnSpPr>
        <p:spPr>
          <a:xfrm>
            <a:off x="4782704" y="317919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62128D7-EE5D-416C-94CB-64D02F8AECD8}"/>
              </a:ext>
            </a:extLst>
          </p:cNvPr>
          <p:cNvCxnSpPr/>
          <p:nvPr/>
        </p:nvCxnSpPr>
        <p:spPr>
          <a:xfrm>
            <a:off x="8275986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4147D66-CBA3-4AC6-A311-903D5D063C00}"/>
              </a:ext>
            </a:extLst>
          </p:cNvPr>
          <p:cNvCxnSpPr>
            <a:cxnSpLocks/>
          </p:cNvCxnSpPr>
          <p:nvPr/>
        </p:nvCxnSpPr>
        <p:spPr>
          <a:xfrm>
            <a:off x="4993717" y="3924781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F66AA8B-7B89-45B1-B701-793FAC95B1F2}"/>
              </a:ext>
            </a:extLst>
          </p:cNvPr>
          <p:cNvCxnSpPr>
            <a:cxnSpLocks/>
          </p:cNvCxnSpPr>
          <p:nvPr/>
        </p:nvCxnSpPr>
        <p:spPr>
          <a:xfrm>
            <a:off x="1689735" y="4625824"/>
            <a:ext cx="40209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8F5BF6C-89B3-45D5-A6B6-8F26D43C1F5F}"/>
              </a:ext>
            </a:extLst>
          </p:cNvPr>
          <p:cNvSpPr/>
          <p:nvPr/>
        </p:nvSpPr>
        <p:spPr>
          <a:xfrm>
            <a:off x="1550250" y="2240763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B68A26-C88C-4330-B175-FC66DCFAE09B}"/>
              </a:ext>
            </a:extLst>
          </p:cNvPr>
          <p:cNvSpPr/>
          <p:nvPr/>
        </p:nvSpPr>
        <p:spPr>
          <a:xfrm>
            <a:off x="4505890" y="2271140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A142665-5EE9-45A8-84F4-DCA05FACD5E5}"/>
              </a:ext>
            </a:extLst>
          </p:cNvPr>
          <p:cNvSpPr/>
          <p:nvPr/>
        </p:nvSpPr>
        <p:spPr>
          <a:xfrm>
            <a:off x="6145599" y="295587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3</a:t>
            </a:r>
            <a:endParaRPr lang="pt-BR" b="1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74BB8F-52C2-445D-B79A-477D7135E74A}"/>
              </a:ext>
            </a:extLst>
          </p:cNvPr>
          <p:cNvSpPr/>
          <p:nvPr/>
        </p:nvSpPr>
        <p:spPr>
          <a:xfrm>
            <a:off x="4466679" y="3701456"/>
            <a:ext cx="404382" cy="4466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4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C89B3A-CBA9-4AF5-BA0C-A2C9F8897CE5}"/>
              </a:ext>
            </a:extLst>
          </p:cNvPr>
          <p:cNvSpPr/>
          <p:nvPr/>
        </p:nvSpPr>
        <p:spPr>
          <a:xfrm>
            <a:off x="6138833" y="4402499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5</a:t>
            </a:r>
            <a:endParaRPr lang="pt-BR" b="1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7C796FD-282F-40D6-BA10-FAA90EFA6573}"/>
              </a:ext>
            </a:extLst>
          </p:cNvPr>
          <p:cNvSpPr/>
          <p:nvPr/>
        </p:nvSpPr>
        <p:spPr>
          <a:xfrm>
            <a:off x="8485861" y="1033358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E85826-DD4A-4225-AC2F-478FE0024B9A}"/>
              </a:ext>
            </a:extLst>
          </p:cNvPr>
          <p:cNvSpPr txBox="1"/>
          <p:nvPr/>
        </p:nvSpPr>
        <p:spPr>
          <a:xfrm>
            <a:off x="8932182" y="912877"/>
            <a:ext cx="3085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consumidor realiza a compra pelo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3B330E-98A2-4B25-A966-25DD1B836023}"/>
              </a:ext>
            </a:extLst>
          </p:cNvPr>
          <p:cNvSpPr txBox="1"/>
          <p:nvPr/>
        </p:nvSpPr>
        <p:spPr>
          <a:xfrm>
            <a:off x="207647" y="439519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CONSUMIDOR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C5959B6-E784-4759-B8BD-FC718221E24C}"/>
              </a:ext>
            </a:extLst>
          </p:cNvPr>
          <p:cNvSpPr txBox="1"/>
          <p:nvPr/>
        </p:nvSpPr>
        <p:spPr>
          <a:xfrm>
            <a:off x="3021494" y="405581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MARKET PLACE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58FC1E0-1CD4-48EF-A057-5EA04E7CB3D6}"/>
              </a:ext>
            </a:extLst>
          </p:cNvPr>
          <p:cNvSpPr txBox="1"/>
          <p:nvPr/>
        </p:nvSpPr>
        <p:spPr>
          <a:xfrm>
            <a:off x="5710660" y="395911"/>
            <a:ext cx="27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VENDEDOR TERCEIRO</a:t>
            </a:r>
          </a:p>
        </p:txBody>
      </p:sp>
    </p:spTree>
    <p:extLst>
      <p:ext uri="{BB962C8B-B14F-4D97-AF65-F5344CB8AC3E}">
        <p14:creationId xmlns:p14="http://schemas.microsoft.com/office/powerpoint/2010/main" val="263602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ent, computer, customer, laptop, user icon - Download on Iconfinder">
            <a:extLst>
              <a:ext uri="{FF2B5EF4-FFF2-40B4-BE49-F238E27FC236}">
                <a16:creationId xmlns:a16="http://schemas.microsoft.com/office/drawing/2014/main" id="{071AADE7-B2EA-435E-89FA-7B63C19E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79" y="818051"/>
            <a:ext cx="1305256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Royalty Free Vector Image - VectorStock">
            <a:extLst>
              <a:ext uri="{FF2B5EF4-FFF2-40B4-BE49-F238E27FC236}">
                <a16:creationId xmlns:a16="http://schemas.microsoft.com/office/drawing/2014/main" id="{4108903F-0AF6-41EA-9023-731627802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6764" r="7217" b="16136"/>
          <a:stretch/>
        </p:blipFill>
        <p:spPr bwMode="auto">
          <a:xfrm>
            <a:off x="3306416" y="818051"/>
            <a:ext cx="1298714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e, Shop Icon Vector. Mini-market, Shopping Symbol in Outline Style.  Sale, Customize and Buy Sign for Website Stock Vector - Illustration of  door, buttons: 191896173">
            <a:extLst>
              <a:ext uri="{FF2B5EF4-FFF2-40B4-BE49-F238E27FC236}">
                <a16:creationId xmlns:a16="http://schemas.microsoft.com/office/drawing/2014/main" id="{797984AB-1C36-4DC3-B266-F9B5BB4D4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13527" r="17368" b="14782"/>
          <a:stretch/>
        </p:blipFill>
        <p:spPr bwMode="auto">
          <a:xfrm>
            <a:off x="6321292" y="837931"/>
            <a:ext cx="1340438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3A89E2B-8881-44A0-95CB-6A7B228254FD}"/>
              </a:ext>
            </a:extLst>
          </p:cNvPr>
          <p:cNvCxnSpPr>
            <a:cxnSpLocks/>
          </p:cNvCxnSpPr>
          <p:nvPr/>
        </p:nvCxnSpPr>
        <p:spPr>
          <a:xfrm>
            <a:off x="205408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A5890B4-6E81-4218-BC35-3027E23345AF}"/>
              </a:ext>
            </a:extLst>
          </p:cNvPr>
          <p:cNvCxnSpPr>
            <a:cxnSpLocks/>
          </p:cNvCxnSpPr>
          <p:nvPr/>
        </p:nvCxnSpPr>
        <p:spPr>
          <a:xfrm>
            <a:off x="499606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659029E-04DD-496F-A161-84A63840B3AC}"/>
              </a:ext>
            </a:extLst>
          </p:cNvPr>
          <p:cNvCxnSpPr/>
          <p:nvPr/>
        </p:nvCxnSpPr>
        <p:spPr>
          <a:xfrm>
            <a:off x="2484783" y="81805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AF5A15D-4D21-4D2A-AF01-A2BC08BF8329}"/>
              </a:ext>
            </a:extLst>
          </p:cNvPr>
          <p:cNvCxnSpPr/>
          <p:nvPr/>
        </p:nvCxnSpPr>
        <p:spPr>
          <a:xfrm>
            <a:off x="5380380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CFB6DD1-3BA8-42E8-A483-FF7B57F9176B}"/>
              </a:ext>
            </a:extLst>
          </p:cNvPr>
          <p:cNvCxnSpPr>
            <a:cxnSpLocks/>
          </p:cNvCxnSpPr>
          <p:nvPr/>
        </p:nvCxnSpPr>
        <p:spPr>
          <a:xfrm>
            <a:off x="4782704" y="317919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62128D7-EE5D-416C-94CB-64D02F8AECD8}"/>
              </a:ext>
            </a:extLst>
          </p:cNvPr>
          <p:cNvCxnSpPr/>
          <p:nvPr/>
        </p:nvCxnSpPr>
        <p:spPr>
          <a:xfrm>
            <a:off x="8275986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4147D66-CBA3-4AC6-A311-903D5D063C00}"/>
              </a:ext>
            </a:extLst>
          </p:cNvPr>
          <p:cNvCxnSpPr>
            <a:cxnSpLocks/>
          </p:cNvCxnSpPr>
          <p:nvPr/>
        </p:nvCxnSpPr>
        <p:spPr>
          <a:xfrm>
            <a:off x="4993717" y="3924781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F66AA8B-7B89-45B1-B701-793FAC95B1F2}"/>
              </a:ext>
            </a:extLst>
          </p:cNvPr>
          <p:cNvCxnSpPr>
            <a:cxnSpLocks/>
          </p:cNvCxnSpPr>
          <p:nvPr/>
        </p:nvCxnSpPr>
        <p:spPr>
          <a:xfrm>
            <a:off x="1689735" y="4625824"/>
            <a:ext cx="40209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8F5BF6C-89B3-45D5-A6B6-8F26D43C1F5F}"/>
              </a:ext>
            </a:extLst>
          </p:cNvPr>
          <p:cNvSpPr/>
          <p:nvPr/>
        </p:nvSpPr>
        <p:spPr>
          <a:xfrm>
            <a:off x="1550250" y="2240763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B68A26-C88C-4330-B175-FC66DCFAE09B}"/>
              </a:ext>
            </a:extLst>
          </p:cNvPr>
          <p:cNvSpPr/>
          <p:nvPr/>
        </p:nvSpPr>
        <p:spPr>
          <a:xfrm>
            <a:off x="4505890" y="2271140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A142665-5EE9-45A8-84F4-DCA05FACD5E5}"/>
              </a:ext>
            </a:extLst>
          </p:cNvPr>
          <p:cNvSpPr/>
          <p:nvPr/>
        </p:nvSpPr>
        <p:spPr>
          <a:xfrm>
            <a:off x="6145599" y="295587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3</a:t>
            </a:r>
            <a:endParaRPr lang="pt-BR" b="1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74BB8F-52C2-445D-B79A-477D7135E74A}"/>
              </a:ext>
            </a:extLst>
          </p:cNvPr>
          <p:cNvSpPr/>
          <p:nvPr/>
        </p:nvSpPr>
        <p:spPr>
          <a:xfrm>
            <a:off x="4466679" y="3701456"/>
            <a:ext cx="404382" cy="4466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4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C89B3A-CBA9-4AF5-BA0C-A2C9F8897CE5}"/>
              </a:ext>
            </a:extLst>
          </p:cNvPr>
          <p:cNvSpPr/>
          <p:nvPr/>
        </p:nvSpPr>
        <p:spPr>
          <a:xfrm>
            <a:off x="6138833" y="4402499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5</a:t>
            </a:r>
            <a:endParaRPr lang="pt-BR" b="1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7C796FD-282F-40D6-BA10-FAA90EFA6573}"/>
              </a:ext>
            </a:extLst>
          </p:cNvPr>
          <p:cNvSpPr/>
          <p:nvPr/>
        </p:nvSpPr>
        <p:spPr>
          <a:xfrm>
            <a:off x="8485861" y="1033358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E85826-DD4A-4225-AC2F-478FE0024B9A}"/>
              </a:ext>
            </a:extLst>
          </p:cNvPr>
          <p:cNvSpPr txBox="1"/>
          <p:nvPr/>
        </p:nvSpPr>
        <p:spPr>
          <a:xfrm>
            <a:off x="8932182" y="912877"/>
            <a:ext cx="3085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consumidor realiza a compra pelo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F022078-3DBE-4829-AB5F-0DCE251E711B}"/>
              </a:ext>
            </a:extLst>
          </p:cNvPr>
          <p:cNvSpPr/>
          <p:nvPr/>
        </p:nvSpPr>
        <p:spPr>
          <a:xfrm>
            <a:off x="8485861" y="210343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CD9921-02A8-4EA0-B224-D0BEF967C064}"/>
              </a:ext>
            </a:extLst>
          </p:cNvPr>
          <p:cNvSpPr txBox="1"/>
          <p:nvPr/>
        </p:nvSpPr>
        <p:spPr>
          <a:xfrm>
            <a:off x="8967410" y="2012741"/>
            <a:ext cx="255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informa o vendedor terceiro.</a:t>
            </a:r>
          </a:p>
          <a:p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2C6498-D23E-426D-ABF3-6837F7269BAB}"/>
              </a:ext>
            </a:extLst>
          </p:cNvPr>
          <p:cNvSpPr txBox="1"/>
          <p:nvPr/>
        </p:nvSpPr>
        <p:spPr>
          <a:xfrm>
            <a:off x="207647" y="439519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CONSUMIDOR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DE7848-4B8D-4D69-96E3-05209344161A}"/>
              </a:ext>
            </a:extLst>
          </p:cNvPr>
          <p:cNvSpPr txBox="1"/>
          <p:nvPr/>
        </p:nvSpPr>
        <p:spPr>
          <a:xfrm>
            <a:off x="3021494" y="405581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MARKET PLACE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64B7800-81C5-4B89-8D23-531D651E7039}"/>
              </a:ext>
            </a:extLst>
          </p:cNvPr>
          <p:cNvSpPr txBox="1"/>
          <p:nvPr/>
        </p:nvSpPr>
        <p:spPr>
          <a:xfrm>
            <a:off x="5710660" y="395911"/>
            <a:ext cx="27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VENDEDOR TERCEIRO</a:t>
            </a:r>
          </a:p>
        </p:txBody>
      </p:sp>
    </p:spTree>
    <p:extLst>
      <p:ext uri="{BB962C8B-B14F-4D97-AF65-F5344CB8AC3E}">
        <p14:creationId xmlns:p14="http://schemas.microsoft.com/office/powerpoint/2010/main" val="320672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7000"/>
    </mc:Choice>
    <mc:Fallback>
      <p:transition spd="slow" advClick="0"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ent, computer, customer, laptop, user icon - Download on Iconfinder">
            <a:extLst>
              <a:ext uri="{FF2B5EF4-FFF2-40B4-BE49-F238E27FC236}">
                <a16:creationId xmlns:a16="http://schemas.microsoft.com/office/drawing/2014/main" id="{071AADE7-B2EA-435E-89FA-7B63C19E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79" y="818051"/>
            <a:ext cx="1305256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Royalty Free Vector Image - VectorStock">
            <a:extLst>
              <a:ext uri="{FF2B5EF4-FFF2-40B4-BE49-F238E27FC236}">
                <a16:creationId xmlns:a16="http://schemas.microsoft.com/office/drawing/2014/main" id="{4108903F-0AF6-41EA-9023-731627802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6764" r="7217" b="16136"/>
          <a:stretch/>
        </p:blipFill>
        <p:spPr bwMode="auto">
          <a:xfrm>
            <a:off x="3306416" y="818051"/>
            <a:ext cx="1298714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e, Shop Icon Vector. Mini-market, Shopping Symbol in Outline Style.  Sale, Customize and Buy Sign for Website Stock Vector - Illustration of  door, buttons: 191896173">
            <a:extLst>
              <a:ext uri="{FF2B5EF4-FFF2-40B4-BE49-F238E27FC236}">
                <a16:creationId xmlns:a16="http://schemas.microsoft.com/office/drawing/2014/main" id="{797984AB-1C36-4DC3-B266-F9B5BB4D4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13527" r="17368" b="14782"/>
          <a:stretch/>
        </p:blipFill>
        <p:spPr bwMode="auto">
          <a:xfrm>
            <a:off x="6321292" y="837931"/>
            <a:ext cx="1340438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3A89E2B-8881-44A0-95CB-6A7B228254FD}"/>
              </a:ext>
            </a:extLst>
          </p:cNvPr>
          <p:cNvCxnSpPr>
            <a:cxnSpLocks/>
          </p:cNvCxnSpPr>
          <p:nvPr/>
        </p:nvCxnSpPr>
        <p:spPr>
          <a:xfrm>
            <a:off x="205408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A5890B4-6E81-4218-BC35-3027E23345AF}"/>
              </a:ext>
            </a:extLst>
          </p:cNvPr>
          <p:cNvCxnSpPr>
            <a:cxnSpLocks/>
          </p:cNvCxnSpPr>
          <p:nvPr/>
        </p:nvCxnSpPr>
        <p:spPr>
          <a:xfrm>
            <a:off x="499606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659029E-04DD-496F-A161-84A63840B3AC}"/>
              </a:ext>
            </a:extLst>
          </p:cNvPr>
          <p:cNvCxnSpPr/>
          <p:nvPr/>
        </p:nvCxnSpPr>
        <p:spPr>
          <a:xfrm>
            <a:off x="2484783" y="81805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AF5A15D-4D21-4D2A-AF01-A2BC08BF8329}"/>
              </a:ext>
            </a:extLst>
          </p:cNvPr>
          <p:cNvCxnSpPr/>
          <p:nvPr/>
        </p:nvCxnSpPr>
        <p:spPr>
          <a:xfrm>
            <a:off x="5380380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CFB6DD1-3BA8-42E8-A483-FF7B57F9176B}"/>
              </a:ext>
            </a:extLst>
          </p:cNvPr>
          <p:cNvCxnSpPr>
            <a:cxnSpLocks/>
          </p:cNvCxnSpPr>
          <p:nvPr/>
        </p:nvCxnSpPr>
        <p:spPr>
          <a:xfrm>
            <a:off x="4782704" y="317919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62128D7-EE5D-416C-94CB-64D02F8AECD8}"/>
              </a:ext>
            </a:extLst>
          </p:cNvPr>
          <p:cNvCxnSpPr/>
          <p:nvPr/>
        </p:nvCxnSpPr>
        <p:spPr>
          <a:xfrm>
            <a:off x="8275986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4147D66-CBA3-4AC6-A311-903D5D063C00}"/>
              </a:ext>
            </a:extLst>
          </p:cNvPr>
          <p:cNvCxnSpPr>
            <a:cxnSpLocks/>
          </p:cNvCxnSpPr>
          <p:nvPr/>
        </p:nvCxnSpPr>
        <p:spPr>
          <a:xfrm>
            <a:off x="4993717" y="3924781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F66AA8B-7B89-45B1-B701-793FAC95B1F2}"/>
              </a:ext>
            </a:extLst>
          </p:cNvPr>
          <p:cNvCxnSpPr>
            <a:cxnSpLocks/>
          </p:cNvCxnSpPr>
          <p:nvPr/>
        </p:nvCxnSpPr>
        <p:spPr>
          <a:xfrm>
            <a:off x="1689735" y="4625824"/>
            <a:ext cx="40209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8F5BF6C-89B3-45D5-A6B6-8F26D43C1F5F}"/>
              </a:ext>
            </a:extLst>
          </p:cNvPr>
          <p:cNvSpPr/>
          <p:nvPr/>
        </p:nvSpPr>
        <p:spPr>
          <a:xfrm>
            <a:off x="1550250" y="2240763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B68A26-C88C-4330-B175-FC66DCFAE09B}"/>
              </a:ext>
            </a:extLst>
          </p:cNvPr>
          <p:cNvSpPr/>
          <p:nvPr/>
        </p:nvSpPr>
        <p:spPr>
          <a:xfrm>
            <a:off x="4505890" y="2271140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A142665-5EE9-45A8-84F4-DCA05FACD5E5}"/>
              </a:ext>
            </a:extLst>
          </p:cNvPr>
          <p:cNvSpPr/>
          <p:nvPr/>
        </p:nvSpPr>
        <p:spPr>
          <a:xfrm>
            <a:off x="6145599" y="295587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3</a:t>
            </a:r>
            <a:endParaRPr lang="pt-BR" b="1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74BB8F-52C2-445D-B79A-477D7135E74A}"/>
              </a:ext>
            </a:extLst>
          </p:cNvPr>
          <p:cNvSpPr/>
          <p:nvPr/>
        </p:nvSpPr>
        <p:spPr>
          <a:xfrm>
            <a:off x="4466679" y="3701456"/>
            <a:ext cx="404382" cy="4466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4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C89B3A-CBA9-4AF5-BA0C-A2C9F8897CE5}"/>
              </a:ext>
            </a:extLst>
          </p:cNvPr>
          <p:cNvSpPr/>
          <p:nvPr/>
        </p:nvSpPr>
        <p:spPr>
          <a:xfrm>
            <a:off x="6138833" y="4402499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5</a:t>
            </a:r>
            <a:endParaRPr lang="pt-BR" b="1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7C796FD-282F-40D6-BA10-FAA90EFA6573}"/>
              </a:ext>
            </a:extLst>
          </p:cNvPr>
          <p:cNvSpPr/>
          <p:nvPr/>
        </p:nvSpPr>
        <p:spPr>
          <a:xfrm>
            <a:off x="8485861" y="1033358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E85826-DD4A-4225-AC2F-478FE0024B9A}"/>
              </a:ext>
            </a:extLst>
          </p:cNvPr>
          <p:cNvSpPr txBox="1"/>
          <p:nvPr/>
        </p:nvSpPr>
        <p:spPr>
          <a:xfrm>
            <a:off x="8932182" y="912877"/>
            <a:ext cx="3085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consumidor realiza a compra pelo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F022078-3DBE-4829-AB5F-0DCE251E711B}"/>
              </a:ext>
            </a:extLst>
          </p:cNvPr>
          <p:cNvSpPr/>
          <p:nvPr/>
        </p:nvSpPr>
        <p:spPr>
          <a:xfrm>
            <a:off x="8485861" y="210343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CD9921-02A8-4EA0-B224-D0BEF967C064}"/>
              </a:ext>
            </a:extLst>
          </p:cNvPr>
          <p:cNvSpPr txBox="1"/>
          <p:nvPr/>
        </p:nvSpPr>
        <p:spPr>
          <a:xfrm>
            <a:off x="8967410" y="2012741"/>
            <a:ext cx="255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informa o vendedor terceiro.</a:t>
            </a:r>
          </a:p>
          <a:p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D605389-E545-4B45-9984-061F4740E03A}"/>
              </a:ext>
            </a:extLst>
          </p:cNvPr>
          <p:cNvSpPr/>
          <p:nvPr/>
        </p:nvSpPr>
        <p:spPr>
          <a:xfrm>
            <a:off x="8498605" y="3200948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3</a:t>
            </a:r>
            <a:endParaRPr lang="pt-BR" b="1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1F8B892-12BA-413B-B321-6D1472CE9695}"/>
              </a:ext>
            </a:extLst>
          </p:cNvPr>
          <p:cNvSpPr txBox="1"/>
          <p:nvPr/>
        </p:nvSpPr>
        <p:spPr>
          <a:xfrm>
            <a:off x="8967410" y="3069670"/>
            <a:ext cx="326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vendedor terceiro envia o  XML da </a:t>
            </a:r>
            <a:r>
              <a:rPr lang="pt-BR" dirty="0" err="1"/>
              <a:t>NFe</a:t>
            </a:r>
            <a:r>
              <a:rPr lang="pt-BR" dirty="0"/>
              <a:t> para 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993667D-9543-4AB8-A092-CC6A399BD3BF}"/>
              </a:ext>
            </a:extLst>
          </p:cNvPr>
          <p:cNvSpPr txBox="1"/>
          <p:nvPr/>
        </p:nvSpPr>
        <p:spPr>
          <a:xfrm>
            <a:off x="207647" y="439519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CONSUMIDOR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ED20942-7C34-4636-93BB-C33EF77A1544}"/>
              </a:ext>
            </a:extLst>
          </p:cNvPr>
          <p:cNvSpPr txBox="1"/>
          <p:nvPr/>
        </p:nvSpPr>
        <p:spPr>
          <a:xfrm>
            <a:off x="3021494" y="405581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MARKET PLACE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051C9DC-A922-446E-B5B1-74426BE35AC8}"/>
              </a:ext>
            </a:extLst>
          </p:cNvPr>
          <p:cNvSpPr txBox="1"/>
          <p:nvPr/>
        </p:nvSpPr>
        <p:spPr>
          <a:xfrm>
            <a:off x="5710660" y="395911"/>
            <a:ext cx="27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VENDEDOR TERCEIRO</a:t>
            </a:r>
          </a:p>
        </p:txBody>
      </p:sp>
    </p:spTree>
    <p:extLst>
      <p:ext uri="{BB962C8B-B14F-4D97-AF65-F5344CB8AC3E}">
        <p14:creationId xmlns:p14="http://schemas.microsoft.com/office/powerpoint/2010/main" val="230107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Tm="7000"/>
    </mc:Choice>
    <mc:Fallback>
      <p:transition spd="slow" advTm="7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ent, computer, customer, laptop, user icon - Download on Iconfinder">
            <a:extLst>
              <a:ext uri="{FF2B5EF4-FFF2-40B4-BE49-F238E27FC236}">
                <a16:creationId xmlns:a16="http://schemas.microsoft.com/office/drawing/2014/main" id="{071AADE7-B2EA-435E-89FA-7B63C19E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79" y="818051"/>
            <a:ext cx="1305256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Royalty Free Vector Image - VectorStock">
            <a:extLst>
              <a:ext uri="{FF2B5EF4-FFF2-40B4-BE49-F238E27FC236}">
                <a16:creationId xmlns:a16="http://schemas.microsoft.com/office/drawing/2014/main" id="{4108903F-0AF6-41EA-9023-731627802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6764" r="7217" b="16136"/>
          <a:stretch/>
        </p:blipFill>
        <p:spPr bwMode="auto">
          <a:xfrm>
            <a:off x="3306416" y="818051"/>
            <a:ext cx="1298714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e, Shop Icon Vector. Mini-market, Shopping Symbol in Outline Style.  Sale, Customize and Buy Sign for Website Stock Vector - Illustration of  door, buttons: 191896173">
            <a:extLst>
              <a:ext uri="{FF2B5EF4-FFF2-40B4-BE49-F238E27FC236}">
                <a16:creationId xmlns:a16="http://schemas.microsoft.com/office/drawing/2014/main" id="{797984AB-1C36-4DC3-B266-F9B5BB4D4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13527" r="17368" b="14782"/>
          <a:stretch/>
        </p:blipFill>
        <p:spPr bwMode="auto">
          <a:xfrm>
            <a:off x="6321292" y="837931"/>
            <a:ext cx="1340438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3A89E2B-8881-44A0-95CB-6A7B228254FD}"/>
              </a:ext>
            </a:extLst>
          </p:cNvPr>
          <p:cNvCxnSpPr>
            <a:cxnSpLocks/>
          </p:cNvCxnSpPr>
          <p:nvPr/>
        </p:nvCxnSpPr>
        <p:spPr>
          <a:xfrm>
            <a:off x="205408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A5890B4-6E81-4218-BC35-3027E23345AF}"/>
              </a:ext>
            </a:extLst>
          </p:cNvPr>
          <p:cNvCxnSpPr>
            <a:cxnSpLocks/>
          </p:cNvCxnSpPr>
          <p:nvPr/>
        </p:nvCxnSpPr>
        <p:spPr>
          <a:xfrm>
            <a:off x="499606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659029E-04DD-496F-A161-84A63840B3AC}"/>
              </a:ext>
            </a:extLst>
          </p:cNvPr>
          <p:cNvCxnSpPr/>
          <p:nvPr/>
        </p:nvCxnSpPr>
        <p:spPr>
          <a:xfrm>
            <a:off x="2484783" y="81805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AF5A15D-4D21-4D2A-AF01-A2BC08BF8329}"/>
              </a:ext>
            </a:extLst>
          </p:cNvPr>
          <p:cNvCxnSpPr/>
          <p:nvPr/>
        </p:nvCxnSpPr>
        <p:spPr>
          <a:xfrm>
            <a:off x="5380380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CFB6DD1-3BA8-42E8-A483-FF7B57F9176B}"/>
              </a:ext>
            </a:extLst>
          </p:cNvPr>
          <p:cNvCxnSpPr>
            <a:cxnSpLocks/>
          </p:cNvCxnSpPr>
          <p:nvPr/>
        </p:nvCxnSpPr>
        <p:spPr>
          <a:xfrm>
            <a:off x="4782704" y="317919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62128D7-EE5D-416C-94CB-64D02F8AECD8}"/>
              </a:ext>
            </a:extLst>
          </p:cNvPr>
          <p:cNvCxnSpPr/>
          <p:nvPr/>
        </p:nvCxnSpPr>
        <p:spPr>
          <a:xfrm>
            <a:off x="8275986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4147D66-CBA3-4AC6-A311-903D5D063C00}"/>
              </a:ext>
            </a:extLst>
          </p:cNvPr>
          <p:cNvCxnSpPr>
            <a:cxnSpLocks/>
          </p:cNvCxnSpPr>
          <p:nvPr/>
        </p:nvCxnSpPr>
        <p:spPr>
          <a:xfrm>
            <a:off x="4993717" y="3924781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F66AA8B-7B89-45B1-B701-793FAC95B1F2}"/>
              </a:ext>
            </a:extLst>
          </p:cNvPr>
          <p:cNvCxnSpPr>
            <a:cxnSpLocks/>
          </p:cNvCxnSpPr>
          <p:nvPr/>
        </p:nvCxnSpPr>
        <p:spPr>
          <a:xfrm>
            <a:off x="1689735" y="4625824"/>
            <a:ext cx="40209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8F5BF6C-89B3-45D5-A6B6-8F26D43C1F5F}"/>
              </a:ext>
            </a:extLst>
          </p:cNvPr>
          <p:cNvSpPr/>
          <p:nvPr/>
        </p:nvSpPr>
        <p:spPr>
          <a:xfrm>
            <a:off x="1550250" y="2240763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B68A26-C88C-4330-B175-FC66DCFAE09B}"/>
              </a:ext>
            </a:extLst>
          </p:cNvPr>
          <p:cNvSpPr/>
          <p:nvPr/>
        </p:nvSpPr>
        <p:spPr>
          <a:xfrm>
            <a:off x="4505890" y="2271140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A142665-5EE9-45A8-84F4-DCA05FACD5E5}"/>
              </a:ext>
            </a:extLst>
          </p:cNvPr>
          <p:cNvSpPr/>
          <p:nvPr/>
        </p:nvSpPr>
        <p:spPr>
          <a:xfrm>
            <a:off x="6145599" y="295587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3</a:t>
            </a:r>
            <a:endParaRPr lang="pt-BR" b="1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74BB8F-52C2-445D-B79A-477D7135E74A}"/>
              </a:ext>
            </a:extLst>
          </p:cNvPr>
          <p:cNvSpPr/>
          <p:nvPr/>
        </p:nvSpPr>
        <p:spPr>
          <a:xfrm>
            <a:off x="4466679" y="3701456"/>
            <a:ext cx="404382" cy="4466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4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C89B3A-CBA9-4AF5-BA0C-A2C9F8897CE5}"/>
              </a:ext>
            </a:extLst>
          </p:cNvPr>
          <p:cNvSpPr/>
          <p:nvPr/>
        </p:nvSpPr>
        <p:spPr>
          <a:xfrm>
            <a:off x="6138833" y="4402499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5</a:t>
            </a:r>
            <a:endParaRPr lang="pt-BR" b="1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7C796FD-282F-40D6-BA10-FAA90EFA6573}"/>
              </a:ext>
            </a:extLst>
          </p:cNvPr>
          <p:cNvSpPr/>
          <p:nvPr/>
        </p:nvSpPr>
        <p:spPr>
          <a:xfrm>
            <a:off x="8485861" y="1033358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E85826-DD4A-4225-AC2F-478FE0024B9A}"/>
              </a:ext>
            </a:extLst>
          </p:cNvPr>
          <p:cNvSpPr txBox="1"/>
          <p:nvPr/>
        </p:nvSpPr>
        <p:spPr>
          <a:xfrm>
            <a:off x="8932182" y="912877"/>
            <a:ext cx="3085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consumidor realiza a compra pelo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F022078-3DBE-4829-AB5F-0DCE251E711B}"/>
              </a:ext>
            </a:extLst>
          </p:cNvPr>
          <p:cNvSpPr/>
          <p:nvPr/>
        </p:nvSpPr>
        <p:spPr>
          <a:xfrm>
            <a:off x="8485861" y="210343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CD9921-02A8-4EA0-B224-D0BEF967C064}"/>
              </a:ext>
            </a:extLst>
          </p:cNvPr>
          <p:cNvSpPr txBox="1"/>
          <p:nvPr/>
        </p:nvSpPr>
        <p:spPr>
          <a:xfrm>
            <a:off x="8967410" y="2012741"/>
            <a:ext cx="255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informa o vendedor terceiro.</a:t>
            </a:r>
          </a:p>
          <a:p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D605389-E545-4B45-9984-061F4740E03A}"/>
              </a:ext>
            </a:extLst>
          </p:cNvPr>
          <p:cNvSpPr/>
          <p:nvPr/>
        </p:nvSpPr>
        <p:spPr>
          <a:xfrm>
            <a:off x="8498605" y="3200948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3</a:t>
            </a:r>
            <a:endParaRPr lang="pt-BR" b="1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085EB97-168E-4E91-A006-19C814615122}"/>
              </a:ext>
            </a:extLst>
          </p:cNvPr>
          <p:cNvSpPr/>
          <p:nvPr/>
        </p:nvSpPr>
        <p:spPr>
          <a:xfrm>
            <a:off x="8485861" y="4322788"/>
            <a:ext cx="404382" cy="4466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ysClr val="windowText" lastClr="000000"/>
                </a:solidFill>
              </a:rPr>
              <a:t>4</a:t>
            </a:r>
            <a:endParaRPr lang="pt-BR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1F8B892-12BA-413B-B321-6D1472CE9695}"/>
              </a:ext>
            </a:extLst>
          </p:cNvPr>
          <p:cNvSpPr txBox="1"/>
          <p:nvPr/>
        </p:nvSpPr>
        <p:spPr>
          <a:xfrm>
            <a:off x="8967410" y="3069670"/>
            <a:ext cx="326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vendedor terceiro envia o  XML da </a:t>
            </a:r>
            <a:r>
              <a:rPr lang="pt-BR" dirty="0" err="1"/>
              <a:t>NFe</a:t>
            </a:r>
            <a:r>
              <a:rPr lang="pt-BR" dirty="0"/>
              <a:t> para 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BAA472-B2FA-4145-8CAE-5B0B8189F54B}"/>
              </a:ext>
            </a:extLst>
          </p:cNvPr>
          <p:cNvSpPr txBox="1"/>
          <p:nvPr/>
        </p:nvSpPr>
        <p:spPr>
          <a:xfrm>
            <a:off x="8933755" y="4193507"/>
            <a:ext cx="3267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valida a </a:t>
            </a:r>
            <a:r>
              <a:rPr lang="pt-BR" dirty="0" err="1"/>
              <a:t>NFe</a:t>
            </a:r>
            <a:r>
              <a:rPr lang="pt-BR" dirty="0"/>
              <a:t> com a compra realizada pelo consumidor e, informa se os componentes estão corretos.</a:t>
            </a:r>
          </a:p>
          <a:p>
            <a:endParaRPr lang="pt-BR" dirty="0"/>
          </a:p>
        </p:txBody>
      </p:sp>
      <p:sp>
        <p:nvSpPr>
          <p:cNvPr id="4" name="Forma em L 3">
            <a:extLst>
              <a:ext uri="{FF2B5EF4-FFF2-40B4-BE49-F238E27FC236}">
                <a16:creationId xmlns:a16="http://schemas.microsoft.com/office/drawing/2014/main" id="{6DBFD89B-8DDE-4B2A-A53B-4BF3330E19DF}"/>
              </a:ext>
            </a:extLst>
          </p:cNvPr>
          <p:cNvSpPr/>
          <p:nvPr/>
        </p:nvSpPr>
        <p:spPr>
          <a:xfrm rot="16200000">
            <a:off x="11706178" y="5233365"/>
            <a:ext cx="328640" cy="293879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em L 37">
            <a:extLst>
              <a:ext uri="{FF2B5EF4-FFF2-40B4-BE49-F238E27FC236}">
                <a16:creationId xmlns:a16="http://schemas.microsoft.com/office/drawing/2014/main" id="{2E58FA2C-3A27-458D-A950-3AB31CA7C768}"/>
              </a:ext>
            </a:extLst>
          </p:cNvPr>
          <p:cNvSpPr/>
          <p:nvPr/>
        </p:nvSpPr>
        <p:spPr>
          <a:xfrm rot="5400000">
            <a:off x="8294996" y="4143980"/>
            <a:ext cx="328640" cy="293879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7C6C87-9232-4627-9078-18FCC39F2BE9}"/>
              </a:ext>
            </a:extLst>
          </p:cNvPr>
          <p:cNvSpPr txBox="1"/>
          <p:nvPr/>
        </p:nvSpPr>
        <p:spPr>
          <a:xfrm>
            <a:off x="207647" y="439519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CONSUMIDOR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8FF90B0-BFAF-4450-8CC6-C83ECCECA4C5}"/>
              </a:ext>
            </a:extLst>
          </p:cNvPr>
          <p:cNvSpPr txBox="1"/>
          <p:nvPr/>
        </p:nvSpPr>
        <p:spPr>
          <a:xfrm>
            <a:off x="3021494" y="405581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MARKET PLACE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CD33F21-F7D4-43A8-8BF1-E2B115CBC1B5}"/>
              </a:ext>
            </a:extLst>
          </p:cNvPr>
          <p:cNvSpPr txBox="1"/>
          <p:nvPr/>
        </p:nvSpPr>
        <p:spPr>
          <a:xfrm>
            <a:off x="5710660" y="395911"/>
            <a:ext cx="27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VENDEDOR TERCEIRO</a:t>
            </a:r>
          </a:p>
        </p:txBody>
      </p:sp>
    </p:spTree>
    <p:extLst>
      <p:ext uri="{BB962C8B-B14F-4D97-AF65-F5344CB8AC3E}">
        <p14:creationId xmlns:p14="http://schemas.microsoft.com/office/powerpoint/2010/main" val="406426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Tm="7000"/>
    </mc:Choice>
    <mc:Fallback>
      <p:transition spd="slow"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ent, computer, customer, laptop, user icon - Download on Iconfinder">
            <a:extLst>
              <a:ext uri="{FF2B5EF4-FFF2-40B4-BE49-F238E27FC236}">
                <a16:creationId xmlns:a16="http://schemas.microsoft.com/office/drawing/2014/main" id="{071AADE7-B2EA-435E-89FA-7B63C19E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79" y="818051"/>
            <a:ext cx="1305256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Royalty Free Vector Image - VectorStock">
            <a:extLst>
              <a:ext uri="{FF2B5EF4-FFF2-40B4-BE49-F238E27FC236}">
                <a16:creationId xmlns:a16="http://schemas.microsoft.com/office/drawing/2014/main" id="{4108903F-0AF6-41EA-9023-731627802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6764" r="7217" b="16136"/>
          <a:stretch/>
        </p:blipFill>
        <p:spPr bwMode="auto">
          <a:xfrm>
            <a:off x="3306416" y="818051"/>
            <a:ext cx="1298714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e, Shop Icon Vector. Mini-market, Shopping Symbol in Outline Style.  Sale, Customize and Buy Sign for Website Stock Vector - Illustration of  door, buttons: 191896173">
            <a:extLst>
              <a:ext uri="{FF2B5EF4-FFF2-40B4-BE49-F238E27FC236}">
                <a16:creationId xmlns:a16="http://schemas.microsoft.com/office/drawing/2014/main" id="{797984AB-1C36-4DC3-B266-F9B5BB4D4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13527" r="17368" b="14782"/>
          <a:stretch/>
        </p:blipFill>
        <p:spPr bwMode="auto">
          <a:xfrm>
            <a:off x="6321292" y="837931"/>
            <a:ext cx="1340438" cy="13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3A89E2B-8881-44A0-95CB-6A7B228254FD}"/>
              </a:ext>
            </a:extLst>
          </p:cNvPr>
          <p:cNvCxnSpPr>
            <a:cxnSpLocks/>
          </p:cNvCxnSpPr>
          <p:nvPr/>
        </p:nvCxnSpPr>
        <p:spPr>
          <a:xfrm>
            <a:off x="205408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A5890B4-6E81-4218-BC35-3027E23345AF}"/>
              </a:ext>
            </a:extLst>
          </p:cNvPr>
          <p:cNvCxnSpPr>
            <a:cxnSpLocks/>
          </p:cNvCxnSpPr>
          <p:nvPr/>
        </p:nvCxnSpPr>
        <p:spPr>
          <a:xfrm>
            <a:off x="4996064" y="247815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659029E-04DD-496F-A161-84A63840B3AC}"/>
              </a:ext>
            </a:extLst>
          </p:cNvPr>
          <p:cNvCxnSpPr/>
          <p:nvPr/>
        </p:nvCxnSpPr>
        <p:spPr>
          <a:xfrm>
            <a:off x="2484783" y="81805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AF5A15D-4D21-4D2A-AF01-A2BC08BF8329}"/>
              </a:ext>
            </a:extLst>
          </p:cNvPr>
          <p:cNvCxnSpPr/>
          <p:nvPr/>
        </p:nvCxnSpPr>
        <p:spPr>
          <a:xfrm>
            <a:off x="5380380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CFB6DD1-3BA8-42E8-A483-FF7B57F9176B}"/>
              </a:ext>
            </a:extLst>
          </p:cNvPr>
          <p:cNvCxnSpPr>
            <a:cxnSpLocks/>
          </p:cNvCxnSpPr>
          <p:nvPr/>
        </p:nvCxnSpPr>
        <p:spPr>
          <a:xfrm>
            <a:off x="4782704" y="3179196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62128D7-EE5D-416C-94CB-64D02F8AECD8}"/>
              </a:ext>
            </a:extLst>
          </p:cNvPr>
          <p:cNvCxnSpPr/>
          <p:nvPr/>
        </p:nvCxnSpPr>
        <p:spPr>
          <a:xfrm>
            <a:off x="8275986" y="837931"/>
            <a:ext cx="0" cy="55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4147D66-CBA3-4AC6-A311-903D5D063C00}"/>
              </a:ext>
            </a:extLst>
          </p:cNvPr>
          <p:cNvCxnSpPr>
            <a:cxnSpLocks/>
          </p:cNvCxnSpPr>
          <p:nvPr/>
        </p:nvCxnSpPr>
        <p:spPr>
          <a:xfrm>
            <a:off x="4993717" y="3924781"/>
            <a:ext cx="9674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F66AA8B-7B89-45B1-B701-793FAC95B1F2}"/>
              </a:ext>
            </a:extLst>
          </p:cNvPr>
          <p:cNvCxnSpPr>
            <a:cxnSpLocks/>
          </p:cNvCxnSpPr>
          <p:nvPr/>
        </p:nvCxnSpPr>
        <p:spPr>
          <a:xfrm>
            <a:off x="1689735" y="4625824"/>
            <a:ext cx="40209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8F5BF6C-89B3-45D5-A6B6-8F26D43C1F5F}"/>
              </a:ext>
            </a:extLst>
          </p:cNvPr>
          <p:cNvSpPr/>
          <p:nvPr/>
        </p:nvSpPr>
        <p:spPr>
          <a:xfrm>
            <a:off x="1550250" y="2240763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B68A26-C88C-4330-B175-FC66DCFAE09B}"/>
              </a:ext>
            </a:extLst>
          </p:cNvPr>
          <p:cNvSpPr/>
          <p:nvPr/>
        </p:nvSpPr>
        <p:spPr>
          <a:xfrm>
            <a:off x="4505890" y="2271140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A142665-5EE9-45A8-84F4-DCA05FACD5E5}"/>
              </a:ext>
            </a:extLst>
          </p:cNvPr>
          <p:cNvSpPr/>
          <p:nvPr/>
        </p:nvSpPr>
        <p:spPr>
          <a:xfrm>
            <a:off x="6145599" y="295587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3</a:t>
            </a:r>
            <a:endParaRPr lang="pt-BR" b="1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74BB8F-52C2-445D-B79A-477D7135E74A}"/>
              </a:ext>
            </a:extLst>
          </p:cNvPr>
          <p:cNvSpPr/>
          <p:nvPr/>
        </p:nvSpPr>
        <p:spPr>
          <a:xfrm>
            <a:off x="4466679" y="3701456"/>
            <a:ext cx="404382" cy="4466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4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C89B3A-CBA9-4AF5-BA0C-A2C9F8897CE5}"/>
              </a:ext>
            </a:extLst>
          </p:cNvPr>
          <p:cNvSpPr/>
          <p:nvPr/>
        </p:nvSpPr>
        <p:spPr>
          <a:xfrm>
            <a:off x="6138833" y="4402499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5</a:t>
            </a:r>
            <a:endParaRPr lang="pt-BR" b="1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7C796FD-282F-40D6-BA10-FAA90EFA6573}"/>
              </a:ext>
            </a:extLst>
          </p:cNvPr>
          <p:cNvSpPr/>
          <p:nvPr/>
        </p:nvSpPr>
        <p:spPr>
          <a:xfrm>
            <a:off x="8485861" y="1033358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E85826-DD4A-4225-AC2F-478FE0024B9A}"/>
              </a:ext>
            </a:extLst>
          </p:cNvPr>
          <p:cNvSpPr txBox="1"/>
          <p:nvPr/>
        </p:nvSpPr>
        <p:spPr>
          <a:xfrm>
            <a:off x="8932182" y="912877"/>
            <a:ext cx="3085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consumidor realiza a compra pelo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F022078-3DBE-4829-AB5F-0DCE251E711B}"/>
              </a:ext>
            </a:extLst>
          </p:cNvPr>
          <p:cNvSpPr/>
          <p:nvPr/>
        </p:nvSpPr>
        <p:spPr>
          <a:xfrm>
            <a:off x="8485861" y="2103431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2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CD9921-02A8-4EA0-B224-D0BEF967C064}"/>
              </a:ext>
            </a:extLst>
          </p:cNvPr>
          <p:cNvSpPr txBox="1"/>
          <p:nvPr/>
        </p:nvSpPr>
        <p:spPr>
          <a:xfrm>
            <a:off x="8967410" y="2012741"/>
            <a:ext cx="255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informa o vendedor terceiro.</a:t>
            </a:r>
          </a:p>
          <a:p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D605389-E545-4B45-9984-061F4740E03A}"/>
              </a:ext>
            </a:extLst>
          </p:cNvPr>
          <p:cNvSpPr/>
          <p:nvPr/>
        </p:nvSpPr>
        <p:spPr>
          <a:xfrm>
            <a:off x="8498605" y="3200948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3</a:t>
            </a:r>
            <a:endParaRPr lang="pt-BR" b="1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085EB97-168E-4E91-A006-19C814615122}"/>
              </a:ext>
            </a:extLst>
          </p:cNvPr>
          <p:cNvSpPr/>
          <p:nvPr/>
        </p:nvSpPr>
        <p:spPr>
          <a:xfrm>
            <a:off x="8485861" y="4322788"/>
            <a:ext cx="404382" cy="4466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ysClr val="windowText" lastClr="000000"/>
                </a:solidFill>
              </a:rPr>
              <a:t>4</a:t>
            </a:r>
            <a:endParaRPr lang="pt-BR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CBF43BD-B140-442B-AA35-BD376E2DD827}"/>
              </a:ext>
            </a:extLst>
          </p:cNvPr>
          <p:cNvSpPr/>
          <p:nvPr/>
        </p:nvSpPr>
        <p:spPr>
          <a:xfrm>
            <a:off x="8480487" y="5658844"/>
            <a:ext cx="404382" cy="4466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5</a:t>
            </a:r>
            <a:endParaRPr lang="pt-BR" b="1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1F8B892-12BA-413B-B321-6D1472CE9695}"/>
              </a:ext>
            </a:extLst>
          </p:cNvPr>
          <p:cNvSpPr txBox="1"/>
          <p:nvPr/>
        </p:nvSpPr>
        <p:spPr>
          <a:xfrm>
            <a:off x="8967410" y="3069670"/>
            <a:ext cx="326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vendedor terceiro envia o  XML da </a:t>
            </a:r>
            <a:r>
              <a:rPr lang="pt-BR" dirty="0" err="1"/>
              <a:t>NFe</a:t>
            </a:r>
            <a:r>
              <a:rPr lang="pt-BR" dirty="0"/>
              <a:t> para 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BAA472-B2FA-4145-8CAE-5B0B8189F54B}"/>
              </a:ext>
            </a:extLst>
          </p:cNvPr>
          <p:cNvSpPr txBox="1"/>
          <p:nvPr/>
        </p:nvSpPr>
        <p:spPr>
          <a:xfrm>
            <a:off x="8933755" y="4193507"/>
            <a:ext cx="3267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valida a </a:t>
            </a:r>
            <a:r>
              <a:rPr lang="pt-BR" dirty="0" err="1"/>
              <a:t>NFe</a:t>
            </a:r>
            <a:r>
              <a:rPr lang="pt-BR" dirty="0"/>
              <a:t> com a compra realizada pelo consumidor e, informa se os componentes estão corretos.</a:t>
            </a:r>
          </a:p>
          <a:p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6FF5B74-415B-4D7C-94A6-7194B73F8899}"/>
              </a:ext>
            </a:extLst>
          </p:cNvPr>
          <p:cNvSpPr txBox="1"/>
          <p:nvPr/>
        </p:nvSpPr>
        <p:spPr>
          <a:xfrm>
            <a:off x="8933755" y="5543863"/>
            <a:ext cx="326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vendedor terceiro envia o produto para o consumidor.</a:t>
            </a:r>
          </a:p>
          <a:p>
            <a:endParaRPr lang="pt-BR" dirty="0"/>
          </a:p>
        </p:txBody>
      </p:sp>
      <p:sp>
        <p:nvSpPr>
          <p:cNvPr id="28" name="Forma em L 27">
            <a:extLst>
              <a:ext uri="{FF2B5EF4-FFF2-40B4-BE49-F238E27FC236}">
                <a16:creationId xmlns:a16="http://schemas.microsoft.com/office/drawing/2014/main" id="{5567EFC6-C0B6-4924-AF9C-47D6CDE26423}"/>
              </a:ext>
            </a:extLst>
          </p:cNvPr>
          <p:cNvSpPr/>
          <p:nvPr/>
        </p:nvSpPr>
        <p:spPr>
          <a:xfrm rot="16200000">
            <a:off x="11706178" y="5232603"/>
            <a:ext cx="328640" cy="293879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em L 31">
            <a:extLst>
              <a:ext uri="{FF2B5EF4-FFF2-40B4-BE49-F238E27FC236}">
                <a16:creationId xmlns:a16="http://schemas.microsoft.com/office/drawing/2014/main" id="{DA6298CA-1341-4170-9BB8-C45AB410639B}"/>
              </a:ext>
            </a:extLst>
          </p:cNvPr>
          <p:cNvSpPr/>
          <p:nvPr/>
        </p:nvSpPr>
        <p:spPr>
          <a:xfrm rot="5400000">
            <a:off x="8294996" y="4143980"/>
            <a:ext cx="328640" cy="293879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7BCF321-4B48-4A39-B671-70A16AAABA12}"/>
              </a:ext>
            </a:extLst>
          </p:cNvPr>
          <p:cNvSpPr txBox="1"/>
          <p:nvPr/>
        </p:nvSpPr>
        <p:spPr>
          <a:xfrm>
            <a:off x="207647" y="439519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CONSUMIDOR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B5124E-4776-4270-912B-C27799ECDFB1}"/>
              </a:ext>
            </a:extLst>
          </p:cNvPr>
          <p:cNvSpPr txBox="1"/>
          <p:nvPr/>
        </p:nvSpPr>
        <p:spPr>
          <a:xfrm>
            <a:off x="3021494" y="405581"/>
            <a:ext cx="22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MARKET PLACE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0D00BDD-325E-4CF7-9A16-15FF8A402186}"/>
              </a:ext>
            </a:extLst>
          </p:cNvPr>
          <p:cNvSpPr txBox="1"/>
          <p:nvPr/>
        </p:nvSpPr>
        <p:spPr>
          <a:xfrm>
            <a:off x="5710660" y="395911"/>
            <a:ext cx="27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VENDEDOR TERCEIRO</a:t>
            </a:r>
          </a:p>
        </p:txBody>
      </p:sp>
    </p:spTree>
    <p:extLst>
      <p:ext uri="{BB962C8B-B14F-4D97-AF65-F5344CB8AC3E}">
        <p14:creationId xmlns:p14="http://schemas.microsoft.com/office/powerpoint/2010/main" val="301010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14AAF80-8ECC-4308-8F04-F51BCB08A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0803"/>
          <a:stretch/>
        </p:blipFill>
        <p:spPr>
          <a:xfrm>
            <a:off x="304799" y="1585684"/>
            <a:ext cx="3221687" cy="23912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306ABF9-95F1-4462-9763-36AF04DFFB0D}"/>
              </a:ext>
            </a:extLst>
          </p:cNvPr>
          <p:cNvSpPr txBox="1"/>
          <p:nvPr/>
        </p:nvSpPr>
        <p:spPr>
          <a:xfrm>
            <a:off x="4601030" y="2196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/gabriel-tavares-/</a:t>
            </a:r>
          </a:p>
        </p:txBody>
      </p:sp>
      <p:pic>
        <p:nvPicPr>
          <p:cNvPr id="10242" name="Picture 2" descr="LinkedIn - Home | Facebook">
            <a:extLst>
              <a:ext uri="{FF2B5EF4-FFF2-40B4-BE49-F238E27FC236}">
                <a16:creationId xmlns:a16="http://schemas.microsoft.com/office/drawing/2014/main" id="{5D2C157D-05D5-4E7E-8997-866824D0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40" y="2084906"/>
            <a:ext cx="592590" cy="5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9EC2E64-A270-427A-B9C9-E239C161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40" y="3058545"/>
            <a:ext cx="592590" cy="5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63553F-A702-421A-B161-0B134ED52752}"/>
              </a:ext>
            </a:extLst>
          </p:cNvPr>
          <p:cNvSpPr txBox="1"/>
          <p:nvPr/>
        </p:nvSpPr>
        <p:spPr>
          <a:xfrm>
            <a:off x="4601030" y="3168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/SANTOSTAVARES/</a:t>
            </a:r>
          </a:p>
        </p:txBody>
      </p:sp>
    </p:spTree>
    <p:extLst>
      <p:ext uri="{BB962C8B-B14F-4D97-AF65-F5344CB8AC3E}">
        <p14:creationId xmlns:p14="http://schemas.microsoft.com/office/powerpoint/2010/main" val="148063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304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</dc:creator>
  <cp:lastModifiedBy>Gabriel Santos</cp:lastModifiedBy>
  <cp:revision>3</cp:revision>
  <dcterms:created xsi:type="dcterms:W3CDTF">2022-03-13T19:52:31Z</dcterms:created>
  <dcterms:modified xsi:type="dcterms:W3CDTF">2022-03-13T22:32:41Z</dcterms:modified>
</cp:coreProperties>
</file>