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7FE0-524B-138C-E017-D5CAFD3BF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15A91-04F6-AC5D-F097-CC38CFD12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C5CD-9F32-6BC0-96B4-261CE1D1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E809-E635-9A99-57CD-B920AA1D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6330-99E5-83A1-88FF-BBA39F75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1DB5-7750-C27B-0A30-F99410B6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49841-A720-E638-C823-7BDBA47AB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DA74-A683-2660-E54A-AC921471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F5F0-96A9-0136-5A94-31A5E892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C4AD-10F6-5880-F999-656113D2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5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15649-34C0-89B5-15EC-1AA438370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FE1AC-D122-30EE-A5EE-3E2535A62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83F3-145A-44C5-B67C-D37DFB3C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F870-940F-5A79-95A9-6890C554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D641-067F-0846-CFAF-F44D3FA0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60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2D39-3BBB-F0D3-6558-3A7D924D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FE5F9-9037-D4B5-34FE-7B7465FB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4E5BB-3375-0C34-3173-A3C09511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7837-1DC0-EDB6-22C7-52AA245D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AC01-0A62-ECA5-7B45-44BC44FD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04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D4A6-FC4C-F577-C19D-AD9DBC0F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A409A-76D7-FE9C-EFC6-62A6121CE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C9122-9983-1D6A-91AA-742E2FBC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4B27-0A46-82C4-0129-EFDCDF4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03761-EAC4-77E2-712C-CCB7677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9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8936-EB39-8223-6452-C9AB2A18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57421-867C-D186-82A7-5FE64AE6A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0475D-A603-A0EB-3030-60ECF80C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CF15D-95D2-969B-5CF4-89481EEB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34AB7-C1F6-6A0B-FA43-FE128C83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CEE64-CC67-DED2-43C1-7177DA0E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5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4C2A-3D74-3333-A299-638FE980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96DC4-9266-43DB-755C-FA3587F2B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272E7-6B17-EB8E-424B-623E47FB0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53871-CFCF-5F47-504E-A8537F4B9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E3979-9B36-A602-FAB6-24453113F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4A199-293C-17D1-F776-9CAE6CEE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0DE39-56EE-BDD6-D435-A7B065DF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C941A-33DC-1C2E-7CED-03C97CAA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6883-A4D3-CF8B-B1E9-C96F4905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8A792-2DFE-8532-7151-23AA14CA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FDDBC-296A-FBB7-7D37-B9CEA4F6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E9D94-5AE2-03CD-04F3-B552B0A6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80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B7F67-D14E-C034-BB29-60C262DC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1A138-3862-467F-AC5D-9BAB89DD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3E88D-D631-BBC4-D7EB-780253BF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9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9F78-AF31-9F47-ABE4-3BF20F33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8287-C075-76E7-6602-1CB237C00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86B66-733D-CCE7-64BB-76B6AA93C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2BAAA-940D-4F81-B021-F449F6E3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0518D-318E-677A-AD41-CF18203B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B6B12-293D-9BA6-41EB-0ADF0B72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9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5265-ECC3-DE1B-1CEA-FF5A91DC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897EB-D0DE-4AB8-EC73-2539BC5DF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2E473-E720-1BDB-673B-8619358E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4FF6F-F40A-E5DC-AF40-596999A1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C54CA-D91B-A027-BD0F-F581F707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9CFD7-3A57-3389-71AA-2DFD5B9A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90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D5DDA-BEF9-ECD8-5ED6-552DE75A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12C72-DC00-8175-34F2-668D542C5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052B-3945-01B8-307B-E62ED871A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8C49A-6340-4E6B-90FD-72F461445B6F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2F4E-157C-2FCB-2876-ABCC054E2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A44A-2465-2EAD-7E69-08E2B8A0B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B779-1925-45EE-A4F7-FC66EBB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6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2AB4851-5F28-C81C-D586-A2FDF816E6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83" b="10047"/>
          <a:stretch/>
        </p:blipFill>
        <p:spPr bwMode="auto">
          <a:xfrm>
            <a:off x="3615557" y="189186"/>
            <a:ext cx="2745828" cy="22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AA632963-344C-DBFB-00A2-1E40F95BD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 b="9010"/>
          <a:stretch/>
        </p:blipFill>
        <p:spPr bwMode="auto">
          <a:xfrm>
            <a:off x="9877097" y="189186"/>
            <a:ext cx="2056086" cy="16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D3C0BEE4-7868-9BA7-E340-61F8979A9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4" t="20375" r="7819" b="17393"/>
          <a:stretch/>
        </p:blipFill>
        <p:spPr bwMode="auto">
          <a:xfrm rot="10800000">
            <a:off x="3615557" y="2808889"/>
            <a:ext cx="2921875" cy="221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94A3CE93-E733-7AD3-EDF1-CDACDCD0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57400" y="5379160"/>
            <a:ext cx="1064172" cy="106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F3D9C1C7-3A9E-6777-7842-47FB18354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489" y="5428592"/>
            <a:ext cx="1035597" cy="103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9364CBF3-E958-6E7B-6707-DE60B86C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787" y="5275699"/>
            <a:ext cx="1271095" cy="127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9C9F3A-C4EE-11ED-EB5C-9C4A29F5818B}"/>
              </a:ext>
            </a:extLst>
          </p:cNvPr>
          <p:cNvSpPr txBox="1"/>
          <p:nvPr/>
        </p:nvSpPr>
        <p:spPr>
          <a:xfrm>
            <a:off x="1806465" y="6443332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Lamp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E24EF6-C813-CF9F-22BD-34A928236786}"/>
              </a:ext>
            </a:extLst>
          </p:cNvPr>
          <p:cNvSpPr txBox="1"/>
          <p:nvPr/>
        </p:nvSpPr>
        <p:spPr>
          <a:xfrm>
            <a:off x="4744266" y="6443332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657E2-0A2E-8142-A537-AAB0A35E8B9A}"/>
              </a:ext>
            </a:extLst>
          </p:cNvPr>
          <p:cNvSpPr txBox="1"/>
          <p:nvPr/>
        </p:nvSpPr>
        <p:spPr>
          <a:xfrm>
            <a:off x="7173313" y="6546794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Night Lamp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96184-6268-733A-3ED5-0A35DFDED94B}"/>
              </a:ext>
            </a:extLst>
          </p:cNvPr>
          <p:cNvSpPr txBox="1"/>
          <p:nvPr/>
        </p:nvSpPr>
        <p:spPr>
          <a:xfrm>
            <a:off x="10198975" y="1767876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Wi-fi Router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15AB41-0EF3-CE16-F23D-7490033D4172}"/>
              </a:ext>
            </a:extLst>
          </p:cNvPr>
          <p:cNvSpPr txBox="1"/>
          <p:nvPr/>
        </p:nvSpPr>
        <p:spPr>
          <a:xfrm>
            <a:off x="5607272" y="1729864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ESP8266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E937F2-EAC6-60F1-9052-0539EF5A7A52}"/>
              </a:ext>
            </a:extLst>
          </p:cNvPr>
          <p:cNvSpPr txBox="1"/>
          <p:nvPr/>
        </p:nvSpPr>
        <p:spPr>
          <a:xfrm>
            <a:off x="6537766" y="3593251"/>
            <a:ext cx="1566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4 channel relay module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36BBD9-8DA2-DBCF-4E36-300C77965F0A}"/>
              </a:ext>
            </a:extLst>
          </p:cNvPr>
          <p:cNvCxnSpPr/>
          <p:nvPr/>
        </p:nvCxnSpPr>
        <p:spPr>
          <a:xfrm flipH="1">
            <a:off x="6537432" y="1156138"/>
            <a:ext cx="3132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0074E8-692B-5DB2-3F9F-43876425FE82}"/>
              </a:ext>
            </a:extLst>
          </p:cNvPr>
          <p:cNvCxnSpPr/>
          <p:nvPr/>
        </p:nvCxnSpPr>
        <p:spPr>
          <a:xfrm>
            <a:off x="5360276" y="1952542"/>
            <a:ext cx="0" cy="727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5F0714-B233-991E-C91D-BE6712263AD0}"/>
              </a:ext>
            </a:extLst>
          </p:cNvPr>
          <p:cNvCxnSpPr>
            <a:cxnSpLocks/>
          </p:cNvCxnSpPr>
          <p:nvPr/>
        </p:nvCxnSpPr>
        <p:spPr>
          <a:xfrm flipH="1">
            <a:off x="3216166" y="4958256"/>
            <a:ext cx="915886" cy="6017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426533-40FF-6BB4-268D-AB6853A6EE78}"/>
              </a:ext>
            </a:extLst>
          </p:cNvPr>
          <p:cNvCxnSpPr/>
          <p:nvPr/>
        </p:nvCxnSpPr>
        <p:spPr>
          <a:xfrm>
            <a:off x="4855779" y="5023946"/>
            <a:ext cx="399393" cy="536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D85362-12DD-B558-F947-FA390B67A663}"/>
              </a:ext>
            </a:extLst>
          </p:cNvPr>
          <p:cNvCxnSpPr/>
          <p:nvPr/>
        </p:nvCxnSpPr>
        <p:spPr>
          <a:xfrm>
            <a:off x="6232634" y="5023946"/>
            <a:ext cx="1088152" cy="235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20" descr="Ac Current Clipart, HD Png Download - kindpng">
            <a:extLst>
              <a:ext uri="{FF2B5EF4-FFF2-40B4-BE49-F238E27FC236}">
                <a16:creationId xmlns:a16="http://schemas.microsoft.com/office/drawing/2014/main" id="{A0200B00-F8EC-285A-9F6B-BFEEB9BE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4160">
            <a:off x="-12034" y="3734790"/>
            <a:ext cx="1574833" cy="75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DC4024-3BED-F35C-231F-FFF8CBFC9E79}"/>
              </a:ext>
            </a:extLst>
          </p:cNvPr>
          <p:cNvCxnSpPr/>
          <p:nvPr/>
        </p:nvCxnSpPr>
        <p:spPr>
          <a:xfrm>
            <a:off x="987972" y="5023946"/>
            <a:ext cx="966952" cy="887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FDADA0-5045-47F1-2694-C6A553FB8E2F}"/>
              </a:ext>
            </a:extLst>
          </p:cNvPr>
          <p:cNvCxnSpPr>
            <a:cxnSpLocks/>
          </p:cNvCxnSpPr>
          <p:nvPr/>
        </p:nvCxnSpPr>
        <p:spPr>
          <a:xfrm>
            <a:off x="1279481" y="4603042"/>
            <a:ext cx="5981678" cy="1130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D4DD40-70C6-B09A-A571-768DF1126942}"/>
              </a:ext>
            </a:extLst>
          </p:cNvPr>
          <p:cNvCxnSpPr>
            <a:cxnSpLocks/>
          </p:cNvCxnSpPr>
          <p:nvPr/>
        </p:nvCxnSpPr>
        <p:spPr>
          <a:xfrm>
            <a:off x="1211317" y="4325911"/>
            <a:ext cx="3865177" cy="1483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7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Mondal</dc:creator>
  <cp:lastModifiedBy>Anirban Mondal</cp:lastModifiedBy>
  <cp:revision>1</cp:revision>
  <dcterms:created xsi:type="dcterms:W3CDTF">2022-06-07T16:44:02Z</dcterms:created>
  <dcterms:modified xsi:type="dcterms:W3CDTF">2022-06-07T16:44:02Z</dcterms:modified>
</cp:coreProperties>
</file>