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3_27F2A4A.xml" ContentType="application/vnd.ms-powerpoint.comments+xml"/>
  <Override PartName="/ppt/comments/modernComment_107_3426369C.xml" ContentType="application/vnd.ms-powerpoint.comments+xml"/>
  <Override PartName="/ppt/comments/modernComment_108_A786A582.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2" r:id="rId10"/>
    <p:sldId id="263" r:id="rId11"/>
    <p:sldId id="264"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9B1C6175-62E1-6143-EDC2-C721F4DD94D8}" name="LO RENZO" initials="LR" userId="be231b8f57f4849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67" d="100"/>
          <a:sy n="67" d="100"/>
        </p:scale>
        <p:origin x="48"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omments/modernComment_103_27F2A4A.xml><?xml version="1.0" encoding="utf-8"?>
<p188:cmLst xmlns:a="http://schemas.openxmlformats.org/drawingml/2006/main" xmlns:r="http://schemas.openxmlformats.org/officeDocument/2006/relationships" xmlns:p188="http://schemas.microsoft.com/office/powerpoint/2018/8/main">
  <p188:cm id="{5D867668-D7E6-4FEF-BAA4-BF254313E51D}" authorId="{9B1C6175-62E1-6143-EDC2-C721F4DD94D8}" created="2024-09-17T22:57:33.398">
    <ac:deMkLst xmlns:ac="http://schemas.microsoft.com/office/drawing/2013/main/command">
      <pc:docMk xmlns:pc="http://schemas.microsoft.com/office/powerpoint/2013/main/command"/>
      <pc:sldMk xmlns:pc="http://schemas.microsoft.com/office/powerpoint/2013/main/command" cId="41888330" sldId="259"/>
      <ac:spMk id="2" creationId="{245B7E48-8018-28A1-E107-3EC9C8A4F344}"/>
    </ac:deMkLst>
    <p188:txBody>
      <a:bodyPr/>
      <a:lstStyle/>
      <a:p>
        <a:r>
          <a:rPr lang="it-IT"/>
          <a:t>Durante le 4 settimane di esperienza PCTO, ho avuto l'opportunità di immergermi nel mondo del lavoro, apprendendo e collaborando con professionisti esperti del settore. Questa esperienza mi ha permesso di sviluppare la mia prima applicazione, utilizzando strumenti a me precedentemente sconosciuti, come i database. Ho saputo sfruttare al meglio l'intelligenza artificiale, integrandola nei miei programmi per ottimizzare i risultati e ottenere un'applicazione innovativa e funzionale. Questo periodo mi ha fornito una solida base pratica e una visione concreta delle dinamiche lavorative, arricchendo significativamente le mie competenze tecniche e professionali.</a:t>
        </a:r>
      </a:p>
    </p188:txBody>
  </p188:cm>
</p188:cmLst>
</file>

<file path=ppt/comments/modernComment_107_3426369C.xml><?xml version="1.0" encoding="utf-8"?>
<p188:cmLst xmlns:a="http://schemas.openxmlformats.org/drawingml/2006/main" xmlns:r="http://schemas.openxmlformats.org/officeDocument/2006/relationships" xmlns:p188="http://schemas.microsoft.com/office/powerpoint/2018/8/main">
  <p188:cm id="{86A17D2E-73AD-4D7A-BE15-890B8B214C0A}" authorId="{9B1C6175-62E1-6143-EDC2-C721F4DD94D8}" created="2024-09-17T23:08:36.673">
    <pc:sldMkLst xmlns:pc="http://schemas.microsoft.com/office/powerpoint/2013/main/command">
      <pc:docMk/>
      <pc:sldMk cId="874919580" sldId="263"/>
    </pc:sldMkLst>
    <p188:txBody>
      <a:bodyPr/>
      <a:lstStyle/>
      <a:p>
        <a:r>
          <a:rPr lang="it-IT"/>
          <a:t>Credo che questa esperienza mi sia stata estremamente utile, poiché mi ha offerto una visione concreta di come funziona il mondo del lavoro. Inoltre, ha rafforzato la mia decisione di proseguire con questo percorso di studi, confermando il mio interesse e la mia determinazione verso questa carriera.</a:t>
        </a:r>
      </a:p>
    </p188:txBody>
  </p188:cm>
</p188:cmLst>
</file>

<file path=ppt/comments/modernComment_108_A786A582.xml><?xml version="1.0" encoding="utf-8"?>
<p188:cmLst xmlns:a="http://schemas.openxmlformats.org/drawingml/2006/main" xmlns:r="http://schemas.openxmlformats.org/officeDocument/2006/relationships" xmlns:p188="http://schemas.microsoft.com/office/powerpoint/2018/8/main">
  <p188:cm id="{62B4487A-991F-4BA2-A092-6DBB91C08F83}" authorId="{9B1C6175-62E1-6143-EDC2-C721F4DD94D8}" created="2024-09-17T23:08:59.215">
    <ac:deMkLst xmlns:ac="http://schemas.microsoft.com/office/drawing/2013/main/command">
      <pc:docMk xmlns:pc="http://schemas.microsoft.com/office/powerpoint/2013/main/command"/>
      <pc:sldMk xmlns:pc="http://schemas.microsoft.com/office/powerpoint/2013/main/command" cId="2810619266" sldId="264"/>
      <ac:spMk id="2" creationId="{083961C8-F9B3-22CF-994A-3506FF61364B}"/>
    </ac:deMkLst>
    <p188:txBody>
      <a:bodyPr/>
      <a:lstStyle/>
      <a:p>
        <a:r>
          <a:rPr lang="it-IT"/>
          <a:t>Spero di riuscire a studiare approfonditamente questo ambito e di avere l'opportunità, un giorno, di lavorare in un contesto professionale simile a quello che ho vissuto.</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7CC8B3F-6FEC-5ADD-1533-7ADB2E417727}"/>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C2ED0AD-5F92-0888-4273-0FD0E6F451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23CBBB7-2EE3-E2B7-AFFE-E61746BD00E1}"/>
              </a:ext>
            </a:extLst>
          </p:cNvPr>
          <p:cNvSpPr>
            <a:spLocks noGrp="1"/>
          </p:cNvSpPr>
          <p:nvPr>
            <p:ph type="dt" sz="half" idx="10"/>
          </p:nvPr>
        </p:nvSpPr>
        <p:spPr/>
        <p:txBody>
          <a:bodyPr/>
          <a:lstStyle/>
          <a:p>
            <a:fld id="{C7672EC9-73C3-40D0-BEC1-6ED3F5243427}" type="datetimeFigureOut">
              <a:rPr lang="it-IT" smtClean="0"/>
              <a:t>17/09/2024</a:t>
            </a:fld>
            <a:endParaRPr lang="it-IT"/>
          </a:p>
        </p:txBody>
      </p:sp>
      <p:sp>
        <p:nvSpPr>
          <p:cNvPr id="5" name="Segnaposto piè di pagina 4">
            <a:extLst>
              <a:ext uri="{FF2B5EF4-FFF2-40B4-BE49-F238E27FC236}">
                <a16:creationId xmlns:a16="http://schemas.microsoft.com/office/drawing/2014/main" id="{60A05468-C8D5-EC14-118E-2795D8EF517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598B916-7BED-22A1-5EB0-24DECC39BB54}"/>
              </a:ext>
            </a:extLst>
          </p:cNvPr>
          <p:cNvSpPr>
            <a:spLocks noGrp="1"/>
          </p:cNvSpPr>
          <p:nvPr>
            <p:ph type="sldNum" sz="quarter" idx="12"/>
          </p:nvPr>
        </p:nvSpPr>
        <p:spPr/>
        <p:txBody>
          <a:bodyPr/>
          <a:lstStyle/>
          <a:p>
            <a:fld id="{B1812D02-C1DE-4346-9DB3-542B4F99EAF1}" type="slidenum">
              <a:rPr lang="it-IT" smtClean="0"/>
              <a:t>‹N›</a:t>
            </a:fld>
            <a:endParaRPr lang="it-IT"/>
          </a:p>
        </p:txBody>
      </p:sp>
    </p:spTree>
    <p:extLst>
      <p:ext uri="{BB962C8B-B14F-4D97-AF65-F5344CB8AC3E}">
        <p14:creationId xmlns:p14="http://schemas.microsoft.com/office/powerpoint/2010/main" val="2558939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172CE7-DBC3-1C92-3E2C-B63E7DB26BE2}"/>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03BBF12-63DA-4C47-59A6-8800416E30E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11DC576-2A86-CFA8-2D49-E4DC1DB7E4DA}"/>
              </a:ext>
            </a:extLst>
          </p:cNvPr>
          <p:cNvSpPr>
            <a:spLocks noGrp="1"/>
          </p:cNvSpPr>
          <p:nvPr>
            <p:ph type="dt" sz="half" idx="10"/>
          </p:nvPr>
        </p:nvSpPr>
        <p:spPr/>
        <p:txBody>
          <a:bodyPr/>
          <a:lstStyle/>
          <a:p>
            <a:fld id="{C7672EC9-73C3-40D0-BEC1-6ED3F5243427}" type="datetimeFigureOut">
              <a:rPr lang="it-IT" smtClean="0"/>
              <a:t>17/09/2024</a:t>
            </a:fld>
            <a:endParaRPr lang="it-IT"/>
          </a:p>
        </p:txBody>
      </p:sp>
      <p:sp>
        <p:nvSpPr>
          <p:cNvPr id="5" name="Segnaposto piè di pagina 4">
            <a:extLst>
              <a:ext uri="{FF2B5EF4-FFF2-40B4-BE49-F238E27FC236}">
                <a16:creationId xmlns:a16="http://schemas.microsoft.com/office/drawing/2014/main" id="{1A891C11-279B-E637-7FF6-82D512552D0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7341717-C24A-3792-11A1-BFB045B7C559}"/>
              </a:ext>
            </a:extLst>
          </p:cNvPr>
          <p:cNvSpPr>
            <a:spLocks noGrp="1"/>
          </p:cNvSpPr>
          <p:nvPr>
            <p:ph type="sldNum" sz="quarter" idx="12"/>
          </p:nvPr>
        </p:nvSpPr>
        <p:spPr/>
        <p:txBody>
          <a:bodyPr/>
          <a:lstStyle/>
          <a:p>
            <a:fld id="{B1812D02-C1DE-4346-9DB3-542B4F99EAF1}" type="slidenum">
              <a:rPr lang="it-IT" smtClean="0"/>
              <a:t>‹N›</a:t>
            </a:fld>
            <a:endParaRPr lang="it-IT"/>
          </a:p>
        </p:txBody>
      </p:sp>
    </p:spTree>
    <p:extLst>
      <p:ext uri="{BB962C8B-B14F-4D97-AF65-F5344CB8AC3E}">
        <p14:creationId xmlns:p14="http://schemas.microsoft.com/office/powerpoint/2010/main" val="3787063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6147687-7AD0-1D72-CD79-3DEA2C94C682}"/>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8B608B4-91DB-5E03-E2FB-FCA368B86AA5}"/>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FDEC679-8724-F34B-AD8F-2994178B7EDB}"/>
              </a:ext>
            </a:extLst>
          </p:cNvPr>
          <p:cNvSpPr>
            <a:spLocks noGrp="1"/>
          </p:cNvSpPr>
          <p:nvPr>
            <p:ph type="dt" sz="half" idx="10"/>
          </p:nvPr>
        </p:nvSpPr>
        <p:spPr/>
        <p:txBody>
          <a:bodyPr/>
          <a:lstStyle/>
          <a:p>
            <a:fld id="{C7672EC9-73C3-40D0-BEC1-6ED3F5243427}" type="datetimeFigureOut">
              <a:rPr lang="it-IT" smtClean="0"/>
              <a:t>17/09/2024</a:t>
            </a:fld>
            <a:endParaRPr lang="it-IT"/>
          </a:p>
        </p:txBody>
      </p:sp>
      <p:sp>
        <p:nvSpPr>
          <p:cNvPr id="5" name="Segnaposto piè di pagina 4">
            <a:extLst>
              <a:ext uri="{FF2B5EF4-FFF2-40B4-BE49-F238E27FC236}">
                <a16:creationId xmlns:a16="http://schemas.microsoft.com/office/drawing/2014/main" id="{6A652856-523F-E247-9C09-7D12E3F2595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C70897C-AA3D-905D-04E6-07947340BA7D}"/>
              </a:ext>
            </a:extLst>
          </p:cNvPr>
          <p:cNvSpPr>
            <a:spLocks noGrp="1"/>
          </p:cNvSpPr>
          <p:nvPr>
            <p:ph type="sldNum" sz="quarter" idx="12"/>
          </p:nvPr>
        </p:nvSpPr>
        <p:spPr/>
        <p:txBody>
          <a:bodyPr/>
          <a:lstStyle/>
          <a:p>
            <a:fld id="{B1812D02-C1DE-4346-9DB3-542B4F99EAF1}" type="slidenum">
              <a:rPr lang="it-IT" smtClean="0"/>
              <a:t>‹N›</a:t>
            </a:fld>
            <a:endParaRPr lang="it-IT"/>
          </a:p>
        </p:txBody>
      </p:sp>
    </p:spTree>
    <p:extLst>
      <p:ext uri="{BB962C8B-B14F-4D97-AF65-F5344CB8AC3E}">
        <p14:creationId xmlns:p14="http://schemas.microsoft.com/office/powerpoint/2010/main" val="405509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B5A8A8-69AF-7D0A-380E-A51C2ACBA907}"/>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7B90314-D81F-8161-0F96-C8AD8E8D2177}"/>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4EA5AF9-1E7D-E8F6-C34A-2069F2000664}"/>
              </a:ext>
            </a:extLst>
          </p:cNvPr>
          <p:cNvSpPr>
            <a:spLocks noGrp="1"/>
          </p:cNvSpPr>
          <p:nvPr>
            <p:ph type="dt" sz="half" idx="10"/>
          </p:nvPr>
        </p:nvSpPr>
        <p:spPr/>
        <p:txBody>
          <a:bodyPr/>
          <a:lstStyle/>
          <a:p>
            <a:fld id="{C7672EC9-73C3-40D0-BEC1-6ED3F5243427}" type="datetimeFigureOut">
              <a:rPr lang="it-IT" smtClean="0"/>
              <a:t>17/09/2024</a:t>
            </a:fld>
            <a:endParaRPr lang="it-IT"/>
          </a:p>
        </p:txBody>
      </p:sp>
      <p:sp>
        <p:nvSpPr>
          <p:cNvPr id="5" name="Segnaposto piè di pagina 4">
            <a:extLst>
              <a:ext uri="{FF2B5EF4-FFF2-40B4-BE49-F238E27FC236}">
                <a16:creationId xmlns:a16="http://schemas.microsoft.com/office/drawing/2014/main" id="{195EA67F-02AB-5E4A-BF25-7D36B8DA8EAC}"/>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3501452-8037-8F66-B9DC-FFE1629B84EC}"/>
              </a:ext>
            </a:extLst>
          </p:cNvPr>
          <p:cNvSpPr>
            <a:spLocks noGrp="1"/>
          </p:cNvSpPr>
          <p:nvPr>
            <p:ph type="sldNum" sz="quarter" idx="12"/>
          </p:nvPr>
        </p:nvSpPr>
        <p:spPr/>
        <p:txBody>
          <a:bodyPr/>
          <a:lstStyle/>
          <a:p>
            <a:fld id="{B1812D02-C1DE-4346-9DB3-542B4F99EAF1}" type="slidenum">
              <a:rPr lang="it-IT" smtClean="0"/>
              <a:t>‹N›</a:t>
            </a:fld>
            <a:endParaRPr lang="it-IT"/>
          </a:p>
        </p:txBody>
      </p:sp>
    </p:spTree>
    <p:extLst>
      <p:ext uri="{BB962C8B-B14F-4D97-AF65-F5344CB8AC3E}">
        <p14:creationId xmlns:p14="http://schemas.microsoft.com/office/powerpoint/2010/main" val="239794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A072048-DDCC-2CB5-3CBE-37ACCAFAE782}"/>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E480533D-DB5A-9EBF-3E65-C0C0EEF1DB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C5F4C436-056D-897B-7D1D-17726EBEECB0}"/>
              </a:ext>
            </a:extLst>
          </p:cNvPr>
          <p:cNvSpPr>
            <a:spLocks noGrp="1"/>
          </p:cNvSpPr>
          <p:nvPr>
            <p:ph type="dt" sz="half" idx="10"/>
          </p:nvPr>
        </p:nvSpPr>
        <p:spPr/>
        <p:txBody>
          <a:bodyPr/>
          <a:lstStyle/>
          <a:p>
            <a:fld id="{C7672EC9-73C3-40D0-BEC1-6ED3F5243427}" type="datetimeFigureOut">
              <a:rPr lang="it-IT" smtClean="0"/>
              <a:t>17/09/2024</a:t>
            </a:fld>
            <a:endParaRPr lang="it-IT"/>
          </a:p>
        </p:txBody>
      </p:sp>
      <p:sp>
        <p:nvSpPr>
          <p:cNvPr id="5" name="Segnaposto piè di pagina 4">
            <a:extLst>
              <a:ext uri="{FF2B5EF4-FFF2-40B4-BE49-F238E27FC236}">
                <a16:creationId xmlns:a16="http://schemas.microsoft.com/office/drawing/2014/main" id="{B860A04D-C7D5-2AF2-BAE0-043D4BF45C2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B3D4E0E-FAB4-3987-EF08-69F6B9DEF4A9}"/>
              </a:ext>
            </a:extLst>
          </p:cNvPr>
          <p:cNvSpPr>
            <a:spLocks noGrp="1"/>
          </p:cNvSpPr>
          <p:nvPr>
            <p:ph type="sldNum" sz="quarter" idx="12"/>
          </p:nvPr>
        </p:nvSpPr>
        <p:spPr/>
        <p:txBody>
          <a:bodyPr/>
          <a:lstStyle/>
          <a:p>
            <a:fld id="{B1812D02-C1DE-4346-9DB3-542B4F99EAF1}" type="slidenum">
              <a:rPr lang="it-IT" smtClean="0"/>
              <a:t>‹N›</a:t>
            </a:fld>
            <a:endParaRPr lang="it-IT"/>
          </a:p>
        </p:txBody>
      </p:sp>
    </p:spTree>
    <p:extLst>
      <p:ext uri="{BB962C8B-B14F-4D97-AF65-F5344CB8AC3E}">
        <p14:creationId xmlns:p14="http://schemas.microsoft.com/office/powerpoint/2010/main" val="261909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758D8-1D5E-08B2-6E48-AED9279F945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FDA1825F-59AE-3275-C2CB-520E7E1BFE68}"/>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3AA0F1FE-C551-2550-248D-ACD031932B74}"/>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F2653F1-B0E3-2BC5-EF9E-8F9EBD4B81A9}"/>
              </a:ext>
            </a:extLst>
          </p:cNvPr>
          <p:cNvSpPr>
            <a:spLocks noGrp="1"/>
          </p:cNvSpPr>
          <p:nvPr>
            <p:ph type="dt" sz="half" idx="10"/>
          </p:nvPr>
        </p:nvSpPr>
        <p:spPr/>
        <p:txBody>
          <a:bodyPr/>
          <a:lstStyle/>
          <a:p>
            <a:fld id="{C7672EC9-73C3-40D0-BEC1-6ED3F5243427}" type="datetimeFigureOut">
              <a:rPr lang="it-IT" smtClean="0"/>
              <a:t>17/09/2024</a:t>
            </a:fld>
            <a:endParaRPr lang="it-IT"/>
          </a:p>
        </p:txBody>
      </p:sp>
      <p:sp>
        <p:nvSpPr>
          <p:cNvPr id="6" name="Segnaposto piè di pagina 5">
            <a:extLst>
              <a:ext uri="{FF2B5EF4-FFF2-40B4-BE49-F238E27FC236}">
                <a16:creationId xmlns:a16="http://schemas.microsoft.com/office/drawing/2014/main" id="{38F4A2C7-1742-195C-C1DE-75375560B43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2B08506-4D0F-0B93-A6CC-EFC191E4F5D0}"/>
              </a:ext>
            </a:extLst>
          </p:cNvPr>
          <p:cNvSpPr>
            <a:spLocks noGrp="1"/>
          </p:cNvSpPr>
          <p:nvPr>
            <p:ph type="sldNum" sz="quarter" idx="12"/>
          </p:nvPr>
        </p:nvSpPr>
        <p:spPr/>
        <p:txBody>
          <a:bodyPr/>
          <a:lstStyle/>
          <a:p>
            <a:fld id="{B1812D02-C1DE-4346-9DB3-542B4F99EAF1}" type="slidenum">
              <a:rPr lang="it-IT" smtClean="0"/>
              <a:t>‹N›</a:t>
            </a:fld>
            <a:endParaRPr lang="it-IT"/>
          </a:p>
        </p:txBody>
      </p:sp>
    </p:spTree>
    <p:extLst>
      <p:ext uri="{BB962C8B-B14F-4D97-AF65-F5344CB8AC3E}">
        <p14:creationId xmlns:p14="http://schemas.microsoft.com/office/powerpoint/2010/main" val="2777350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292EF1-7F6C-679E-58B9-BD6F1D995201}"/>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D7EBAF5-9EBF-6A3A-0244-D5EBDCC4B8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BA8D297-9FA7-DD51-3192-63909F46956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476B7297-69A6-8499-752E-78A9CC3304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3D26A19B-7BAE-ACFA-DA63-DF6C6AE0062E}"/>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5DA96FB-0492-AA2A-5060-C4E2AFF51D0E}"/>
              </a:ext>
            </a:extLst>
          </p:cNvPr>
          <p:cNvSpPr>
            <a:spLocks noGrp="1"/>
          </p:cNvSpPr>
          <p:nvPr>
            <p:ph type="dt" sz="half" idx="10"/>
          </p:nvPr>
        </p:nvSpPr>
        <p:spPr/>
        <p:txBody>
          <a:bodyPr/>
          <a:lstStyle/>
          <a:p>
            <a:fld id="{C7672EC9-73C3-40D0-BEC1-6ED3F5243427}" type="datetimeFigureOut">
              <a:rPr lang="it-IT" smtClean="0"/>
              <a:t>17/09/2024</a:t>
            </a:fld>
            <a:endParaRPr lang="it-IT"/>
          </a:p>
        </p:txBody>
      </p:sp>
      <p:sp>
        <p:nvSpPr>
          <p:cNvPr id="8" name="Segnaposto piè di pagina 7">
            <a:extLst>
              <a:ext uri="{FF2B5EF4-FFF2-40B4-BE49-F238E27FC236}">
                <a16:creationId xmlns:a16="http://schemas.microsoft.com/office/drawing/2014/main" id="{E60EDE50-48DE-AF66-4EC5-0E081704BD34}"/>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E258978-ED3D-CF80-5259-0295F2A870F6}"/>
              </a:ext>
            </a:extLst>
          </p:cNvPr>
          <p:cNvSpPr>
            <a:spLocks noGrp="1"/>
          </p:cNvSpPr>
          <p:nvPr>
            <p:ph type="sldNum" sz="quarter" idx="12"/>
          </p:nvPr>
        </p:nvSpPr>
        <p:spPr/>
        <p:txBody>
          <a:bodyPr/>
          <a:lstStyle/>
          <a:p>
            <a:fld id="{B1812D02-C1DE-4346-9DB3-542B4F99EAF1}" type="slidenum">
              <a:rPr lang="it-IT" smtClean="0"/>
              <a:t>‹N›</a:t>
            </a:fld>
            <a:endParaRPr lang="it-IT"/>
          </a:p>
        </p:txBody>
      </p:sp>
    </p:spTree>
    <p:extLst>
      <p:ext uri="{BB962C8B-B14F-4D97-AF65-F5344CB8AC3E}">
        <p14:creationId xmlns:p14="http://schemas.microsoft.com/office/powerpoint/2010/main" val="1445378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B9F187D-BDB1-F19C-5C90-1A643C0EE4AA}"/>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FA2857E7-51CF-C290-AA36-E10CE5A9806B}"/>
              </a:ext>
            </a:extLst>
          </p:cNvPr>
          <p:cNvSpPr>
            <a:spLocks noGrp="1"/>
          </p:cNvSpPr>
          <p:nvPr>
            <p:ph type="dt" sz="half" idx="10"/>
          </p:nvPr>
        </p:nvSpPr>
        <p:spPr/>
        <p:txBody>
          <a:bodyPr/>
          <a:lstStyle/>
          <a:p>
            <a:fld id="{C7672EC9-73C3-40D0-BEC1-6ED3F5243427}" type="datetimeFigureOut">
              <a:rPr lang="it-IT" smtClean="0"/>
              <a:t>17/09/2024</a:t>
            </a:fld>
            <a:endParaRPr lang="it-IT"/>
          </a:p>
        </p:txBody>
      </p:sp>
      <p:sp>
        <p:nvSpPr>
          <p:cNvPr id="4" name="Segnaposto piè di pagina 3">
            <a:extLst>
              <a:ext uri="{FF2B5EF4-FFF2-40B4-BE49-F238E27FC236}">
                <a16:creationId xmlns:a16="http://schemas.microsoft.com/office/drawing/2014/main" id="{063A8C71-1037-812F-1919-C0FD07751707}"/>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F880B1D-F37E-AD1C-E0FB-63A58CFE542D}"/>
              </a:ext>
            </a:extLst>
          </p:cNvPr>
          <p:cNvSpPr>
            <a:spLocks noGrp="1"/>
          </p:cNvSpPr>
          <p:nvPr>
            <p:ph type="sldNum" sz="quarter" idx="12"/>
          </p:nvPr>
        </p:nvSpPr>
        <p:spPr/>
        <p:txBody>
          <a:bodyPr/>
          <a:lstStyle/>
          <a:p>
            <a:fld id="{B1812D02-C1DE-4346-9DB3-542B4F99EAF1}" type="slidenum">
              <a:rPr lang="it-IT" smtClean="0"/>
              <a:t>‹N›</a:t>
            </a:fld>
            <a:endParaRPr lang="it-IT"/>
          </a:p>
        </p:txBody>
      </p:sp>
    </p:spTree>
    <p:extLst>
      <p:ext uri="{BB962C8B-B14F-4D97-AF65-F5344CB8AC3E}">
        <p14:creationId xmlns:p14="http://schemas.microsoft.com/office/powerpoint/2010/main" val="315939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21F190C-B194-76B6-69B4-5E1E9BED1AFA}"/>
              </a:ext>
            </a:extLst>
          </p:cNvPr>
          <p:cNvSpPr>
            <a:spLocks noGrp="1"/>
          </p:cNvSpPr>
          <p:nvPr>
            <p:ph type="dt" sz="half" idx="10"/>
          </p:nvPr>
        </p:nvSpPr>
        <p:spPr/>
        <p:txBody>
          <a:bodyPr/>
          <a:lstStyle/>
          <a:p>
            <a:fld id="{C7672EC9-73C3-40D0-BEC1-6ED3F5243427}" type="datetimeFigureOut">
              <a:rPr lang="it-IT" smtClean="0"/>
              <a:t>17/09/2024</a:t>
            </a:fld>
            <a:endParaRPr lang="it-IT"/>
          </a:p>
        </p:txBody>
      </p:sp>
      <p:sp>
        <p:nvSpPr>
          <p:cNvPr id="3" name="Segnaposto piè di pagina 2">
            <a:extLst>
              <a:ext uri="{FF2B5EF4-FFF2-40B4-BE49-F238E27FC236}">
                <a16:creationId xmlns:a16="http://schemas.microsoft.com/office/drawing/2014/main" id="{BB2AB1E9-330D-584D-F470-7FD2947F1FEB}"/>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A8FF42E7-E1D8-DF8B-76A3-520E2FBFD400}"/>
              </a:ext>
            </a:extLst>
          </p:cNvPr>
          <p:cNvSpPr>
            <a:spLocks noGrp="1"/>
          </p:cNvSpPr>
          <p:nvPr>
            <p:ph type="sldNum" sz="quarter" idx="12"/>
          </p:nvPr>
        </p:nvSpPr>
        <p:spPr/>
        <p:txBody>
          <a:bodyPr/>
          <a:lstStyle/>
          <a:p>
            <a:fld id="{B1812D02-C1DE-4346-9DB3-542B4F99EAF1}" type="slidenum">
              <a:rPr lang="it-IT" smtClean="0"/>
              <a:t>‹N›</a:t>
            </a:fld>
            <a:endParaRPr lang="it-IT"/>
          </a:p>
        </p:txBody>
      </p:sp>
    </p:spTree>
    <p:extLst>
      <p:ext uri="{BB962C8B-B14F-4D97-AF65-F5344CB8AC3E}">
        <p14:creationId xmlns:p14="http://schemas.microsoft.com/office/powerpoint/2010/main" val="1373069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752FF5A-2638-0D6E-8AC2-DD34D3101FC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02F85E0-3B7B-6109-A43A-8A72798BCE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99B8103-C65E-AECF-AFDC-EF47D4F0F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D604BA1-D2D2-4EFF-BC6A-822F1519451C}"/>
              </a:ext>
            </a:extLst>
          </p:cNvPr>
          <p:cNvSpPr>
            <a:spLocks noGrp="1"/>
          </p:cNvSpPr>
          <p:nvPr>
            <p:ph type="dt" sz="half" idx="10"/>
          </p:nvPr>
        </p:nvSpPr>
        <p:spPr/>
        <p:txBody>
          <a:bodyPr/>
          <a:lstStyle/>
          <a:p>
            <a:fld id="{C7672EC9-73C3-40D0-BEC1-6ED3F5243427}" type="datetimeFigureOut">
              <a:rPr lang="it-IT" smtClean="0"/>
              <a:t>17/09/2024</a:t>
            </a:fld>
            <a:endParaRPr lang="it-IT"/>
          </a:p>
        </p:txBody>
      </p:sp>
      <p:sp>
        <p:nvSpPr>
          <p:cNvPr id="6" name="Segnaposto piè di pagina 5">
            <a:extLst>
              <a:ext uri="{FF2B5EF4-FFF2-40B4-BE49-F238E27FC236}">
                <a16:creationId xmlns:a16="http://schemas.microsoft.com/office/drawing/2014/main" id="{D7F5130B-1D60-4FCE-F1DF-74DA50D1414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741E15AF-A24F-D38D-158E-F439C169A742}"/>
              </a:ext>
            </a:extLst>
          </p:cNvPr>
          <p:cNvSpPr>
            <a:spLocks noGrp="1"/>
          </p:cNvSpPr>
          <p:nvPr>
            <p:ph type="sldNum" sz="quarter" idx="12"/>
          </p:nvPr>
        </p:nvSpPr>
        <p:spPr/>
        <p:txBody>
          <a:bodyPr/>
          <a:lstStyle/>
          <a:p>
            <a:fld id="{B1812D02-C1DE-4346-9DB3-542B4F99EAF1}" type="slidenum">
              <a:rPr lang="it-IT" smtClean="0"/>
              <a:t>‹N›</a:t>
            </a:fld>
            <a:endParaRPr lang="it-IT"/>
          </a:p>
        </p:txBody>
      </p:sp>
    </p:spTree>
    <p:extLst>
      <p:ext uri="{BB962C8B-B14F-4D97-AF65-F5344CB8AC3E}">
        <p14:creationId xmlns:p14="http://schemas.microsoft.com/office/powerpoint/2010/main" val="171579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CC9E997-9D7E-09E4-5B28-6C2D65064AB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C0E1AFEC-C2DC-AF24-0523-E04FC6ABD2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C2164334-C0C3-404C-28C7-47B61C4D1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888C431-B9A2-A5C5-6AE0-0618D37BE8C7}"/>
              </a:ext>
            </a:extLst>
          </p:cNvPr>
          <p:cNvSpPr>
            <a:spLocks noGrp="1"/>
          </p:cNvSpPr>
          <p:nvPr>
            <p:ph type="dt" sz="half" idx="10"/>
          </p:nvPr>
        </p:nvSpPr>
        <p:spPr/>
        <p:txBody>
          <a:bodyPr/>
          <a:lstStyle/>
          <a:p>
            <a:fld id="{C7672EC9-73C3-40D0-BEC1-6ED3F5243427}" type="datetimeFigureOut">
              <a:rPr lang="it-IT" smtClean="0"/>
              <a:t>17/09/2024</a:t>
            </a:fld>
            <a:endParaRPr lang="it-IT"/>
          </a:p>
        </p:txBody>
      </p:sp>
      <p:sp>
        <p:nvSpPr>
          <p:cNvPr id="6" name="Segnaposto piè di pagina 5">
            <a:extLst>
              <a:ext uri="{FF2B5EF4-FFF2-40B4-BE49-F238E27FC236}">
                <a16:creationId xmlns:a16="http://schemas.microsoft.com/office/drawing/2014/main" id="{C2A135A5-1910-C3FD-BDFE-18666B85661B}"/>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C315F98-35EC-8280-00A1-8C45FF0DD9BF}"/>
              </a:ext>
            </a:extLst>
          </p:cNvPr>
          <p:cNvSpPr>
            <a:spLocks noGrp="1"/>
          </p:cNvSpPr>
          <p:nvPr>
            <p:ph type="sldNum" sz="quarter" idx="12"/>
          </p:nvPr>
        </p:nvSpPr>
        <p:spPr/>
        <p:txBody>
          <a:bodyPr/>
          <a:lstStyle/>
          <a:p>
            <a:fld id="{B1812D02-C1DE-4346-9DB3-542B4F99EAF1}" type="slidenum">
              <a:rPr lang="it-IT" smtClean="0"/>
              <a:t>‹N›</a:t>
            </a:fld>
            <a:endParaRPr lang="it-IT"/>
          </a:p>
        </p:txBody>
      </p:sp>
    </p:spTree>
    <p:extLst>
      <p:ext uri="{BB962C8B-B14F-4D97-AF65-F5344CB8AC3E}">
        <p14:creationId xmlns:p14="http://schemas.microsoft.com/office/powerpoint/2010/main" val="325256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3111C80-1555-DF7E-2E67-8EB5DBD269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7EDFF33-1E91-DDED-BD81-A87A41DC88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5B2729D-AAAE-E279-B65B-AEB1EA98E6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72EC9-73C3-40D0-BEC1-6ED3F5243427}" type="datetimeFigureOut">
              <a:rPr lang="it-IT" smtClean="0"/>
              <a:t>17/09/2024</a:t>
            </a:fld>
            <a:endParaRPr lang="it-IT"/>
          </a:p>
        </p:txBody>
      </p:sp>
      <p:sp>
        <p:nvSpPr>
          <p:cNvPr id="5" name="Segnaposto piè di pagina 4">
            <a:extLst>
              <a:ext uri="{FF2B5EF4-FFF2-40B4-BE49-F238E27FC236}">
                <a16:creationId xmlns:a16="http://schemas.microsoft.com/office/drawing/2014/main" id="{6B70EFDB-363A-F3CA-4C84-A1CB8A2341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242DB2DB-E22A-952B-402C-F364943EDF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812D02-C1DE-4346-9DB3-542B4F99EAF1}" type="slidenum">
              <a:rPr lang="it-IT" smtClean="0"/>
              <a:t>‹N›</a:t>
            </a:fld>
            <a:endParaRPr lang="it-IT"/>
          </a:p>
        </p:txBody>
      </p:sp>
    </p:spTree>
    <p:extLst>
      <p:ext uri="{BB962C8B-B14F-4D97-AF65-F5344CB8AC3E}">
        <p14:creationId xmlns:p14="http://schemas.microsoft.com/office/powerpoint/2010/main" val="3673849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microsoft.com/office/2018/10/relationships/comments" Target="../comments/modernComment_103_27F2A4A.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7_3426369C.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8_A786A58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Home - Seregno Hub">
            <a:extLst>
              <a:ext uri="{FF2B5EF4-FFF2-40B4-BE49-F238E27FC236}">
                <a16:creationId xmlns:a16="http://schemas.microsoft.com/office/drawing/2014/main" id="{E2BC4F7C-3191-C6E5-0605-FC17AD6CE521}"/>
              </a:ext>
            </a:extLst>
          </p:cNvPr>
          <p:cNvPicPr>
            <a:picLocks noChangeAspect="1" noChangeArrowheads="1"/>
          </p:cNvPicPr>
          <p:nvPr/>
        </p:nvPicPr>
        <p:blipFill>
          <a:blip r:embed="rId2">
            <a:alphaModFix amt="30000"/>
            <a:extLst>
              <a:ext uri="{BEBA8EAE-BF5A-486C-A8C5-ECC9F3942E4B}">
                <a14:imgProps xmlns:a14="http://schemas.microsoft.com/office/drawing/2010/main">
                  <a14:imgLayer r:embed="rId3">
                    <a14:imgEffect>
                      <a14:backgroundRemoval t="1130" b="97175" l="0" r="99296">
                        <a14:foregroundMark x1="1408" y1="81921" x2="2113" y2="53672"/>
                        <a14:foregroundMark x1="14085" y1="68362" x2="14085" y2="68362"/>
                        <a14:foregroundMark x1="2817" y1="97740" x2="2817" y2="97740"/>
                        <a14:foregroundMark x1="21831" y1="64407" x2="25000" y2="79096"/>
                        <a14:foregroundMark x1="40493" y1="54802" x2="40493" y2="79661"/>
                        <a14:foregroundMark x1="40845" y1="42373" x2="40845" y2="42373"/>
                        <a14:foregroundMark x1="63028" y1="61582" x2="63028" y2="46328"/>
                        <a14:foregroundMark x1="62324" y1="81921" x2="62324" y2="81921"/>
                        <a14:foregroundMark x1="78521" y1="54802" x2="78169" y2="89831"/>
                        <a14:foregroundMark x1="78169" y1="89831" x2="77465" y2="92655"/>
                        <a14:foregroundMark x1="92254" y1="64407" x2="92254" y2="64407"/>
                        <a14:foregroundMark x1="92254" y1="64407" x2="92254" y2="64407"/>
                        <a14:foregroundMark x1="95423" y1="70621" x2="95423" y2="70621"/>
                        <a14:foregroundMark x1="95423" y1="70621" x2="95423" y2="70621"/>
                        <a14:foregroundMark x1="96831" y1="75141" x2="96831" y2="75141"/>
                        <a14:foregroundMark x1="96831" y1="75141" x2="96831" y2="75141"/>
                        <a14:foregroundMark x1="78521" y1="42938" x2="78521" y2="42938"/>
                        <a14:foregroundMark x1="78521" y1="42938" x2="78521" y2="42938"/>
                        <a14:foregroundMark x1="88732" y1="12142" x2="88732" y2="10734"/>
                        <a14:foregroundMark x1="82746" y1="3955" x2="82614" y2="12429"/>
                        <a14:foregroundMark x1="76135" y1="10169" x2="75704" y2="9040"/>
                        <a14:foregroundMark x1="75704" y1="9040" x2="75533" y2="10169"/>
                        <a14:foregroundMark x1="15342" y1="21469" x2="15493" y2="26554"/>
                        <a14:foregroundMark x1="14789" y1="2825" x2="15158" y2="15254"/>
                        <a14:foregroundMark x1="54061" y1="17405" x2="55411" y2="17461"/>
                        <a14:foregroundMark x1="44791" y1="17021" x2="45384" y2="17046"/>
                        <a14:foregroundMark x1="30989" y1="16449" x2="32744" y2="16522"/>
                        <a14:foregroundMark x1="18665" y1="15939" x2="19011" y2="15953"/>
                        <a14:foregroundMark x1="2113" y1="15254" x2="6687" y2="15443"/>
                        <a14:foregroundMark x1="86270" y1="14031" x2="87128" y2="13930"/>
                        <a14:foregroundMark x1="65711" y1="16452" x2="67251" y2="16271"/>
                        <a14:foregroundMark x1="99168" y1="13542" x2="99296" y2="13559"/>
                        <a14:foregroundMark x1="40141" y1="87006" x2="40141" y2="87006"/>
                        <a14:foregroundMark x1="43310" y1="90395" x2="43310" y2="90395"/>
                        <a14:foregroundMark x1="52113" y1="93785" x2="52113" y2="93785"/>
                        <a14:foregroundMark x1="94718" y1="48588" x2="94718" y2="48588"/>
                        <a14:foregroundMark x1="94014" y1="28249" x2="89437" y2="22599"/>
                        <a14:foregroundMark x1="89085" y1="25989" x2="88560" y2="21357"/>
                        <a14:foregroundMark x1="62923" y1="21923" x2="62840" y2="21984"/>
                        <a14:foregroundMark x1="65845" y1="19774" x2="63776" y2="21295"/>
                        <a14:foregroundMark x1="57318" y1="25721" x2="56834" y2="24010"/>
                        <a14:foregroundMark x1="89437" y1="24294" x2="89437" y2="21182"/>
                        <a14:foregroundMark x1="88732" y1="23729" x2="88732" y2="22599"/>
                        <a14:foregroundMark x1="88380" y1="22599" x2="88732" y2="23164"/>
                        <a14:foregroundMark x1="89789" y1="23729" x2="89339" y2="21202"/>
                        <a14:foregroundMark x1="16549" y1="3390" x2="23592" y2="1130"/>
                        <a14:foregroundMark x1="29225" y1="11299" x2="28521" y2="3955"/>
                        <a14:foregroundMark x1="27817" y1="5085" x2="28521" y2="4520"/>
                        <a14:foregroundMark x1="8451" y1="2825" x2="3169" y2="1695"/>
                        <a14:foregroundMark x1="58451" y1="92655" x2="58451" y2="92655"/>
                        <a14:foregroundMark x1="52465" y1="97175" x2="52465" y2="97175"/>
                        <a14:foregroundMark x1="86268" y1="94915" x2="86268" y2="94915"/>
                        <a14:foregroundMark x1="28873" y1="7910" x2="28873" y2="7910"/>
                        <a14:foregroundMark x1="28873" y1="5650" x2="27817" y2="11299"/>
                        <a14:foregroundMark x1="28521" y1="3955" x2="28521" y2="6215"/>
                        <a14:foregroundMark x1="28521" y1="3955" x2="29930" y2="3955"/>
                        <a14:foregroundMark x1="89437" y1="24294" x2="88028" y2="20339"/>
                        <a14:foregroundMark x1="88732" y1="20339" x2="88732" y2="24294"/>
                        <a14:foregroundMark x1="43518" y1="11620" x2="42958" y2="12429"/>
                        <a14:foregroundMark x1="44138" y1="10725" x2="43535" y2="11595"/>
                        <a14:foregroundMark x1="43573" y1="25271" x2="43662" y2="27119"/>
                        <a14:foregroundMark x1="43186" y1="17195" x2="43511" y2="23974"/>
                        <a14:foregroundMark x1="42958" y1="12429" x2="43106" y2="15525"/>
                        <a14:foregroundMark x1="47010" y1="27402" x2="50352" y2="27684"/>
                        <a14:foregroundMark x1="43662" y1="27119" x2="47006" y2="27401"/>
                        <a14:backgroundMark x1="88028" y1="80791" x2="88028" y2="80791"/>
                        <a14:backgroundMark x1="75352" y1="28249" x2="74674" y2="23240"/>
                        <a14:backgroundMark x1="73239" y1="23409" x2="73239" y2="29379"/>
                        <a14:backgroundMark x1="4225" y1="20904" x2="4225" y2="20904"/>
                        <a14:backgroundMark x1="12676" y1="15254" x2="12676" y2="21469"/>
                        <a14:backgroundMark x1="25000" y1="15254" x2="25000" y2="22599"/>
                        <a14:backgroundMark x1="60915" y1="19774" x2="62676" y2="21469"/>
                        <a14:backgroundMark x1="58099" y1="13559" x2="63028" y2="19774"/>
                        <a14:backgroundMark x1="69014" y1="19774" x2="69014" y2="14124"/>
                        <a14:backgroundMark x1="75352" y1="17514" x2="75704" y2="21469"/>
                        <a14:backgroundMark x1="74648" y1="14124" x2="74648" y2="14124"/>
                        <a14:backgroundMark x1="74648" y1="14124" x2="74648" y2="14124"/>
                        <a14:backgroundMark x1="73239" y1="10169" x2="73239" y2="19209"/>
                        <a14:backgroundMark x1="80282" y1="12429" x2="80282" y2="19774"/>
                        <a14:backgroundMark x1="92958" y1="11299" x2="93662" y2="20339"/>
                        <a14:backgroundMark x1="49209" y1="17528" x2="49296" y2="17514"/>
                        <a14:backgroundMark x1="54225" y1="18079" x2="53521" y2="16384"/>
                        <a14:backgroundMark x1="62324" y1="24294" x2="63732" y2="21469"/>
                        <a14:backgroundMark x1="63732" y1="22034" x2="64085" y2="19774"/>
                        <a14:backgroundMark x1="67606" y1="18079" x2="67606" y2="15254"/>
                        <a14:backgroundMark x1="86972" y1="16384" x2="86620" y2="11299"/>
                        <a14:backgroundMark x1="85915" y1="17514" x2="86268" y2="12429"/>
                        <a14:backgroundMark x1="77465" y1="10734" x2="76761" y2="9040"/>
                        <a14:backgroundMark x1="60211" y1="23164" x2="61620" y2="23164"/>
                        <a14:backgroundMark x1="63028" y1="22599" x2="61620" y2="21469"/>
                        <a14:backgroundMark x1="46479" y1="10734" x2="45423" y2="6215"/>
                        <a14:backgroundMark x1="44718" y1="9605" x2="47535" y2="5650"/>
                        <a14:backgroundMark x1="47535" y1="5650" x2="48239" y2="5085"/>
                        <a14:backgroundMark x1="48239" y1="5085" x2="50000" y2="4520"/>
                        <a14:backgroundMark x1="45423" y1="11299" x2="44366" y2="11299"/>
                        <a14:backgroundMark x1="45070" y1="18644" x2="44718" y2="16949"/>
                        <a14:backgroundMark x1="45070" y1="18079" x2="45775" y2="16949"/>
                      </a14:backgroundRemoval>
                    </a14:imgEffect>
                  </a14:imgLayer>
                </a14:imgProps>
              </a:ext>
              <a:ext uri="{28A0092B-C50C-407E-A947-70E740481C1C}">
                <a14:useLocalDpi xmlns:a14="http://schemas.microsoft.com/office/drawing/2010/main" val="0"/>
              </a:ext>
            </a:extLst>
          </a:blip>
          <a:srcRect/>
          <a:stretch>
            <a:fillRect/>
          </a:stretch>
        </p:blipFill>
        <p:spPr bwMode="auto">
          <a:xfrm>
            <a:off x="2113514" y="931081"/>
            <a:ext cx="7964971" cy="4964087"/>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732EB82F-956E-9CF8-E3F7-8E9021D6CFF3}"/>
              </a:ext>
            </a:extLst>
          </p:cNvPr>
          <p:cNvSpPr>
            <a:spLocks noGrp="1"/>
          </p:cNvSpPr>
          <p:nvPr>
            <p:ph type="ctrTitle"/>
          </p:nvPr>
        </p:nvSpPr>
        <p:spPr>
          <a:xfrm>
            <a:off x="0" y="1634579"/>
            <a:ext cx="12192000" cy="2387600"/>
          </a:xfrm>
        </p:spPr>
        <p:txBody>
          <a:bodyPr>
            <a:normAutofit/>
          </a:bodyPr>
          <a:lstStyle/>
          <a:p>
            <a:r>
              <a:rPr lang="it-IT" sz="11500" dirty="0">
                <a:latin typeface="Bahnschrift Condensed" panose="020B0502040204020203" pitchFamily="34" charset="0"/>
              </a:rPr>
              <a:t>ESPERIENZA PCTO</a:t>
            </a:r>
          </a:p>
        </p:txBody>
      </p:sp>
      <p:sp>
        <p:nvSpPr>
          <p:cNvPr id="3" name="Sottotitolo 2">
            <a:extLst>
              <a:ext uri="{FF2B5EF4-FFF2-40B4-BE49-F238E27FC236}">
                <a16:creationId xmlns:a16="http://schemas.microsoft.com/office/drawing/2014/main" id="{5922CCC3-361E-FDFE-FDDC-DD37088EE5DC}"/>
              </a:ext>
            </a:extLst>
          </p:cNvPr>
          <p:cNvSpPr>
            <a:spLocks noGrp="1"/>
          </p:cNvSpPr>
          <p:nvPr>
            <p:ph type="subTitle" idx="1"/>
          </p:nvPr>
        </p:nvSpPr>
        <p:spPr>
          <a:xfrm>
            <a:off x="1524000" y="4022179"/>
            <a:ext cx="9144000" cy="1655762"/>
          </a:xfrm>
        </p:spPr>
        <p:txBody>
          <a:bodyPr>
            <a:normAutofit/>
          </a:bodyPr>
          <a:lstStyle/>
          <a:p>
            <a:r>
              <a:rPr lang="it-IT" sz="2800" dirty="0">
                <a:latin typeface="Bahnschrift Condensed" panose="020B0502040204020203" pitchFamily="34" charset="0"/>
              </a:rPr>
              <a:t>LORENZO SANVITO</a:t>
            </a:r>
          </a:p>
        </p:txBody>
      </p:sp>
    </p:spTree>
    <p:extLst>
      <p:ext uri="{BB962C8B-B14F-4D97-AF65-F5344CB8AC3E}">
        <p14:creationId xmlns:p14="http://schemas.microsoft.com/office/powerpoint/2010/main" val="2691638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1F8F67-B46B-16E9-EAE8-9342F9173BAB}"/>
              </a:ext>
            </a:extLst>
          </p:cNvPr>
          <p:cNvSpPr>
            <a:spLocks noGrp="1"/>
          </p:cNvSpPr>
          <p:nvPr>
            <p:ph type="title"/>
          </p:nvPr>
        </p:nvSpPr>
        <p:spPr/>
        <p:txBody>
          <a:bodyPr>
            <a:normAutofit/>
          </a:bodyPr>
          <a:lstStyle/>
          <a:p>
            <a:pPr algn="ctr"/>
            <a:r>
              <a:rPr lang="it-IT" sz="5400" b="1" dirty="0">
                <a:latin typeface="Bahnschrift Condensed" panose="020B0502040204020203" pitchFamily="34" charset="0"/>
              </a:rPr>
              <a:t>PRESENTAZIONE GENERALE AZIENDA</a:t>
            </a:r>
          </a:p>
        </p:txBody>
      </p:sp>
      <p:sp>
        <p:nvSpPr>
          <p:cNvPr id="4" name="Segnaposto contenuto 3">
            <a:extLst>
              <a:ext uri="{FF2B5EF4-FFF2-40B4-BE49-F238E27FC236}">
                <a16:creationId xmlns:a16="http://schemas.microsoft.com/office/drawing/2014/main" id="{1314EFCE-7DB9-7D43-C71D-A8789D3B815F}"/>
              </a:ext>
            </a:extLst>
          </p:cNvPr>
          <p:cNvSpPr>
            <a:spLocks noGrp="1"/>
          </p:cNvSpPr>
          <p:nvPr>
            <p:ph idx="1"/>
          </p:nvPr>
        </p:nvSpPr>
        <p:spPr>
          <a:xfrm>
            <a:off x="6688930" y="2171701"/>
            <a:ext cx="4505325" cy="3589338"/>
          </a:xfrm>
        </p:spPr>
        <p:txBody>
          <a:bodyPr>
            <a:normAutofit fontScale="92500" lnSpcReduction="10000"/>
          </a:bodyPr>
          <a:lstStyle/>
          <a:p>
            <a:pPr marL="0" indent="0" algn="ctr">
              <a:buNone/>
            </a:pPr>
            <a:r>
              <a:rPr lang="it-IT" dirty="0">
                <a:latin typeface="Bahnschrift Condensed" panose="020B0502040204020203" pitchFamily="34" charset="0"/>
              </a:rPr>
              <a:t>Sviluppo Software</a:t>
            </a:r>
          </a:p>
          <a:p>
            <a:pPr marL="0" indent="0" algn="ctr">
              <a:buNone/>
            </a:pPr>
            <a:r>
              <a:rPr lang="it-IT" dirty="0">
                <a:latin typeface="Bahnschrift Condensed" panose="020B0502040204020203" pitchFamily="34" charset="0"/>
              </a:rPr>
              <a:t>Sviluppo APP Mobile</a:t>
            </a:r>
          </a:p>
          <a:p>
            <a:pPr marL="0" indent="0" algn="ctr">
              <a:buNone/>
            </a:pPr>
            <a:r>
              <a:rPr lang="it-IT" dirty="0">
                <a:latin typeface="Bahnschrift Condensed" panose="020B0502040204020203" pitchFamily="34" charset="0"/>
              </a:rPr>
              <a:t>Sviluppo Intelligenza Artificiale</a:t>
            </a:r>
          </a:p>
          <a:p>
            <a:pPr marL="0" indent="0" algn="ctr">
              <a:buNone/>
            </a:pPr>
            <a:r>
              <a:rPr lang="it-IT" dirty="0">
                <a:latin typeface="Bahnschrift Condensed" panose="020B0502040204020203" pitchFamily="34" charset="0"/>
              </a:rPr>
              <a:t>Blockchain</a:t>
            </a:r>
          </a:p>
          <a:p>
            <a:pPr marL="0" indent="0" algn="ctr">
              <a:buNone/>
            </a:pPr>
            <a:r>
              <a:rPr lang="it-IT" dirty="0">
                <a:latin typeface="Bahnschrift Condensed" panose="020B0502040204020203" pitchFamily="34" charset="0"/>
              </a:rPr>
              <a:t>Consulenza Tecnica e di Sviluppo</a:t>
            </a:r>
          </a:p>
          <a:p>
            <a:pPr marL="0" indent="0" algn="ctr">
              <a:buNone/>
            </a:pPr>
            <a:r>
              <a:rPr lang="it-IT" dirty="0">
                <a:latin typeface="Bahnschrift Condensed" panose="020B0502040204020203" pitchFamily="34" charset="0"/>
              </a:rPr>
              <a:t>Fatturazione Elettronica</a:t>
            </a:r>
          </a:p>
          <a:p>
            <a:pPr marL="0" indent="0" algn="ctr">
              <a:buNone/>
            </a:pPr>
            <a:r>
              <a:rPr lang="it-IT" dirty="0">
                <a:latin typeface="Bahnschrift Condensed" panose="020B0502040204020203" pitchFamily="34" charset="0"/>
              </a:rPr>
              <a:t>Industria 4.0</a:t>
            </a:r>
          </a:p>
          <a:p>
            <a:pPr marL="0" indent="0" algn="ctr">
              <a:buNone/>
            </a:pPr>
            <a:r>
              <a:rPr lang="it-IT" dirty="0">
                <a:latin typeface="Bahnschrift Condensed" panose="020B0502040204020203" pitchFamily="34" charset="0"/>
              </a:rPr>
              <a:t>E-movie</a:t>
            </a:r>
          </a:p>
          <a:p>
            <a:endParaRPr lang="it-IT" dirty="0"/>
          </a:p>
        </p:txBody>
      </p:sp>
      <p:pic>
        <p:nvPicPr>
          <p:cNvPr id="1028" name="Picture 4" descr="ARIES TECH - YM!">
            <a:extLst>
              <a:ext uri="{FF2B5EF4-FFF2-40B4-BE49-F238E27FC236}">
                <a16:creationId xmlns:a16="http://schemas.microsoft.com/office/drawing/2014/main" id="{281B819F-0767-E644-7520-07ECBACC9D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745" y="1504950"/>
            <a:ext cx="4610100" cy="461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64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48C172-2503-FA1D-51CC-6CA37D6C97BE}"/>
              </a:ext>
            </a:extLst>
          </p:cNvPr>
          <p:cNvSpPr>
            <a:spLocks noGrp="1"/>
          </p:cNvSpPr>
          <p:nvPr>
            <p:ph type="title"/>
          </p:nvPr>
        </p:nvSpPr>
        <p:spPr/>
        <p:txBody>
          <a:bodyPr/>
          <a:lstStyle/>
          <a:p>
            <a:pPr algn="ctr"/>
            <a:r>
              <a:rPr lang="it-IT" sz="5400" dirty="0">
                <a:latin typeface="Bahnschrift Condensed" panose="020B0502040204020203" pitchFamily="34" charset="0"/>
              </a:rPr>
              <a:t>IL MIO TUTOR E LA MIA POSIZIONE</a:t>
            </a:r>
          </a:p>
        </p:txBody>
      </p:sp>
      <p:pic>
        <p:nvPicPr>
          <p:cNvPr id="2050" name="Picture 2" descr="Luca Vajani su LinkedIn: Aries Tech, la software House di Seregno sbarca  nella Silicon Valley con…">
            <a:extLst>
              <a:ext uri="{FF2B5EF4-FFF2-40B4-BE49-F238E27FC236}">
                <a16:creationId xmlns:a16="http://schemas.microsoft.com/office/drawing/2014/main" id="{A728B746-3869-FAAE-37BE-925BB3E5630D}"/>
              </a:ext>
            </a:extLst>
          </p:cNvPr>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backgroundRemoval t="10000" b="94500" l="10000" r="90000">
                        <a14:foregroundMark x1="9250" y1="59750" x2="20500" y2="92000"/>
                        <a14:foregroundMark x1="20500" y1="92000" x2="64500" y2="94500"/>
                        <a14:foregroundMark x1="64500" y1="94500" x2="39250" y2="48750"/>
                        <a14:foregroundMark x1="39250" y1="48750" x2="33250" y2="50500"/>
                        <a14:foregroundMark x1="33250" y1="50500" x2="44500" y2="50000"/>
                      </a14:backgroundRemoval>
                    </a14:imgEffect>
                  </a14:imgLayer>
                </a14:imgProps>
              </a:ext>
              <a:ext uri="{28A0092B-C50C-407E-A947-70E740481C1C}">
                <a14:useLocalDpi xmlns:a14="http://schemas.microsoft.com/office/drawing/2010/main" val="0"/>
              </a:ext>
            </a:extLst>
          </a:blip>
          <a:srcRect/>
          <a:stretch>
            <a:fillRect/>
          </a:stretch>
        </p:blipFill>
        <p:spPr bwMode="auto">
          <a:xfrm>
            <a:off x="838200" y="1919288"/>
            <a:ext cx="3810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Aries Tech di Seregno combatte la burocrazia con l'AI - MBNews">
            <a:extLst>
              <a:ext uri="{FF2B5EF4-FFF2-40B4-BE49-F238E27FC236}">
                <a16:creationId xmlns:a16="http://schemas.microsoft.com/office/drawing/2014/main" id="{7901D2C8-1838-37B7-9974-AB584BEF27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4076" y="2439195"/>
            <a:ext cx="4296922" cy="3290093"/>
          </a:xfrm>
          <a:prstGeom prst="rect">
            <a:avLst/>
          </a:prstGeom>
          <a:noFill/>
          <a:extLst>
            <a:ext uri="{909E8E84-426E-40DD-AFC4-6F175D3DCCD1}">
              <a14:hiddenFill xmlns:a14="http://schemas.microsoft.com/office/drawing/2010/main">
                <a:solidFill>
                  <a:srgbClr val="FFFFFF"/>
                </a:solidFill>
              </a14:hiddenFill>
            </a:ext>
          </a:extLst>
        </p:spPr>
      </p:pic>
      <p:sp>
        <p:nvSpPr>
          <p:cNvPr id="4" name="Segnaposto contenuto 2">
            <a:extLst>
              <a:ext uri="{FF2B5EF4-FFF2-40B4-BE49-F238E27FC236}">
                <a16:creationId xmlns:a16="http://schemas.microsoft.com/office/drawing/2014/main" id="{14580971-5A98-1D6F-2014-AA07F0BDD0CF}"/>
              </a:ext>
            </a:extLst>
          </p:cNvPr>
          <p:cNvSpPr txBox="1">
            <a:spLocks/>
          </p:cNvSpPr>
          <p:nvPr/>
        </p:nvSpPr>
        <p:spPr>
          <a:xfrm>
            <a:off x="-2805112" y="57292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it-IT" dirty="0">
                <a:latin typeface="Bahnschrift Condensed" panose="020B0502040204020203" pitchFamily="34" charset="0"/>
              </a:rPr>
              <a:t>LUCA VAJANI</a:t>
            </a:r>
          </a:p>
        </p:txBody>
      </p:sp>
    </p:spTree>
    <p:extLst>
      <p:ext uri="{BB962C8B-B14F-4D97-AF65-F5344CB8AC3E}">
        <p14:creationId xmlns:p14="http://schemas.microsoft.com/office/powerpoint/2010/main" val="618194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45B7E48-8018-28A1-E107-3EC9C8A4F344}"/>
              </a:ext>
            </a:extLst>
          </p:cNvPr>
          <p:cNvSpPr>
            <a:spLocks noGrp="1"/>
          </p:cNvSpPr>
          <p:nvPr>
            <p:ph type="title"/>
          </p:nvPr>
        </p:nvSpPr>
        <p:spPr>
          <a:xfrm>
            <a:off x="838200" y="2766218"/>
            <a:ext cx="10515600" cy="1325563"/>
          </a:xfrm>
        </p:spPr>
        <p:txBody>
          <a:bodyPr/>
          <a:lstStyle/>
          <a:p>
            <a:pPr algn="ctr"/>
            <a:r>
              <a:rPr lang="it-IT" sz="5400" dirty="0">
                <a:latin typeface="Bahnschrift Condensed" panose="020B0502040204020203" pitchFamily="34" charset="0"/>
              </a:rPr>
              <a:t>LA MIA ESPERIENZA</a:t>
            </a:r>
          </a:p>
        </p:txBody>
      </p:sp>
    </p:spTree>
    <p:extLst>
      <p:ext uri="{BB962C8B-B14F-4D97-AF65-F5344CB8AC3E}">
        <p14:creationId xmlns:p14="http://schemas.microsoft.com/office/powerpoint/2010/main" val="41888330"/>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8EF9AC4-813D-026A-A608-09DC2C6A75F5}"/>
              </a:ext>
            </a:extLst>
          </p:cNvPr>
          <p:cNvSpPr>
            <a:spLocks noGrp="1"/>
          </p:cNvSpPr>
          <p:nvPr>
            <p:ph type="title"/>
          </p:nvPr>
        </p:nvSpPr>
        <p:spPr/>
        <p:txBody>
          <a:bodyPr/>
          <a:lstStyle/>
          <a:p>
            <a:pPr algn="ctr"/>
            <a:r>
              <a:rPr lang="it-IT" sz="5400" dirty="0">
                <a:latin typeface="Bahnschrift Condensed" panose="020B0502040204020203" pitchFamily="34" charset="0"/>
              </a:rPr>
              <a:t>COMPETENZE</a:t>
            </a:r>
            <a:r>
              <a:rPr lang="it-IT" dirty="0"/>
              <a:t> </a:t>
            </a:r>
            <a:r>
              <a:rPr lang="it-IT" sz="5400" dirty="0">
                <a:latin typeface="Bahnschrift Condensed" panose="020B0502040204020203" pitchFamily="34" charset="0"/>
              </a:rPr>
              <a:t>UTILIZZATE e ACQUISITE</a:t>
            </a:r>
            <a:endParaRPr lang="it-IT" dirty="0">
              <a:latin typeface="Bahnschrift Condensed" panose="020B0502040204020203" pitchFamily="34" charset="0"/>
            </a:endParaRPr>
          </a:p>
        </p:txBody>
      </p:sp>
      <p:sp>
        <p:nvSpPr>
          <p:cNvPr id="3" name="Segnaposto contenuto 2">
            <a:extLst>
              <a:ext uri="{FF2B5EF4-FFF2-40B4-BE49-F238E27FC236}">
                <a16:creationId xmlns:a16="http://schemas.microsoft.com/office/drawing/2014/main" id="{290F1A33-D9E4-C932-DEBF-38D6DF7BFDD5}"/>
              </a:ext>
            </a:extLst>
          </p:cNvPr>
          <p:cNvSpPr>
            <a:spLocks noGrp="1"/>
          </p:cNvSpPr>
          <p:nvPr>
            <p:ph idx="1"/>
          </p:nvPr>
        </p:nvSpPr>
        <p:spPr/>
        <p:txBody>
          <a:bodyPr>
            <a:normAutofit lnSpcReduction="10000"/>
          </a:bodyPr>
          <a:lstStyle/>
          <a:p>
            <a:pPr marL="0" indent="0" algn="ctr">
              <a:buNone/>
            </a:pPr>
            <a:r>
              <a:rPr lang="it-IT" b="1" dirty="0"/>
              <a:t>Competenze Derivate dall'Ambiente Scolastico:</a:t>
            </a:r>
          </a:p>
          <a:p>
            <a:pPr marL="0" indent="0" algn="ctr">
              <a:buNone/>
            </a:pPr>
            <a:r>
              <a:rPr lang="it-IT" dirty="0"/>
              <a:t>Conoscenza di C# e Python: Abilità consolidate nella programmazione con i linguaggi C# e Python</a:t>
            </a:r>
          </a:p>
          <a:p>
            <a:pPr marL="0" indent="0" algn="ctr">
              <a:buNone/>
            </a:pPr>
            <a:endParaRPr lang="it-IT" dirty="0"/>
          </a:p>
          <a:p>
            <a:pPr marL="0" indent="0" algn="ctr">
              <a:buNone/>
            </a:pPr>
            <a:r>
              <a:rPr lang="it-IT" b="1" dirty="0"/>
              <a:t>Competenze Acquisite durante l'Esperienza:</a:t>
            </a:r>
          </a:p>
          <a:p>
            <a:pPr marL="0" indent="0" algn="ctr">
              <a:buNone/>
            </a:pPr>
            <a:r>
              <a:rPr lang="it-IT" dirty="0"/>
              <a:t>Visione Generale sui Database: Capacità di comprendere e gestire strutture e operazioni sui database.</a:t>
            </a:r>
          </a:p>
          <a:p>
            <a:pPr marL="0" indent="0" algn="ctr">
              <a:buNone/>
            </a:pPr>
            <a:r>
              <a:rPr lang="it-IT" dirty="0"/>
              <a:t>Integrazione dell'Intelligenza Artificiale: Abilità nell'integrare soluzioni di intelligenza artificiale nei programmi, ottimizzando i risultati.</a:t>
            </a:r>
          </a:p>
        </p:txBody>
      </p:sp>
    </p:spTree>
    <p:extLst>
      <p:ext uri="{BB962C8B-B14F-4D97-AF65-F5344CB8AC3E}">
        <p14:creationId xmlns:p14="http://schemas.microsoft.com/office/powerpoint/2010/main" val="3964977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F01924-A880-7D11-3E75-2D7D3554301F}"/>
              </a:ext>
            </a:extLst>
          </p:cNvPr>
          <p:cNvSpPr>
            <a:spLocks noGrp="1"/>
          </p:cNvSpPr>
          <p:nvPr>
            <p:ph type="title"/>
          </p:nvPr>
        </p:nvSpPr>
        <p:spPr/>
        <p:txBody>
          <a:bodyPr>
            <a:normAutofit/>
          </a:bodyPr>
          <a:lstStyle/>
          <a:p>
            <a:pPr algn="ctr"/>
            <a:r>
              <a:rPr lang="it-IT" sz="5400" dirty="0">
                <a:latin typeface="Bahnschrift Condensed" panose="020B0502040204020203" pitchFamily="34" charset="0"/>
              </a:rPr>
              <a:t>SOFT SKILL</a:t>
            </a:r>
          </a:p>
        </p:txBody>
      </p:sp>
      <p:sp>
        <p:nvSpPr>
          <p:cNvPr id="4" name="Rectangle 1">
            <a:extLst>
              <a:ext uri="{FF2B5EF4-FFF2-40B4-BE49-F238E27FC236}">
                <a16:creationId xmlns:a16="http://schemas.microsoft.com/office/drawing/2014/main" id="{FDE20CEF-8063-88DA-72B9-EE645B75C605}"/>
              </a:ext>
            </a:extLst>
          </p:cNvPr>
          <p:cNvSpPr>
            <a:spLocks noGrp="1" noChangeArrowheads="1"/>
          </p:cNvSpPr>
          <p:nvPr>
            <p:ph idx="1"/>
          </p:nvPr>
        </p:nvSpPr>
        <p:spPr bwMode="auto">
          <a:xfrm>
            <a:off x="4315440" y="2073622"/>
            <a:ext cx="3561119"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None/>
              <a:tabLst/>
            </a:pPr>
            <a:r>
              <a:rPr lang="it-IT" altLang="it-IT" dirty="0"/>
              <a:t>Comunicazione Efficace</a:t>
            </a:r>
          </a:p>
          <a:p>
            <a:pPr marL="0" marR="0" lvl="0" indent="0" algn="ctr" defTabSz="914400" rtl="0" eaLnBrk="0" fontAlgn="base" latinLnBrk="0" hangingPunct="0">
              <a:lnSpc>
                <a:spcPct val="100000"/>
              </a:lnSpc>
              <a:spcBef>
                <a:spcPct val="0"/>
              </a:spcBef>
              <a:spcAft>
                <a:spcPct val="0"/>
              </a:spcAft>
              <a:buClrTx/>
              <a:buSzTx/>
              <a:buNone/>
              <a:tabLst/>
            </a:pPr>
            <a:r>
              <a:rPr lang="it-IT" altLang="it-IT" dirty="0"/>
              <a:t>Lavoro di Squadra</a:t>
            </a:r>
          </a:p>
          <a:p>
            <a:pPr marL="0" marR="0" lvl="0" indent="0" algn="ctr" defTabSz="914400" rtl="0" eaLnBrk="0" fontAlgn="base" latinLnBrk="0" hangingPunct="0">
              <a:lnSpc>
                <a:spcPct val="100000"/>
              </a:lnSpc>
              <a:spcBef>
                <a:spcPct val="0"/>
              </a:spcBef>
              <a:spcAft>
                <a:spcPct val="0"/>
              </a:spcAft>
              <a:buClrTx/>
              <a:buSzTx/>
              <a:buNone/>
              <a:tabLst/>
            </a:pPr>
            <a:r>
              <a:rPr lang="it-IT" altLang="it-IT" dirty="0"/>
              <a:t>Gestione del Tempo</a:t>
            </a:r>
          </a:p>
          <a:p>
            <a:pPr marL="0" marR="0" lvl="0" indent="0" algn="ctr" defTabSz="914400" rtl="0" eaLnBrk="0" fontAlgn="base" latinLnBrk="0" hangingPunct="0">
              <a:lnSpc>
                <a:spcPct val="100000"/>
              </a:lnSpc>
              <a:spcBef>
                <a:spcPct val="0"/>
              </a:spcBef>
              <a:spcAft>
                <a:spcPct val="0"/>
              </a:spcAft>
              <a:buClrTx/>
              <a:buSzTx/>
              <a:buNone/>
              <a:tabLst/>
            </a:pPr>
            <a:r>
              <a:rPr lang="it-IT" altLang="it-IT" dirty="0" err="1"/>
              <a:t>Problem</a:t>
            </a:r>
            <a:r>
              <a:rPr lang="it-IT" altLang="it-IT" dirty="0"/>
              <a:t> Solving</a:t>
            </a:r>
          </a:p>
          <a:p>
            <a:pPr marL="0" marR="0" lvl="0" indent="0" algn="ctr" defTabSz="914400" rtl="0" eaLnBrk="0" fontAlgn="base" latinLnBrk="0" hangingPunct="0">
              <a:lnSpc>
                <a:spcPct val="100000"/>
              </a:lnSpc>
              <a:spcBef>
                <a:spcPct val="0"/>
              </a:spcBef>
              <a:spcAft>
                <a:spcPct val="0"/>
              </a:spcAft>
              <a:buClrTx/>
              <a:buSzTx/>
              <a:buNone/>
              <a:tabLst/>
            </a:pPr>
            <a:r>
              <a:rPr lang="it-IT" altLang="it-IT" dirty="0"/>
              <a:t>Adattabilità e Flessibilità</a:t>
            </a:r>
          </a:p>
          <a:p>
            <a:pPr marL="0" marR="0" lvl="0" indent="0" algn="ctr" defTabSz="914400" rtl="0" eaLnBrk="0" fontAlgn="base" latinLnBrk="0" hangingPunct="0">
              <a:lnSpc>
                <a:spcPct val="100000"/>
              </a:lnSpc>
              <a:spcBef>
                <a:spcPct val="0"/>
              </a:spcBef>
              <a:spcAft>
                <a:spcPct val="0"/>
              </a:spcAft>
              <a:buClrTx/>
              <a:buSzTx/>
              <a:buNone/>
              <a:tabLst/>
            </a:pPr>
            <a:r>
              <a:rPr lang="it-IT" altLang="it-IT" dirty="0"/>
              <a:t>Pensiero Critico </a:t>
            </a:r>
          </a:p>
        </p:txBody>
      </p:sp>
    </p:spTree>
    <p:extLst>
      <p:ext uri="{BB962C8B-B14F-4D97-AF65-F5344CB8AC3E}">
        <p14:creationId xmlns:p14="http://schemas.microsoft.com/office/powerpoint/2010/main" val="351418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1AC87A-DF7E-3C1B-7F46-3BC7A46C91E3}"/>
              </a:ext>
            </a:extLst>
          </p:cNvPr>
          <p:cNvSpPr>
            <a:spLocks noGrp="1"/>
          </p:cNvSpPr>
          <p:nvPr>
            <p:ph type="title"/>
          </p:nvPr>
        </p:nvSpPr>
        <p:spPr>
          <a:xfrm>
            <a:off x="838200" y="2766218"/>
            <a:ext cx="10515600" cy="1325563"/>
          </a:xfrm>
        </p:spPr>
        <p:txBody>
          <a:bodyPr>
            <a:normAutofit/>
          </a:bodyPr>
          <a:lstStyle/>
          <a:p>
            <a:pPr algn="ctr"/>
            <a:r>
              <a:rPr lang="it-IT" sz="5400" dirty="0">
                <a:latin typeface="Bahnschrift Condensed" panose="020B0502040204020203" pitchFamily="34" charset="0"/>
              </a:rPr>
              <a:t>COMMENTO GENERALE</a:t>
            </a:r>
          </a:p>
        </p:txBody>
      </p:sp>
    </p:spTree>
    <p:extLst>
      <p:ext uri="{BB962C8B-B14F-4D97-AF65-F5344CB8AC3E}">
        <p14:creationId xmlns:p14="http://schemas.microsoft.com/office/powerpoint/2010/main" val="874919580"/>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3961C8-F9B3-22CF-994A-3506FF61364B}"/>
              </a:ext>
            </a:extLst>
          </p:cNvPr>
          <p:cNvSpPr>
            <a:spLocks noGrp="1"/>
          </p:cNvSpPr>
          <p:nvPr>
            <p:ph type="title"/>
          </p:nvPr>
        </p:nvSpPr>
        <p:spPr>
          <a:xfrm>
            <a:off x="838200" y="2766218"/>
            <a:ext cx="10515600" cy="1325563"/>
          </a:xfrm>
        </p:spPr>
        <p:txBody>
          <a:bodyPr>
            <a:normAutofit/>
          </a:bodyPr>
          <a:lstStyle/>
          <a:p>
            <a:pPr algn="ctr"/>
            <a:r>
              <a:rPr lang="it-IT" sz="5400" dirty="0">
                <a:latin typeface="Bahnschrift Condensed" panose="020B0502040204020203" pitchFamily="34" charset="0"/>
              </a:rPr>
              <a:t>IL MIO FUTURO</a:t>
            </a:r>
          </a:p>
        </p:txBody>
      </p:sp>
    </p:spTree>
    <p:extLst>
      <p:ext uri="{BB962C8B-B14F-4D97-AF65-F5344CB8AC3E}">
        <p14:creationId xmlns:p14="http://schemas.microsoft.com/office/powerpoint/2010/main" val="2810619266"/>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4E7550110F7764F9B533EC2C9057984" ma:contentTypeVersion="13" ma:contentTypeDescription="Creare un nuovo documento." ma:contentTypeScope="" ma:versionID="331bc639a0c420f9ea13867420f500e4">
  <xsd:schema xmlns:xsd="http://www.w3.org/2001/XMLSchema" xmlns:xs="http://www.w3.org/2001/XMLSchema" xmlns:p="http://schemas.microsoft.com/office/2006/metadata/properties" xmlns:ns3="e57673e8-0687-41a8-9e1a-c59794bc416b" xmlns:ns4="6602346d-db34-41af-b110-876e3309b4b9" targetNamespace="http://schemas.microsoft.com/office/2006/metadata/properties" ma:root="true" ma:fieldsID="32788ee67a63ea7df047c6f58163c226" ns3:_="" ns4:_="">
    <xsd:import namespace="e57673e8-0687-41a8-9e1a-c59794bc416b"/>
    <xsd:import namespace="6602346d-db34-41af-b110-876e3309b4b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_activity"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7673e8-0687-41a8-9e1a-c59794bc41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02346d-db34-41af-b110-876e3309b4b9" elementFormDefault="qualified">
    <xsd:import namespace="http://schemas.microsoft.com/office/2006/documentManagement/types"/>
    <xsd:import namespace="http://schemas.microsoft.com/office/infopath/2007/PartnerControls"/>
    <xsd:element name="SharedWithUsers" ma:index="12"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Condiviso con dettagli" ma:internalName="SharedWithDetails" ma:readOnly="true">
      <xsd:simpleType>
        <xsd:restriction base="dms:Note">
          <xsd:maxLength value="255"/>
        </xsd:restriction>
      </xsd:simpleType>
    </xsd:element>
    <xsd:element name="SharingHintHash" ma:index="14" nillable="true" ma:displayName="Hash suggerimento condivisione"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57673e8-0687-41a8-9e1a-c59794bc416b" xsi:nil="true"/>
  </documentManagement>
</p:properties>
</file>

<file path=customXml/itemProps1.xml><?xml version="1.0" encoding="utf-8"?>
<ds:datastoreItem xmlns:ds="http://schemas.openxmlformats.org/officeDocument/2006/customXml" ds:itemID="{AB378A7C-40C6-404C-A75E-52179E5B99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57673e8-0687-41a8-9e1a-c59794bc416b"/>
    <ds:schemaRef ds:uri="6602346d-db34-41af-b110-876e3309b4b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4D81DDB-3A5C-442C-90A4-E5A29F862F14}">
  <ds:schemaRefs>
    <ds:schemaRef ds:uri="http://schemas.microsoft.com/sharepoint/v3/contenttype/forms"/>
  </ds:schemaRefs>
</ds:datastoreItem>
</file>

<file path=customXml/itemProps3.xml><?xml version="1.0" encoding="utf-8"?>
<ds:datastoreItem xmlns:ds="http://schemas.openxmlformats.org/officeDocument/2006/customXml" ds:itemID="{D9F41F3B-B999-49D4-BD1F-DCA241FFD79C}">
  <ds:schemaRefs>
    <ds:schemaRef ds:uri="http://schemas.microsoft.com/office/2006/documentManagement/types"/>
    <ds:schemaRef ds:uri="http://schemas.microsoft.com/office/2006/metadata/properties"/>
    <ds:schemaRef ds:uri="http://schemas.openxmlformats.org/package/2006/metadata/core-properties"/>
    <ds:schemaRef ds:uri="http://purl.org/dc/dcmitype/"/>
    <ds:schemaRef ds:uri="http://purl.org/dc/elements/1.1/"/>
    <ds:schemaRef ds:uri="http://purl.org/dc/terms/"/>
    <ds:schemaRef ds:uri="http://schemas.microsoft.com/office/infopath/2007/PartnerControls"/>
    <ds:schemaRef ds:uri="6602346d-db34-41af-b110-876e3309b4b9"/>
    <ds:schemaRef ds:uri="e57673e8-0687-41a8-9e1a-c59794bc416b"/>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371</TotalTime>
  <Words>125</Words>
  <Application>Microsoft Office PowerPoint</Application>
  <PresentationFormat>Widescreen</PresentationFormat>
  <Paragraphs>30</Paragraphs>
  <Slides>8</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Aptos</vt:lpstr>
      <vt:lpstr>Aptos Display</vt:lpstr>
      <vt:lpstr>Arial</vt:lpstr>
      <vt:lpstr>Bahnschrift Condensed</vt:lpstr>
      <vt:lpstr>Tema di Office</vt:lpstr>
      <vt:lpstr>ESPERIENZA PCTO</vt:lpstr>
      <vt:lpstr>PRESENTAZIONE GENERALE AZIENDA</vt:lpstr>
      <vt:lpstr>IL MIO TUTOR E LA MIA POSIZIONE</vt:lpstr>
      <vt:lpstr>LA MIA ESPERIENZA</vt:lpstr>
      <vt:lpstr>COMPETENZE UTILIZZATE e ACQUISITE</vt:lpstr>
      <vt:lpstr>SOFT SKILL</vt:lpstr>
      <vt:lpstr>COMMENTO GENERALE</vt:lpstr>
      <vt:lpstr>IL MIO FUTURO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 RENZO</dc:creator>
  <cp:lastModifiedBy>LO RENZO</cp:lastModifiedBy>
  <cp:revision>2</cp:revision>
  <dcterms:created xsi:type="dcterms:W3CDTF">2024-09-17T16:58:16Z</dcterms:created>
  <dcterms:modified xsi:type="dcterms:W3CDTF">2024-09-17T23:09:33Z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0x01010024E7550110F7764F9B533EC2C9057984</vt:lpwstr>
  </property>
</Properties>
</file>