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7" r:id="rId1"/>
  </p:sldMasterIdLst>
  <p:notesMasterIdLst>
    <p:notesMasterId r:id="rId22"/>
  </p:notesMasterIdLst>
  <p:handoutMasterIdLst>
    <p:handoutMasterId r:id="rId23"/>
  </p:handoutMasterIdLst>
  <p:sldIdLst>
    <p:sldId id="340" r:id="rId2"/>
    <p:sldId id="10369" r:id="rId3"/>
    <p:sldId id="10370" r:id="rId4"/>
    <p:sldId id="10371" r:id="rId5"/>
    <p:sldId id="10381" r:id="rId6"/>
    <p:sldId id="10382" r:id="rId7"/>
    <p:sldId id="10402" r:id="rId8"/>
    <p:sldId id="10403" r:id="rId9"/>
    <p:sldId id="10383" r:id="rId10"/>
    <p:sldId id="10412" r:id="rId11"/>
    <p:sldId id="10408" r:id="rId12"/>
    <p:sldId id="10398" r:id="rId13"/>
    <p:sldId id="10384" r:id="rId14"/>
    <p:sldId id="10404" r:id="rId15"/>
    <p:sldId id="10405" r:id="rId16"/>
    <p:sldId id="10406" r:id="rId17"/>
    <p:sldId id="10407" r:id="rId18"/>
    <p:sldId id="10411" r:id="rId19"/>
    <p:sldId id="10410" r:id="rId20"/>
    <p:sldId id="10401" r:id="rId21"/>
  </p:sldIdLst>
  <p:sldSz cx="9144000" cy="5143500" type="screen16x9"/>
  <p:notesSz cx="7315200" cy="9601200"/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5640" userDrawn="1">
          <p15:clr>
            <a:srgbClr val="A4A3A4"/>
          </p15:clr>
        </p15:guide>
        <p15:guide id="3" orient="horz" pos="420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120" userDrawn="1">
          <p15:clr>
            <a:srgbClr val="A4A3A4"/>
          </p15:clr>
        </p15:guide>
        <p15:guide id="6" orient="horz" pos="180" userDrawn="1">
          <p15:clr>
            <a:srgbClr val="A4A3A4"/>
          </p15:clr>
        </p15:guide>
        <p15:guide id="7" orient="horz" pos="31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E97D"/>
    <a:srgbClr val="6E4090"/>
    <a:srgbClr val="FF9933"/>
    <a:srgbClr val="8DB4E2"/>
    <a:srgbClr val="FFEC8F"/>
    <a:srgbClr val="0000FF"/>
    <a:srgbClr val="539BF3"/>
    <a:srgbClr val="2A1DC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249" autoAdjust="0"/>
  </p:normalViewPr>
  <p:slideViewPr>
    <p:cSldViewPr snapToGrid="0">
      <p:cViewPr varScale="1">
        <p:scale>
          <a:sx n="85" d="100"/>
          <a:sy n="85" d="100"/>
        </p:scale>
        <p:origin x="880" y="56"/>
      </p:cViewPr>
      <p:guideLst>
        <p:guide orient="horz" pos="1620"/>
        <p:guide pos="5640"/>
        <p:guide orient="horz" pos="420"/>
        <p:guide pos="2880"/>
        <p:guide pos="120"/>
        <p:guide orient="horz" pos="180"/>
        <p:guide orient="horz" pos="3108"/>
      </p:guideLst>
    </p:cSldViewPr>
  </p:slideViewPr>
  <p:outlineViewPr>
    <p:cViewPr>
      <p:scale>
        <a:sx n="33" d="100"/>
        <a:sy n="33" d="100"/>
      </p:scale>
      <p:origin x="0" y="-803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289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532E3446-C668-0D46-A475-03A018C9F99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7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0" cy="481727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D80FBF56-9358-E64E-A12C-E94F23D7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56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6C5D2418-5498-496B-9B3E-912B9D6443B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1" tIns="47425" rIns="94851" bIns="474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9"/>
            <a:ext cx="5852160" cy="3780472"/>
          </a:xfrm>
          <a:prstGeom prst="rect">
            <a:avLst/>
          </a:prstGeom>
        </p:spPr>
        <p:txBody>
          <a:bodyPr vert="horz" lIns="94851" tIns="47425" rIns="94851" bIns="474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7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7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DBDA5EBE-E194-4A8A-BBBE-6B90DE988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0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A5EBE-E194-4A8A-BBBE-6B90DE9885F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25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39713" y="798513"/>
            <a:ext cx="7107238" cy="3998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need to create info records/negotiation/timeline: save development time (aka manufacture time)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04AA71-C613-6B42-8773-688627DE33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75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4468" y="1709011"/>
            <a:ext cx="2189805" cy="17521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Insert Title Here				 </a:t>
            </a:r>
            <a:br>
              <a:rPr lang="en-US" dirty="0"/>
            </a:br>
            <a:r>
              <a:rPr lang="en-US" dirty="0"/>
              <a:t>in two lines						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0" y="3348038"/>
            <a:ext cx="3190875" cy="13977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9247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er_with people or other images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4"/>
          <p:cNvSpPr/>
          <p:nvPr/>
        </p:nvSpPr>
        <p:spPr>
          <a:xfrm>
            <a:off x="-114300" y="-25400"/>
            <a:ext cx="4671298" cy="4076763"/>
          </a:xfrm>
          <a:custGeom>
            <a:avLst/>
            <a:gdLst/>
            <a:ahLst/>
            <a:cxnLst/>
            <a:rect l="l" t="t" r="r" b="b"/>
            <a:pathLst>
              <a:path w="10193348" h="8895999">
                <a:moveTo>
                  <a:pt x="8488661" y="0"/>
                </a:moveTo>
                <a:lnTo>
                  <a:pt x="1704683" y="0"/>
                </a:lnTo>
                <a:lnTo>
                  <a:pt x="1492780" y="195439"/>
                </a:lnTo>
                <a:lnTo>
                  <a:pt x="1209152" y="502960"/>
                </a:lnTo>
                <a:lnTo>
                  <a:pt x="955379" y="827176"/>
                </a:lnTo>
                <a:lnTo>
                  <a:pt x="731462" y="1166233"/>
                </a:lnTo>
                <a:lnTo>
                  <a:pt x="537401" y="1518274"/>
                </a:lnTo>
                <a:lnTo>
                  <a:pt x="373195" y="1881445"/>
                </a:lnTo>
                <a:lnTo>
                  <a:pt x="238844" y="2253892"/>
                </a:lnTo>
                <a:lnTo>
                  <a:pt x="134350" y="2633758"/>
                </a:lnTo>
                <a:lnTo>
                  <a:pt x="59711" y="3019189"/>
                </a:lnTo>
                <a:lnTo>
                  <a:pt x="14927" y="3408331"/>
                </a:lnTo>
                <a:lnTo>
                  <a:pt x="0" y="3799327"/>
                </a:lnTo>
                <a:lnTo>
                  <a:pt x="14927" y="4190324"/>
                </a:lnTo>
                <a:lnTo>
                  <a:pt x="59711" y="4579465"/>
                </a:lnTo>
                <a:lnTo>
                  <a:pt x="134350" y="4964896"/>
                </a:lnTo>
                <a:lnTo>
                  <a:pt x="238844" y="5344763"/>
                </a:lnTo>
                <a:lnTo>
                  <a:pt x="373195" y="5717209"/>
                </a:lnTo>
                <a:lnTo>
                  <a:pt x="537401" y="6080381"/>
                </a:lnTo>
                <a:lnTo>
                  <a:pt x="731462" y="6432423"/>
                </a:lnTo>
                <a:lnTo>
                  <a:pt x="955379" y="6771479"/>
                </a:lnTo>
                <a:lnTo>
                  <a:pt x="1209152" y="7095696"/>
                </a:lnTo>
                <a:lnTo>
                  <a:pt x="1492780" y="7403218"/>
                </a:lnTo>
                <a:lnTo>
                  <a:pt x="1800302" y="7686847"/>
                </a:lnTo>
                <a:lnTo>
                  <a:pt x="2124519" y="7940619"/>
                </a:lnTo>
                <a:lnTo>
                  <a:pt x="2463576" y="8164537"/>
                </a:lnTo>
                <a:lnTo>
                  <a:pt x="2815618" y="8358598"/>
                </a:lnTo>
                <a:lnTo>
                  <a:pt x="3178790" y="8522804"/>
                </a:lnTo>
                <a:lnTo>
                  <a:pt x="3551236" y="8657154"/>
                </a:lnTo>
                <a:lnTo>
                  <a:pt x="3931103" y="8761649"/>
                </a:lnTo>
                <a:lnTo>
                  <a:pt x="4316535" y="8836288"/>
                </a:lnTo>
                <a:lnTo>
                  <a:pt x="4705676" y="8881071"/>
                </a:lnTo>
                <a:lnTo>
                  <a:pt x="5096673" y="8895999"/>
                </a:lnTo>
                <a:lnTo>
                  <a:pt x="5487669" y="8881071"/>
                </a:lnTo>
                <a:lnTo>
                  <a:pt x="5876811" y="8836288"/>
                </a:lnTo>
                <a:lnTo>
                  <a:pt x="6262242" y="8761649"/>
                </a:lnTo>
                <a:lnTo>
                  <a:pt x="6642109" y="8657154"/>
                </a:lnTo>
                <a:lnTo>
                  <a:pt x="7014555" y="8522804"/>
                </a:lnTo>
                <a:lnTo>
                  <a:pt x="7377727" y="8358598"/>
                </a:lnTo>
                <a:lnTo>
                  <a:pt x="7729769" y="8164537"/>
                </a:lnTo>
                <a:lnTo>
                  <a:pt x="8068825" y="7940619"/>
                </a:lnTo>
                <a:lnTo>
                  <a:pt x="8393042" y="7686847"/>
                </a:lnTo>
                <a:lnTo>
                  <a:pt x="8700564" y="7403218"/>
                </a:lnTo>
                <a:lnTo>
                  <a:pt x="8984193" y="7095696"/>
                </a:lnTo>
                <a:lnTo>
                  <a:pt x="9237966" y="6771479"/>
                </a:lnTo>
                <a:lnTo>
                  <a:pt x="9461884" y="6432423"/>
                </a:lnTo>
                <a:lnTo>
                  <a:pt x="9655946" y="6080381"/>
                </a:lnTo>
                <a:lnTo>
                  <a:pt x="9820152" y="5717209"/>
                </a:lnTo>
                <a:lnTo>
                  <a:pt x="9954502" y="5344763"/>
                </a:lnTo>
                <a:lnTo>
                  <a:pt x="10058997" y="4964896"/>
                </a:lnTo>
                <a:lnTo>
                  <a:pt x="10133636" y="4579465"/>
                </a:lnTo>
                <a:lnTo>
                  <a:pt x="10178420" y="4190324"/>
                </a:lnTo>
                <a:lnTo>
                  <a:pt x="10193348" y="3799327"/>
                </a:lnTo>
                <a:lnTo>
                  <a:pt x="10178420" y="3408331"/>
                </a:lnTo>
                <a:lnTo>
                  <a:pt x="10133636" y="3019189"/>
                </a:lnTo>
                <a:lnTo>
                  <a:pt x="10058997" y="2633758"/>
                </a:lnTo>
                <a:lnTo>
                  <a:pt x="9954502" y="2253892"/>
                </a:lnTo>
                <a:lnTo>
                  <a:pt x="9820152" y="1881445"/>
                </a:lnTo>
                <a:lnTo>
                  <a:pt x="9655946" y="1518274"/>
                </a:lnTo>
                <a:lnTo>
                  <a:pt x="9461884" y="1166233"/>
                </a:lnTo>
                <a:lnTo>
                  <a:pt x="9237966" y="827176"/>
                </a:lnTo>
                <a:lnTo>
                  <a:pt x="8984193" y="502960"/>
                </a:lnTo>
                <a:lnTo>
                  <a:pt x="8700564" y="195439"/>
                </a:lnTo>
                <a:lnTo>
                  <a:pt x="8488661" y="0"/>
                </a:lnTo>
                <a:close/>
              </a:path>
            </a:pathLst>
          </a:custGeom>
          <a:solidFill>
            <a:srgbClr val="FFDB28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+mn-lt"/>
            </a:endParaRPr>
          </a:p>
        </p:txBody>
      </p:sp>
      <p:sp>
        <p:nvSpPr>
          <p:cNvPr id="31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648903" y="2668230"/>
            <a:ext cx="723558" cy="723558"/>
          </a:xfrm>
          <a:prstGeom prst="ellipse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65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Insert people photograph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7457" y="3844395"/>
            <a:ext cx="1314000" cy="1103406"/>
          </a:xfrm>
          <a:prstGeom prst="rect">
            <a:avLst/>
          </a:prstGeom>
        </p:spPr>
      </p:pic>
      <p:sp>
        <p:nvSpPr>
          <p:cNvPr id="2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6700" y="2316262"/>
            <a:ext cx="4314029" cy="381217"/>
          </a:xfrm>
        </p:spPr>
        <p:txBody>
          <a:bodyPr/>
          <a:lstStyle>
            <a:lvl1pPr marL="15394" indent="0" algn="ctr" defTabSz="4572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50" b="1" kern="1200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b="1" dirty="0" err="1">
                <a:solidFill>
                  <a:srgbClr val="0D356E"/>
                </a:solidFill>
                <a:latin typeface="+mn-lt"/>
                <a:cs typeface="Arial"/>
              </a:rPr>
              <a:t>Subheadline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6266" y="2774490"/>
            <a:ext cx="4051300" cy="508000"/>
          </a:xfrm>
        </p:spPr>
        <p:txBody>
          <a:bodyPr/>
          <a:lstStyle>
            <a:lvl1pPr marL="15394" indent="0" algn="ctr" defTabSz="1828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050" kern="1200" spc="6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Lorem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ipsum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do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lor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sit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amet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consectetur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ad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ipiscing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. </a:t>
            </a:r>
            <a:b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Morbi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at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mi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suscip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,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dap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ibus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nu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lla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eu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mo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lestie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quam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.</a:t>
            </a:r>
            <a:endParaRPr lang="en-US" sz="1050" dirty="0">
              <a:latin typeface="+mn-lt"/>
              <a:cs typeface="Arial"/>
            </a:endParaRPr>
          </a:p>
        </p:txBody>
      </p:sp>
      <p:sp>
        <p:nvSpPr>
          <p:cNvPr id="27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7062729" y="2668230"/>
            <a:ext cx="723558" cy="723558"/>
          </a:xfrm>
          <a:prstGeom prst="ellipse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65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Insert people photograph</a:t>
            </a:r>
          </a:p>
        </p:txBody>
      </p:sp>
      <p:sp>
        <p:nvSpPr>
          <p:cNvPr id="29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6258121" y="2668230"/>
            <a:ext cx="723558" cy="723558"/>
          </a:xfrm>
          <a:prstGeom prst="ellipse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65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Insert people photograph</a:t>
            </a:r>
          </a:p>
        </p:txBody>
      </p:sp>
      <p:sp>
        <p:nvSpPr>
          <p:cNvPr id="30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5453512" y="2668230"/>
            <a:ext cx="723558" cy="723558"/>
          </a:xfrm>
          <a:prstGeom prst="ellipse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65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Insert people photograph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3BCAE27-A192-45DC-A959-116DB2B14D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3836" y="9144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  <a:t>Headline placeholder</a:t>
            </a:r>
            <a:b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i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t</a:t>
            </a:r>
            <a:r>
              <a:rPr lang="en-US" sz="3600" b="1" u="sng" spc="-85" dirty="0">
                <a:solidFill>
                  <a:srgbClr val="0D356E"/>
                </a:solidFill>
                <a:latin typeface="+mn-lt"/>
                <a:cs typeface="Arial"/>
              </a:rPr>
              <a:t>w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o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li</a:t>
            </a:r>
            <a:r>
              <a:rPr lang="en-US" sz="3600" b="1" u="sng" spc="-73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1" dirty="0">
                <a:solidFill>
                  <a:srgbClr val="0D356E"/>
                </a:solidFill>
                <a:latin typeface="+mn-lt"/>
                <a:cs typeface="Arial"/>
              </a:rPr>
              <a:t>es</a:t>
            </a:r>
            <a:endParaRPr lang="en-US" sz="3600" u="sng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6553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5771" y="1295399"/>
            <a:ext cx="8601530" cy="2540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5771" y="1674584"/>
            <a:ext cx="8601530" cy="3085101"/>
          </a:xfrm>
        </p:spPr>
        <p:txBody>
          <a:bodyPr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/>
              <a:t>Description text in Dark Grey and 24pt size.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0" y="63500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0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Box 40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2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CA193BD1-0FE7-4E87-B7B4-3D8CB4DFF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97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68" userDrawn="1">
          <p15:clr>
            <a:srgbClr val="FBAE40"/>
          </p15:clr>
        </p15:guide>
        <p15:guide id="3" pos="55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0" y="63500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263070" y="258807"/>
            <a:ext cx="52451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5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extBox 45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6338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" userDrawn="1">
          <p15:clr>
            <a:srgbClr val="FBAE40"/>
          </p15:clr>
        </p15:guide>
        <p15:guide id="2" pos="164" userDrawn="1">
          <p15:clr>
            <a:srgbClr val="FBAE40"/>
          </p15:clr>
        </p15:guide>
        <p15:guide id="3" orient="horz" pos="3078" userDrawn="1">
          <p15:clr>
            <a:srgbClr val="FBAE40"/>
          </p15:clr>
        </p15:guide>
        <p15:guide id="4" pos="559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0"/>
            <a:ext cx="9146399" cy="4902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background image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5770" y="63500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3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Box 33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5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68514" y="1765300"/>
            <a:ext cx="4374573" cy="1193706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4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</p:spTree>
    <p:extLst>
      <p:ext uri="{BB962C8B-B14F-4D97-AF65-F5344CB8AC3E}">
        <p14:creationId xmlns:p14="http://schemas.microsoft.com/office/powerpoint/2010/main" val="2370844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ntent with backgrou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0"/>
            <a:ext cx="9146399" cy="4902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background image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7584" y="1278082"/>
            <a:ext cx="2651760" cy="997527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10pt.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225857" y="1278082"/>
            <a:ext cx="2651760" cy="997527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174130" y="1278082"/>
            <a:ext cx="2651760" cy="997527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8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Box 38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0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94244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3492565" y="0"/>
            <a:ext cx="5653834" cy="4406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7584" y="1295399"/>
            <a:ext cx="2260600" cy="2540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7584" y="1674584"/>
            <a:ext cx="2260600" cy="30851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30pt.Tempus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3" y="254000"/>
            <a:ext cx="4198723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8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TextBox 48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50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8266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irc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 userDrawn="1"/>
        </p:nvSpPr>
        <p:spPr>
          <a:xfrm>
            <a:off x="3886688" y="2623199"/>
            <a:ext cx="2231136" cy="223113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5770" y="1295399"/>
            <a:ext cx="2260600" cy="2540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5770" y="1674584"/>
            <a:ext cx="2260600" cy="30851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30pt.Tempus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577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928633" y="584200"/>
            <a:ext cx="4064000" cy="4064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277584" y="254000"/>
            <a:ext cx="5151666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8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Box 38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0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1013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Multip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7584" y="3896489"/>
            <a:ext cx="2061471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7584" y="4211108"/>
            <a:ext cx="2061471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442487" y="3896489"/>
            <a:ext cx="2051148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2442487" y="4211108"/>
            <a:ext cx="2051148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37095" y="3896489"/>
            <a:ext cx="2061471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37095" y="4211108"/>
            <a:ext cx="2061471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842025" y="3896489"/>
            <a:ext cx="2061471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842025" y="4211108"/>
            <a:ext cx="2061471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4" hasCustomPrompt="1"/>
          </p:nvPr>
        </p:nvSpPr>
        <p:spPr>
          <a:xfrm>
            <a:off x="277584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27" name="Picture Placeholder 9"/>
          <p:cNvSpPr>
            <a:spLocks noGrp="1"/>
          </p:cNvSpPr>
          <p:nvPr>
            <p:ph type="pic" sz="quarter" idx="25" hasCustomPrompt="1"/>
          </p:nvPr>
        </p:nvSpPr>
        <p:spPr>
          <a:xfrm>
            <a:off x="2442487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28" name="Picture Placeholder 9"/>
          <p:cNvSpPr>
            <a:spLocks noGrp="1"/>
          </p:cNvSpPr>
          <p:nvPr>
            <p:ph type="pic" sz="quarter" idx="26" hasCustomPrompt="1"/>
          </p:nvPr>
        </p:nvSpPr>
        <p:spPr>
          <a:xfrm>
            <a:off x="4647418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29" name="Picture Placeholder 9"/>
          <p:cNvSpPr>
            <a:spLocks noGrp="1"/>
          </p:cNvSpPr>
          <p:nvPr>
            <p:ph type="pic" sz="quarter" idx="27" hasCustomPrompt="1"/>
          </p:nvPr>
        </p:nvSpPr>
        <p:spPr>
          <a:xfrm>
            <a:off x="6852349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3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55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42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48" name="Oval 47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2329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ullet poin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4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03199" y="2806142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79281" y="2903314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28" name="Text Placeholder 38"/>
          <p:cNvSpPr>
            <a:spLocks noGrp="1"/>
          </p:cNvSpPr>
          <p:nvPr>
            <p:ph type="body" sz="quarter" idx="16" hasCustomPrompt="1"/>
          </p:nvPr>
        </p:nvSpPr>
        <p:spPr>
          <a:xfrm>
            <a:off x="2794448" y="2806142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170530" y="2687409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170530" y="2903314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31" name="Text Placeholder 38"/>
          <p:cNvSpPr>
            <a:spLocks noGrp="1"/>
          </p:cNvSpPr>
          <p:nvPr>
            <p:ph type="body" sz="quarter" idx="19" hasCustomPrompt="1"/>
          </p:nvPr>
        </p:nvSpPr>
        <p:spPr>
          <a:xfrm>
            <a:off x="203199" y="3890030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579281" y="3771297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579281" y="3987202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44" name="Text Placeholder 38"/>
          <p:cNvSpPr>
            <a:spLocks noGrp="1"/>
          </p:cNvSpPr>
          <p:nvPr>
            <p:ph type="body" sz="quarter" idx="22" hasCustomPrompt="1"/>
          </p:nvPr>
        </p:nvSpPr>
        <p:spPr>
          <a:xfrm>
            <a:off x="2794448" y="3890030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3170530" y="3771297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170530" y="3987202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7584" y="1295399"/>
            <a:ext cx="5056406" cy="6858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579281" y="2687409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33" name="Picture Placeholder 9"/>
          <p:cNvSpPr>
            <a:spLocks noGrp="1"/>
          </p:cNvSpPr>
          <p:nvPr>
            <p:ph type="pic" sz="quarter" idx="27" hasCustomPrompt="1"/>
          </p:nvPr>
        </p:nvSpPr>
        <p:spPr>
          <a:xfrm>
            <a:off x="5562599" y="254000"/>
            <a:ext cx="3583799" cy="457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image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9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Box 59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61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42" name="Oval 41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7661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 userDrawn="1"/>
        </p:nvSpPr>
        <p:spPr>
          <a:xfrm>
            <a:off x="-1317287" y="154716"/>
            <a:ext cx="4808884" cy="480888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5769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Add a quote</a:t>
            </a:r>
            <a:br>
              <a:rPr lang="en-US" dirty="0"/>
            </a:br>
            <a:r>
              <a:rPr lang="en-US" dirty="0"/>
              <a:t>below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5769" y="2184399"/>
            <a:ext cx="3794374" cy="8763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“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.”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5769" y="3174999"/>
            <a:ext cx="3794374" cy="203202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455886" y="2184399"/>
            <a:ext cx="4428402" cy="1850572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1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5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Box 35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72473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resenter's Pictur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Insert Title Here				 </a:t>
            </a:r>
            <a:br>
              <a:rPr lang="en-US" dirty="0"/>
            </a:br>
            <a:r>
              <a:rPr lang="en-US" dirty="0"/>
              <a:t>in two lines						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2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29863" y="3515143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229863" y="3724346"/>
            <a:ext cx="3190875" cy="307903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kumimoji="0" lang="en-US" sz="95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289307" y="3365500"/>
            <a:ext cx="774700" cy="7747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7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Presenter’s image</a:t>
            </a:r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4468" y="1709011"/>
            <a:ext cx="2189805" cy="1752170"/>
          </a:xfrm>
          <a:prstGeom prst="rect">
            <a:avLst/>
          </a:prstGeom>
        </p:spPr>
      </p:pic>
      <p:cxnSp>
        <p:nvCxnSpPr>
          <p:cNvPr id="39" name="Straight Connector 38"/>
          <p:cNvCxnSpPr/>
          <p:nvPr userDrawn="1"/>
        </p:nvCxnSpPr>
        <p:spPr>
          <a:xfrm>
            <a:off x="260350" y="-187203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>
            <a:off x="260350" y="5128988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082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7584" y="1295399"/>
            <a:ext cx="3556000" cy="475344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Small table with optional highlight column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4" y="1861147"/>
            <a:ext cx="3556000" cy="2826742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3" hasCustomPrompt="1"/>
          </p:nvPr>
        </p:nvSpPr>
        <p:spPr>
          <a:xfrm>
            <a:off x="4035425" y="1295400"/>
            <a:ext cx="4868070" cy="3392488"/>
          </a:xfrm>
        </p:spPr>
        <p:txBody>
          <a:bodyPr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table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4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TextBox 34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6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909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Graph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4" y="1295400"/>
            <a:ext cx="3556000" cy="3392489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endParaRPr lang="en-US" dirty="0"/>
          </a:p>
        </p:txBody>
      </p:sp>
      <p:sp>
        <p:nvSpPr>
          <p:cNvPr id="17" name="Chart Placeholder 2"/>
          <p:cNvSpPr>
            <a:spLocks noGrp="1"/>
          </p:cNvSpPr>
          <p:nvPr>
            <p:ph type="chart" sz="quarter" idx="14" hasCustomPrompt="1"/>
          </p:nvPr>
        </p:nvSpPr>
        <p:spPr>
          <a:xfrm>
            <a:off x="4035425" y="1295400"/>
            <a:ext cx="4868070" cy="3392488"/>
          </a:xfrm>
        </p:spPr>
        <p:txBody>
          <a:bodyPr/>
          <a:lstStyle>
            <a:lvl1pPr marL="171450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 sz="1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Click to add chart/graph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5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Box 35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687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mart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77584" y="254000"/>
            <a:ext cx="49022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4" y="1295401"/>
            <a:ext cx="4673600" cy="3061446"/>
          </a:xfrm>
        </p:spPr>
        <p:txBody>
          <a:bodyPr numCol="2" spcCol="27432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Two column body copy in size 10pt or 8pt as minimum.</a:t>
            </a:r>
          </a:p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 hasCustomPrompt="1"/>
          </p:nvPr>
        </p:nvSpPr>
        <p:spPr>
          <a:xfrm>
            <a:off x="5225143" y="696913"/>
            <a:ext cx="3659145" cy="3933825"/>
          </a:xfrm>
        </p:spPr>
        <p:txBody>
          <a:bodyPr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Infographics/SmartArt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4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TextBox 34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6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1631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8130" y="254000"/>
            <a:ext cx="5245100" cy="5207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Map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87198" y="874485"/>
            <a:ext cx="4025901" cy="943164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12pt.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813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pic>
        <p:nvPicPr>
          <p:cNvPr id="17" name="Map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6559" y="542375"/>
            <a:ext cx="4720038" cy="311522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541202" y="38082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0" y="39511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008052" y="38082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038850" y="39511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7493952" y="38082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7524750" y="39511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4541202" y="41511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4572000" y="42940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008052" y="41511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6038850" y="42940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7493952" y="41511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7524750" y="42940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287198" y="2695541"/>
            <a:ext cx="1963055" cy="431074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Bulletpoints</a:t>
            </a:r>
            <a:r>
              <a:rPr lang="en-US" dirty="0"/>
              <a:t> in minimum of 18pt.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4776469" y="1277751"/>
            <a:ext cx="390843" cy="388006"/>
          </a:xfrm>
          <a:prstGeom prst="ellipse">
            <a:avLst/>
          </a:prstGeom>
          <a:solidFill>
            <a:schemeClr val="accent1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6552294" y="1197316"/>
            <a:ext cx="390843" cy="388006"/>
          </a:xfrm>
          <a:prstGeom prst="ellipse">
            <a:avLst/>
          </a:prstGeom>
          <a:solidFill>
            <a:schemeClr val="accent5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7044205" y="1471754"/>
            <a:ext cx="390843" cy="388006"/>
          </a:xfrm>
          <a:prstGeom prst="ellipse">
            <a:avLst/>
          </a:prstGeom>
          <a:solidFill>
            <a:schemeClr val="accent2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5648007" y="2245350"/>
            <a:ext cx="390843" cy="388006"/>
          </a:xfrm>
          <a:prstGeom prst="ellipse">
            <a:avLst/>
          </a:prstGeom>
          <a:solidFill>
            <a:schemeClr val="accent6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7665244" y="1743700"/>
            <a:ext cx="390843" cy="388006"/>
          </a:xfrm>
          <a:prstGeom prst="ellipse">
            <a:avLst/>
          </a:prstGeom>
          <a:solidFill>
            <a:schemeClr val="accent4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7953949" y="1355694"/>
            <a:ext cx="390843" cy="388006"/>
          </a:xfrm>
          <a:prstGeom prst="ellipse">
            <a:avLst/>
          </a:prstGeom>
          <a:solidFill>
            <a:schemeClr val="accent3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47" hasCustomPrompt="1"/>
          </p:nvPr>
        </p:nvSpPr>
        <p:spPr>
          <a:xfrm>
            <a:off x="287198" y="3229894"/>
            <a:ext cx="1963055" cy="29581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287198" y="3628992"/>
            <a:ext cx="1963055" cy="57013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2350044" y="2695541"/>
            <a:ext cx="1963055" cy="431074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Tempus eu </a:t>
            </a:r>
            <a:r>
              <a:rPr lang="fr-FR" dirty="0" err="1"/>
              <a:t>orci</a:t>
            </a:r>
            <a:r>
              <a:rPr lang="fr-FR" dirty="0"/>
              <a:t> in,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</a:t>
            </a:r>
            <a:r>
              <a:rPr lang="fr-FR" dirty="0" err="1"/>
              <a:t>felis</a:t>
            </a:r>
            <a:r>
              <a:rPr lang="fr-FR" dirty="0"/>
              <a:t>. </a:t>
            </a:r>
            <a:r>
              <a:rPr lang="fr-FR" dirty="0" err="1"/>
              <a:t>Donec</a:t>
            </a:r>
            <a:r>
              <a:rPr lang="fr-FR" dirty="0"/>
              <a:t> ut </a:t>
            </a:r>
            <a:r>
              <a:rPr lang="fr-FR" dirty="0" err="1"/>
              <a:t>augue</a:t>
            </a:r>
            <a:r>
              <a:rPr lang="fr-FR" dirty="0"/>
              <a:t> et </a:t>
            </a:r>
            <a:r>
              <a:rPr lang="fr-FR" dirty="0" err="1"/>
              <a:t>sapien</a:t>
            </a:r>
            <a:r>
              <a:rPr lang="fr-FR" dirty="0"/>
              <a:t> </a:t>
            </a:r>
            <a:r>
              <a:rPr lang="fr-FR" dirty="0" err="1"/>
              <a:t>mattis</a:t>
            </a:r>
            <a:r>
              <a:rPr lang="fr-FR" dirty="0"/>
              <a:t> </a:t>
            </a:r>
            <a:r>
              <a:rPr lang="fr-FR" dirty="0" err="1"/>
              <a:t>scelerisque</a:t>
            </a:r>
            <a:r>
              <a:rPr lang="fr-FR" dirty="0"/>
              <a:t>. 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50" hasCustomPrompt="1"/>
          </p:nvPr>
        </p:nvSpPr>
        <p:spPr>
          <a:xfrm>
            <a:off x="2350044" y="3229894"/>
            <a:ext cx="1963055" cy="29581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it-IT" dirty="0"/>
              <a:t>Curabitur eget nunc vitae orci commodo accumsan.</a:t>
            </a:r>
            <a:endParaRPr lang="en-US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2350044" y="3628992"/>
            <a:ext cx="1963055" cy="57013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52" hasCustomPrompt="1"/>
          </p:nvPr>
        </p:nvSpPr>
        <p:spPr>
          <a:xfrm>
            <a:off x="287198" y="1855792"/>
            <a:ext cx="4025901" cy="720140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60" name="Rectangle 59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69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TextBox 69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1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64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2969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ime Pla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9"/>
          <p:cNvSpPr>
            <a:spLocks noGrp="1"/>
          </p:cNvSpPr>
          <p:nvPr>
            <p:ph type="pic" sz="quarter" idx="52" hasCustomPrompt="1"/>
          </p:nvPr>
        </p:nvSpPr>
        <p:spPr>
          <a:xfrm>
            <a:off x="283027" y="809262"/>
            <a:ext cx="8601262" cy="395042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here to insert a Time Plan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2368263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3835113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5321013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83026" y="254000"/>
            <a:ext cx="5245100" cy="533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Simple time plan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3" hasCustomPrompt="1"/>
          </p:nvPr>
        </p:nvSpPr>
        <p:spPr>
          <a:xfrm>
            <a:off x="2368263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54" hasCustomPrompt="1"/>
          </p:nvPr>
        </p:nvSpPr>
        <p:spPr>
          <a:xfrm>
            <a:off x="3835113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55" hasCustomPrompt="1"/>
          </p:nvPr>
        </p:nvSpPr>
        <p:spPr>
          <a:xfrm>
            <a:off x="5321013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0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Box 40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2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34" name="Oval 33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65969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imeline/Roa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9"/>
          <p:cNvSpPr>
            <a:spLocks noGrp="1"/>
          </p:cNvSpPr>
          <p:nvPr>
            <p:ph type="pic" sz="quarter" idx="52" hasCustomPrompt="1"/>
          </p:nvPr>
        </p:nvSpPr>
        <p:spPr>
          <a:xfrm>
            <a:off x="3378200" y="809262"/>
            <a:ext cx="5525295" cy="395042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here to insert a Timeline/Roadmap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096702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5563552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7049452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63070" y="254000"/>
            <a:ext cx="5300482" cy="90302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Timeline/Roadmap with text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3" hasCustomPrompt="1"/>
          </p:nvPr>
        </p:nvSpPr>
        <p:spPr>
          <a:xfrm>
            <a:off x="4096702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54" hasCustomPrompt="1"/>
          </p:nvPr>
        </p:nvSpPr>
        <p:spPr>
          <a:xfrm>
            <a:off x="5563552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55" hasCustomPrompt="1"/>
          </p:nvPr>
        </p:nvSpPr>
        <p:spPr>
          <a:xfrm>
            <a:off x="7049452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203200" y="1286353"/>
            <a:ext cx="654050" cy="649302"/>
          </a:xfrm>
          <a:prstGeom prst="ellipse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txBody>
          <a:bodyPr lIns="0" rIns="0"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56" hasCustomPrompt="1"/>
          </p:nvPr>
        </p:nvSpPr>
        <p:spPr>
          <a:xfrm>
            <a:off x="704055" y="1348393"/>
            <a:ext cx="2048669" cy="215444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Point 1</a:t>
            </a:r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04055" y="1569212"/>
            <a:ext cx="2048669" cy="615553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endParaRPr lang="en-US" dirty="0"/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57" hasCustomPrompt="1"/>
          </p:nvPr>
        </p:nvSpPr>
        <p:spPr>
          <a:xfrm>
            <a:off x="203200" y="2343628"/>
            <a:ext cx="654050" cy="649302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txBody>
          <a:bodyPr lIns="0" rIns="0"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58" hasCustomPrompt="1"/>
          </p:nvPr>
        </p:nvSpPr>
        <p:spPr>
          <a:xfrm>
            <a:off x="704055" y="2405668"/>
            <a:ext cx="2048669" cy="215444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Point 2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04055" y="2626487"/>
            <a:ext cx="2048669" cy="615553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endParaRPr lang="en-US" dirty="0"/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60" hasCustomPrompt="1"/>
          </p:nvPr>
        </p:nvSpPr>
        <p:spPr>
          <a:xfrm>
            <a:off x="203200" y="3425296"/>
            <a:ext cx="654050" cy="649302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txBody>
          <a:bodyPr lIns="0" rIns="0"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61" hasCustomPrompt="1"/>
          </p:nvPr>
        </p:nvSpPr>
        <p:spPr>
          <a:xfrm>
            <a:off x="704055" y="3487336"/>
            <a:ext cx="2048669" cy="215444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Point 3</a:t>
            </a:r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62" hasCustomPrompt="1"/>
          </p:nvPr>
        </p:nvSpPr>
        <p:spPr>
          <a:xfrm>
            <a:off x="704055" y="3708155"/>
            <a:ext cx="2048669" cy="615553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4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TextBox 61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63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44" name="Oval 43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6030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4"/>
          <p:cNvSpPr>
            <a:spLocks noGrp="1"/>
          </p:cNvSpPr>
          <p:nvPr>
            <p:ph type="pic" sz="quarter" idx="36" hasCustomPrompt="1"/>
          </p:nvPr>
        </p:nvSpPr>
        <p:spPr>
          <a:xfrm>
            <a:off x="4303714" y="0"/>
            <a:ext cx="3499859" cy="488473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Click here to </a:t>
            </a:r>
            <a:br>
              <a:rPr lang="en-US" dirty="0"/>
            </a:br>
            <a:r>
              <a:rPr lang="en-US" dirty="0"/>
              <a:t>add Color Image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6221676" y="0"/>
            <a:ext cx="2921000" cy="4889255"/>
          </a:xfr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1416" y="254000"/>
            <a:ext cx="38354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4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26059" y="2231277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2141" y="2496914"/>
            <a:ext cx="3310548" cy="502381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1416" y="1295399"/>
            <a:ext cx="3686630" cy="6858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602141" y="2281009"/>
            <a:ext cx="3310548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Business Context</a:t>
            </a:r>
          </a:p>
        </p:txBody>
      </p:sp>
      <p:sp>
        <p:nvSpPr>
          <p:cNvPr id="26" name="Text Placeholder 38"/>
          <p:cNvSpPr>
            <a:spLocks noGrp="1"/>
          </p:cNvSpPr>
          <p:nvPr>
            <p:ph type="body" sz="quarter" idx="27" hasCustomPrompt="1"/>
          </p:nvPr>
        </p:nvSpPr>
        <p:spPr>
          <a:xfrm>
            <a:off x="226059" y="3155214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2141" y="3371119"/>
            <a:ext cx="3310548" cy="502381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02141" y="3155214"/>
            <a:ext cx="3310548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Solution Approach</a:t>
            </a:r>
          </a:p>
        </p:txBody>
      </p:sp>
      <p:sp>
        <p:nvSpPr>
          <p:cNvPr id="35" name="Text Placeholder 38"/>
          <p:cNvSpPr>
            <a:spLocks noGrp="1"/>
          </p:cNvSpPr>
          <p:nvPr>
            <p:ph type="body" sz="quarter" idx="30" hasCustomPrompt="1"/>
          </p:nvPr>
        </p:nvSpPr>
        <p:spPr>
          <a:xfrm>
            <a:off x="226059" y="3994800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02141" y="4247419"/>
            <a:ext cx="3310548" cy="502381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02141" y="4031514"/>
            <a:ext cx="3310548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baseline="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Benefits Delivered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498663" y="931094"/>
            <a:ext cx="2400140" cy="3131640"/>
          </a:xfrm>
        </p:spPr>
        <p:txBody>
          <a:bodyPr t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en-US" sz="700" b="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6498663" y="664389"/>
            <a:ext cx="2400140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Value Wipro brings</a:t>
            </a:r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35" hasCustomPrompt="1"/>
          </p:nvPr>
        </p:nvSpPr>
        <p:spPr>
          <a:xfrm>
            <a:off x="6498663" y="4128262"/>
            <a:ext cx="652955" cy="650994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buFontTx/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View video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9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Box 59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61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46" name="Oval 45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5301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71416" y="254000"/>
            <a:ext cx="5245100" cy="5588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Team structure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8232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0" name="Pladsholder til tekst 62"/>
          <p:cNvSpPr>
            <a:spLocks noGrp="1"/>
          </p:cNvSpPr>
          <p:nvPr>
            <p:ph type="body" sz="quarter" idx="30" hasCustomPrompt="1"/>
          </p:nvPr>
        </p:nvSpPr>
        <p:spPr>
          <a:xfrm>
            <a:off x="38232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1" name="Pladsholder til tekst 63"/>
          <p:cNvSpPr>
            <a:spLocks noGrp="1"/>
          </p:cNvSpPr>
          <p:nvPr>
            <p:ph type="body" sz="quarter" idx="31" hasCustomPrompt="1"/>
          </p:nvPr>
        </p:nvSpPr>
        <p:spPr>
          <a:xfrm>
            <a:off x="38232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33" name="Picture Placeholder 9"/>
          <p:cNvSpPr>
            <a:spLocks noGrp="1"/>
          </p:cNvSpPr>
          <p:nvPr>
            <p:ph type="pic" sz="quarter" idx="33" hasCustomPrompt="1"/>
          </p:nvPr>
        </p:nvSpPr>
        <p:spPr>
          <a:xfrm>
            <a:off x="260549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4" name="Pladsholder til tekst 62"/>
          <p:cNvSpPr>
            <a:spLocks noGrp="1"/>
          </p:cNvSpPr>
          <p:nvPr>
            <p:ph type="body" sz="quarter" idx="34" hasCustomPrompt="1"/>
          </p:nvPr>
        </p:nvSpPr>
        <p:spPr>
          <a:xfrm>
            <a:off x="260549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5" name="Pladsholder til tekst 63"/>
          <p:cNvSpPr>
            <a:spLocks noGrp="1"/>
          </p:cNvSpPr>
          <p:nvPr>
            <p:ph type="body" sz="quarter" idx="35" hasCustomPrompt="1"/>
          </p:nvPr>
        </p:nvSpPr>
        <p:spPr>
          <a:xfrm>
            <a:off x="260549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37" name="Picture Placeholder 9"/>
          <p:cNvSpPr>
            <a:spLocks noGrp="1"/>
          </p:cNvSpPr>
          <p:nvPr>
            <p:ph type="pic" sz="quarter" idx="37" hasCustomPrompt="1"/>
          </p:nvPr>
        </p:nvSpPr>
        <p:spPr>
          <a:xfrm>
            <a:off x="482866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8" name="Pladsholder til tekst 62"/>
          <p:cNvSpPr>
            <a:spLocks noGrp="1"/>
          </p:cNvSpPr>
          <p:nvPr>
            <p:ph type="body" sz="quarter" idx="38" hasCustomPrompt="1"/>
          </p:nvPr>
        </p:nvSpPr>
        <p:spPr>
          <a:xfrm>
            <a:off x="482866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9" name="Pladsholder til tekst 63"/>
          <p:cNvSpPr>
            <a:spLocks noGrp="1"/>
          </p:cNvSpPr>
          <p:nvPr>
            <p:ph type="body" sz="quarter" idx="39" hasCustomPrompt="1"/>
          </p:nvPr>
        </p:nvSpPr>
        <p:spPr>
          <a:xfrm>
            <a:off x="482866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41" name="Picture Placeholder 9"/>
          <p:cNvSpPr>
            <a:spLocks noGrp="1"/>
          </p:cNvSpPr>
          <p:nvPr>
            <p:ph type="pic" sz="quarter" idx="41" hasCustomPrompt="1"/>
          </p:nvPr>
        </p:nvSpPr>
        <p:spPr>
          <a:xfrm>
            <a:off x="705183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42" name="Pladsholder til tekst 62"/>
          <p:cNvSpPr>
            <a:spLocks noGrp="1"/>
          </p:cNvSpPr>
          <p:nvPr>
            <p:ph type="body" sz="quarter" idx="42" hasCustomPrompt="1"/>
          </p:nvPr>
        </p:nvSpPr>
        <p:spPr>
          <a:xfrm>
            <a:off x="705183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  <a:p>
            <a:endParaRPr lang="en-GB" dirty="0"/>
          </a:p>
        </p:txBody>
      </p:sp>
      <p:sp>
        <p:nvSpPr>
          <p:cNvPr id="43" name="Pladsholder til tekst 63"/>
          <p:cNvSpPr>
            <a:spLocks noGrp="1"/>
          </p:cNvSpPr>
          <p:nvPr>
            <p:ph type="body" sz="quarter" idx="43" hasCustomPrompt="1"/>
          </p:nvPr>
        </p:nvSpPr>
        <p:spPr>
          <a:xfrm>
            <a:off x="705183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62" name="Picture Placeholder 9"/>
          <p:cNvSpPr>
            <a:spLocks noGrp="1"/>
          </p:cNvSpPr>
          <p:nvPr>
            <p:ph type="pic" sz="quarter" idx="45" hasCustomPrompt="1"/>
          </p:nvPr>
        </p:nvSpPr>
        <p:spPr>
          <a:xfrm>
            <a:off x="38232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63" name="Pladsholder til tekst 62"/>
          <p:cNvSpPr>
            <a:spLocks noGrp="1"/>
          </p:cNvSpPr>
          <p:nvPr>
            <p:ph type="body" sz="quarter" idx="46" hasCustomPrompt="1"/>
          </p:nvPr>
        </p:nvSpPr>
        <p:spPr>
          <a:xfrm>
            <a:off x="38232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  <a:p>
            <a:endParaRPr lang="en-GB" dirty="0"/>
          </a:p>
        </p:txBody>
      </p:sp>
      <p:sp>
        <p:nvSpPr>
          <p:cNvPr id="64" name="Pladsholder til tekst 63"/>
          <p:cNvSpPr>
            <a:spLocks noGrp="1"/>
          </p:cNvSpPr>
          <p:nvPr>
            <p:ph type="body" sz="quarter" idx="47" hasCustomPrompt="1"/>
          </p:nvPr>
        </p:nvSpPr>
        <p:spPr>
          <a:xfrm>
            <a:off x="38232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66" name="Picture Placeholder 9"/>
          <p:cNvSpPr>
            <a:spLocks noGrp="1"/>
          </p:cNvSpPr>
          <p:nvPr>
            <p:ph type="pic" sz="quarter" idx="49" hasCustomPrompt="1"/>
          </p:nvPr>
        </p:nvSpPr>
        <p:spPr>
          <a:xfrm>
            <a:off x="260549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67" name="Pladsholder til tekst 62"/>
          <p:cNvSpPr>
            <a:spLocks noGrp="1"/>
          </p:cNvSpPr>
          <p:nvPr>
            <p:ph type="body" sz="quarter" idx="50" hasCustomPrompt="1"/>
          </p:nvPr>
        </p:nvSpPr>
        <p:spPr>
          <a:xfrm>
            <a:off x="260549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68" name="Pladsholder til tekst 63"/>
          <p:cNvSpPr>
            <a:spLocks noGrp="1"/>
          </p:cNvSpPr>
          <p:nvPr>
            <p:ph type="body" sz="quarter" idx="51" hasCustomPrompt="1"/>
          </p:nvPr>
        </p:nvSpPr>
        <p:spPr>
          <a:xfrm>
            <a:off x="260549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70" name="Picture Placeholder 9"/>
          <p:cNvSpPr>
            <a:spLocks noGrp="1"/>
          </p:cNvSpPr>
          <p:nvPr>
            <p:ph type="pic" sz="quarter" idx="53" hasCustomPrompt="1"/>
          </p:nvPr>
        </p:nvSpPr>
        <p:spPr>
          <a:xfrm>
            <a:off x="482866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71" name="Pladsholder til tekst 62"/>
          <p:cNvSpPr>
            <a:spLocks noGrp="1"/>
          </p:cNvSpPr>
          <p:nvPr>
            <p:ph type="body" sz="quarter" idx="54" hasCustomPrompt="1"/>
          </p:nvPr>
        </p:nvSpPr>
        <p:spPr>
          <a:xfrm>
            <a:off x="482866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72" name="Pladsholder til tekst 63"/>
          <p:cNvSpPr>
            <a:spLocks noGrp="1"/>
          </p:cNvSpPr>
          <p:nvPr>
            <p:ph type="body" sz="quarter" idx="55" hasCustomPrompt="1"/>
          </p:nvPr>
        </p:nvSpPr>
        <p:spPr>
          <a:xfrm>
            <a:off x="482866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74" name="Picture Placeholder 9"/>
          <p:cNvSpPr>
            <a:spLocks noGrp="1"/>
          </p:cNvSpPr>
          <p:nvPr>
            <p:ph type="pic" sz="quarter" idx="57" hasCustomPrompt="1"/>
          </p:nvPr>
        </p:nvSpPr>
        <p:spPr>
          <a:xfrm>
            <a:off x="705183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75" name="Pladsholder til tekst 62"/>
          <p:cNvSpPr>
            <a:spLocks noGrp="1"/>
          </p:cNvSpPr>
          <p:nvPr>
            <p:ph type="body" sz="quarter" idx="58" hasCustomPrompt="1"/>
          </p:nvPr>
        </p:nvSpPr>
        <p:spPr>
          <a:xfrm>
            <a:off x="705183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76" name="Pladsholder til tekst 63"/>
          <p:cNvSpPr>
            <a:spLocks noGrp="1"/>
          </p:cNvSpPr>
          <p:nvPr>
            <p:ph type="body" sz="quarter" idx="59" hasCustomPrompt="1"/>
          </p:nvPr>
        </p:nvSpPr>
        <p:spPr>
          <a:xfrm>
            <a:off x="705183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69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TextBox 72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6905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>
            <a:cxnSpLocks/>
          </p:cNvCxnSpPr>
          <p:nvPr userDrawn="1"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2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30" name="Pladsholder til tekst 20"/>
          <p:cNvSpPr>
            <a:spLocks noGrp="1"/>
          </p:cNvSpPr>
          <p:nvPr>
            <p:ph type="body" sz="quarter" idx="36" hasCustomPrompt="1"/>
          </p:nvPr>
        </p:nvSpPr>
        <p:spPr>
          <a:xfrm>
            <a:off x="4582711" y="3424147"/>
            <a:ext cx="2782294" cy="146194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95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LinkedIn</a:t>
            </a:r>
            <a:r>
              <a:rPr lang="en-GB" spc="11" dirty="0"/>
              <a:t> ID</a:t>
            </a:r>
            <a:endParaRPr lang="en-GB" dirty="0"/>
          </a:p>
        </p:txBody>
      </p:sp>
      <p:sp>
        <p:nvSpPr>
          <p:cNvPr id="31" name="Pladsholder til tekst 22"/>
          <p:cNvSpPr>
            <a:spLocks noGrp="1"/>
          </p:cNvSpPr>
          <p:nvPr>
            <p:ph type="body" sz="quarter" idx="38" hasCustomPrompt="1"/>
          </p:nvPr>
        </p:nvSpPr>
        <p:spPr>
          <a:xfrm>
            <a:off x="4582711" y="3705695"/>
            <a:ext cx="2782294" cy="146194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95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Twitter ID</a:t>
            </a:r>
          </a:p>
        </p:txBody>
      </p:sp>
      <p:pic>
        <p:nvPicPr>
          <p:cNvPr id="32" name="Picture 2" descr="Image result for linkedin logo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7200" y="3365682"/>
            <a:ext cx="263124" cy="26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Image result for twitter logo 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33863" y="3611980"/>
            <a:ext cx="333624" cy="33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Thank You						 </a:t>
            </a:r>
            <a:br>
              <a:rPr lang="en-US" dirty="0"/>
            </a:br>
            <a:r>
              <a:rPr lang="en-US" dirty="0"/>
              <a:t>for your time					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1437856"/>
            <a:ext cx="2732400" cy="229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72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13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_optional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>
            <a:cxnSpLocks/>
          </p:cNvCxnSpPr>
          <p:nvPr userDrawn="1"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2002166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Thank You						 </a:t>
            </a:r>
            <a:br>
              <a:rPr lang="en-US" dirty="0"/>
            </a:br>
            <a:r>
              <a:rPr lang="en-US" dirty="0"/>
              <a:t>for your time					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1437856"/>
            <a:ext cx="2732400" cy="229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45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1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lient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Insert Title Here				 </a:t>
            </a:r>
            <a:br>
              <a:rPr lang="en-US" dirty="0"/>
            </a:br>
            <a:r>
              <a:rPr lang="en-US" dirty="0"/>
              <a:t>in two lines						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0" y="3348038"/>
            <a:ext cx="3190875" cy="13977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Date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0754" y="1926880"/>
            <a:ext cx="1645233" cy="1316432"/>
          </a:xfrm>
          <a:prstGeom prst="rect">
            <a:avLst/>
          </a:prstGeom>
        </p:spPr>
      </p:pic>
      <p:sp>
        <p:nvSpPr>
          <p:cNvPr id="1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342673" y="1955800"/>
            <a:ext cx="1181100" cy="1231900"/>
          </a:xfr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1862956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13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ith Client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Thank You						 </a:t>
            </a:r>
            <a:br>
              <a:rPr lang="en-US" dirty="0"/>
            </a:br>
            <a:r>
              <a:rPr lang="en-US" dirty="0"/>
              <a:t>for your time					</a:t>
            </a:r>
          </a:p>
        </p:txBody>
      </p:sp>
      <p:sp>
        <p:nvSpPr>
          <p:cNvPr id="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29" name="Pladsholder til tekst 20"/>
          <p:cNvSpPr>
            <a:spLocks noGrp="1"/>
          </p:cNvSpPr>
          <p:nvPr>
            <p:ph type="body" sz="quarter" idx="36" hasCustomPrompt="1"/>
          </p:nvPr>
        </p:nvSpPr>
        <p:spPr>
          <a:xfrm>
            <a:off x="4582711" y="3424147"/>
            <a:ext cx="2782294" cy="146194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95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LinkedIn</a:t>
            </a:r>
            <a:r>
              <a:rPr lang="en-GB" spc="11" dirty="0"/>
              <a:t> ID</a:t>
            </a:r>
            <a:endParaRPr lang="en-GB" dirty="0"/>
          </a:p>
        </p:txBody>
      </p:sp>
      <p:sp>
        <p:nvSpPr>
          <p:cNvPr id="30" name="Pladsholder til tekst 22"/>
          <p:cNvSpPr>
            <a:spLocks noGrp="1"/>
          </p:cNvSpPr>
          <p:nvPr>
            <p:ph type="body" sz="quarter" idx="38" hasCustomPrompt="1"/>
          </p:nvPr>
        </p:nvSpPr>
        <p:spPr>
          <a:xfrm>
            <a:off x="4582711" y="3705695"/>
            <a:ext cx="2782294" cy="146194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95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Twitter ID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0754" y="1926880"/>
            <a:ext cx="1645233" cy="1316432"/>
          </a:xfrm>
          <a:prstGeom prst="rect">
            <a:avLst/>
          </a:prstGeom>
        </p:spPr>
      </p:pic>
      <p:sp>
        <p:nvSpPr>
          <p:cNvPr id="1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342673" y="1955800"/>
            <a:ext cx="1181100" cy="1231900"/>
          </a:xfr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29146891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460376" y="108855"/>
            <a:ext cx="8229600" cy="438582"/>
          </a:xfrm>
          <a:noFill/>
          <a:ln w="9525">
            <a:noFill/>
            <a:miter lim="800000"/>
            <a:headEnd/>
            <a:tailEnd/>
          </a:ln>
        </p:spPr>
        <p:txBody>
          <a:bodyPr rtlCol="0">
            <a:sp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lang="en-US" sz="225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57201" y="1020367"/>
            <a:ext cx="8240713" cy="3355181"/>
          </a:xfrm>
        </p:spPr>
        <p:txBody>
          <a:bodyPr/>
          <a:lstStyle>
            <a:lvl1pPr>
              <a:buClr>
                <a:srgbClr val="0070C0"/>
              </a:buClr>
              <a:defRPr sz="1650">
                <a:solidFill>
                  <a:srgbClr val="595959"/>
                </a:solidFill>
              </a:defRPr>
            </a:lvl1pPr>
            <a:lvl2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2pPr>
            <a:lvl3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3pPr>
            <a:lvl4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4pPr>
            <a:lvl5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54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779308" y="1470758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28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30668" y="1373094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63070" y="254000"/>
            <a:ext cx="2191657" cy="519669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/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Agenda</a:t>
            </a:r>
          </a:p>
        </p:txBody>
      </p:sp>
      <p:sp>
        <p:nvSpPr>
          <p:cNvPr id="48" name="Text Placeholder 38"/>
          <p:cNvSpPr>
            <a:spLocks noGrp="1"/>
          </p:cNvSpPr>
          <p:nvPr>
            <p:ph type="body" sz="quarter" idx="16" hasCustomPrompt="1"/>
          </p:nvPr>
        </p:nvSpPr>
        <p:spPr>
          <a:xfrm>
            <a:off x="779308" y="1656945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49" name="Text Placeholder 38"/>
          <p:cNvSpPr>
            <a:spLocks noGrp="1"/>
          </p:cNvSpPr>
          <p:nvPr>
            <p:ph type="body" sz="quarter" idx="17" hasCustomPrompt="1"/>
          </p:nvPr>
        </p:nvSpPr>
        <p:spPr>
          <a:xfrm>
            <a:off x="779308" y="2347470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0" name="Text Placeholder 38"/>
          <p:cNvSpPr>
            <a:spLocks noGrp="1"/>
          </p:cNvSpPr>
          <p:nvPr>
            <p:ph type="body" sz="quarter" idx="18" hasCustomPrompt="1"/>
          </p:nvPr>
        </p:nvSpPr>
        <p:spPr>
          <a:xfrm>
            <a:off x="230668" y="2249806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1" name="Text Placeholder 38"/>
          <p:cNvSpPr>
            <a:spLocks noGrp="1"/>
          </p:cNvSpPr>
          <p:nvPr>
            <p:ph type="body" sz="quarter" idx="19" hasCustomPrompt="1"/>
          </p:nvPr>
        </p:nvSpPr>
        <p:spPr>
          <a:xfrm>
            <a:off x="779308" y="2533657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2" name="Text Placeholder 38"/>
          <p:cNvSpPr>
            <a:spLocks noGrp="1"/>
          </p:cNvSpPr>
          <p:nvPr>
            <p:ph type="body" sz="quarter" idx="20" hasCustomPrompt="1"/>
          </p:nvPr>
        </p:nvSpPr>
        <p:spPr>
          <a:xfrm>
            <a:off x="779308" y="3222736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3" name="Text Placeholder 38"/>
          <p:cNvSpPr>
            <a:spLocks noGrp="1"/>
          </p:cNvSpPr>
          <p:nvPr>
            <p:ph type="body" sz="quarter" idx="21" hasCustomPrompt="1"/>
          </p:nvPr>
        </p:nvSpPr>
        <p:spPr>
          <a:xfrm>
            <a:off x="230668" y="3125072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4" name="Text Placeholder 38"/>
          <p:cNvSpPr>
            <a:spLocks noGrp="1"/>
          </p:cNvSpPr>
          <p:nvPr>
            <p:ph type="body" sz="quarter" idx="22" hasCustomPrompt="1"/>
          </p:nvPr>
        </p:nvSpPr>
        <p:spPr>
          <a:xfrm>
            <a:off x="779308" y="3408923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5" name="Text Placeholder 38"/>
          <p:cNvSpPr>
            <a:spLocks noGrp="1"/>
          </p:cNvSpPr>
          <p:nvPr>
            <p:ph type="body" sz="quarter" idx="23" hasCustomPrompt="1"/>
          </p:nvPr>
        </p:nvSpPr>
        <p:spPr>
          <a:xfrm>
            <a:off x="779308" y="4057114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6" name="Text Placeholder 38"/>
          <p:cNvSpPr>
            <a:spLocks noGrp="1"/>
          </p:cNvSpPr>
          <p:nvPr>
            <p:ph type="body" sz="quarter" idx="24" hasCustomPrompt="1"/>
          </p:nvPr>
        </p:nvSpPr>
        <p:spPr>
          <a:xfrm>
            <a:off x="230668" y="3959450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7" name="Text Placeholder 38"/>
          <p:cNvSpPr>
            <a:spLocks noGrp="1"/>
          </p:cNvSpPr>
          <p:nvPr>
            <p:ph type="body" sz="quarter" idx="25" hasCustomPrompt="1"/>
          </p:nvPr>
        </p:nvSpPr>
        <p:spPr>
          <a:xfrm>
            <a:off x="779308" y="4243301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8" name="Text Placeholder 38"/>
          <p:cNvSpPr>
            <a:spLocks noGrp="1"/>
          </p:cNvSpPr>
          <p:nvPr>
            <p:ph type="body" sz="quarter" idx="26" hasCustomPrompt="1"/>
          </p:nvPr>
        </p:nvSpPr>
        <p:spPr>
          <a:xfrm>
            <a:off x="5164271" y="1470758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9" name="Text Placeholder 38"/>
          <p:cNvSpPr>
            <a:spLocks noGrp="1"/>
          </p:cNvSpPr>
          <p:nvPr>
            <p:ph type="body" sz="quarter" idx="27" hasCustomPrompt="1"/>
          </p:nvPr>
        </p:nvSpPr>
        <p:spPr>
          <a:xfrm>
            <a:off x="4615631" y="1373094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60" name="Text Placeholder 38"/>
          <p:cNvSpPr>
            <a:spLocks noGrp="1"/>
          </p:cNvSpPr>
          <p:nvPr>
            <p:ph type="body" sz="quarter" idx="28" hasCustomPrompt="1"/>
          </p:nvPr>
        </p:nvSpPr>
        <p:spPr>
          <a:xfrm>
            <a:off x="5164271" y="1656945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61" name="Text Placeholder 38"/>
          <p:cNvSpPr>
            <a:spLocks noGrp="1"/>
          </p:cNvSpPr>
          <p:nvPr>
            <p:ph type="body" sz="quarter" idx="29" hasCustomPrompt="1"/>
          </p:nvPr>
        </p:nvSpPr>
        <p:spPr>
          <a:xfrm>
            <a:off x="5164271" y="2347470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2" name="Text Placeholder 38"/>
          <p:cNvSpPr>
            <a:spLocks noGrp="1"/>
          </p:cNvSpPr>
          <p:nvPr>
            <p:ph type="body" sz="quarter" idx="30" hasCustomPrompt="1"/>
          </p:nvPr>
        </p:nvSpPr>
        <p:spPr>
          <a:xfrm>
            <a:off x="4615631" y="2249806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3" name="Text Placeholder 38"/>
          <p:cNvSpPr>
            <a:spLocks noGrp="1"/>
          </p:cNvSpPr>
          <p:nvPr>
            <p:ph type="body" sz="quarter" idx="31" hasCustomPrompt="1"/>
          </p:nvPr>
        </p:nvSpPr>
        <p:spPr>
          <a:xfrm>
            <a:off x="5164271" y="2533657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64" name="Text Placeholder 38"/>
          <p:cNvSpPr>
            <a:spLocks noGrp="1"/>
          </p:cNvSpPr>
          <p:nvPr>
            <p:ph type="body" sz="quarter" idx="32" hasCustomPrompt="1"/>
          </p:nvPr>
        </p:nvSpPr>
        <p:spPr>
          <a:xfrm>
            <a:off x="5164271" y="3222736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5" name="Text Placeholder 38"/>
          <p:cNvSpPr>
            <a:spLocks noGrp="1"/>
          </p:cNvSpPr>
          <p:nvPr>
            <p:ph type="body" sz="quarter" idx="33" hasCustomPrompt="1"/>
          </p:nvPr>
        </p:nvSpPr>
        <p:spPr>
          <a:xfrm>
            <a:off x="4615631" y="3125072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6" name="Text Placeholder 38"/>
          <p:cNvSpPr>
            <a:spLocks noGrp="1"/>
          </p:cNvSpPr>
          <p:nvPr>
            <p:ph type="body" sz="quarter" idx="34" hasCustomPrompt="1"/>
          </p:nvPr>
        </p:nvSpPr>
        <p:spPr>
          <a:xfrm>
            <a:off x="5164271" y="3408923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77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TextBox 77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9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38" name="Oval 37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2538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eyfade-jon-flobrant-193464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56749" y="0"/>
            <a:ext cx="6502359" cy="4702629"/>
          </a:xfrm>
          <a:prstGeom prst="rect">
            <a:avLst/>
          </a:prstGeom>
        </p:spPr>
      </p:pic>
      <p:sp>
        <p:nvSpPr>
          <p:cNvPr id="21" name="object 5"/>
          <p:cNvSpPr/>
          <p:nvPr userDrawn="1"/>
        </p:nvSpPr>
        <p:spPr>
          <a:xfrm>
            <a:off x="8432007" y="2232419"/>
            <a:ext cx="462845" cy="46284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6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5"/>
          <p:cNvSpPr/>
          <p:nvPr userDrawn="1"/>
        </p:nvSpPr>
        <p:spPr>
          <a:xfrm>
            <a:off x="7724016" y="3569542"/>
            <a:ext cx="391505" cy="39150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4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5"/>
          <p:cNvSpPr/>
          <p:nvPr userDrawn="1"/>
        </p:nvSpPr>
        <p:spPr>
          <a:xfrm>
            <a:off x="6081105" y="1637694"/>
            <a:ext cx="357794" cy="357794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5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5"/>
          <p:cNvSpPr/>
          <p:nvPr userDrawn="1"/>
        </p:nvSpPr>
        <p:spPr>
          <a:xfrm>
            <a:off x="5442627" y="3131136"/>
            <a:ext cx="347870" cy="347870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3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5"/>
          <p:cNvSpPr/>
          <p:nvPr userDrawn="1"/>
        </p:nvSpPr>
        <p:spPr>
          <a:xfrm>
            <a:off x="6381750" y="2509319"/>
            <a:ext cx="240507" cy="240507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tx2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254000" y="1765241"/>
            <a:ext cx="5534025" cy="2817517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Section name </a:t>
            </a:r>
            <a:br>
              <a:rPr lang="en-US" dirty="0"/>
            </a:br>
            <a:r>
              <a:rPr lang="en-US" dirty="0"/>
              <a:t>here in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2446" y="428217"/>
            <a:ext cx="1052514" cy="84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44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er with Client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eyfade-jon-flobrant-193464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56749" y="0"/>
            <a:ext cx="6502359" cy="4702629"/>
          </a:xfrm>
          <a:prstGeom prst="rect">
            <a:avLst/>
          </a:prstGeom>
        </p:spPr>
      </p:pic>
      <p:sp>
        <p:nvSpPr>
          <p:cNvPr id="21" name="object 5"/>
          <p:cNvSpPr/>
          <p:nvPr userDrawn="1"/>
        </p:nvSpPr>
        <p:spPr>
          <a:xfrm>
            <a:off x="8432007" y="2232419"/>
            <a:ext cx="462845" cy="46284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6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5"/>
          <p:cNvSpPr/>
          <p:nvPr userDrawn="1"/>
        </p:nvSpPr>
        <p:spPr>
          <a:xfrm>
            <a:off x="7724016" y="3569542"/>
            <a:ext cx="391505" cy="39150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4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5"/>
          <p:cNvSpPr/>
          <p:nvPr userDrawn="1"/>
        </p:nvSpPr>
        <p:spPr>
          <a:xfrm>
            <a:off x="6081105" y="1637694"/>
            <a:ext cx="357794" cy="357794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5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5"/>
          <p:cNvSpPr/>
          <p:nvPr userDrawn="1"/>
        </p:nvSpPr>
        <p:spPr>
          <a:xfrm>
            <a:off x="5442627" y="3131136"/>
            <a:ext cx="347870" cy="347870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3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5"/>
          <p:cNvSpPr/>
          <p:nvPr userDrawn="1"/>
        </p:nvSpPr>
        <p:spPr>
          <a:xfrm>
            <a:off x="6381750" y="2509319"/>
            <a:ext cx="240507" cy="240507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tx2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254000" y="1765241"/>
            <a:ext cx="5534025" cy="2817517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Section name </a:t>
            </a:r>
            <a:br>
              <a:rPr lang="en-US" dirty="0"/>
            </a:br>
            <a:r>
              <a:rPr lang="en-US" dirty="0"/>
              <a:t>here in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2446" y="428217"/>
            <a:ext cx="1052514" cy="842169"/>
          </a:xfrm>
          <a:prstGeom prst="rect">
            <a:avLst/>
          </a:prstGeom>
        </p:spPr>
      </p:pic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544169" y="508000"/>
            <a:ext cx="647700" cy="6731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2989695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er with Client/Partner logo &amp; Optional B/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657347" y="0"/>
            <a:ext cx="6489051" cy="47000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black &amp; white image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2446" y="428217"/>
            <a:ext cx="1052514" cy="842169"/>
          </a:xfrm>
          <a:prstGeom prst="rect">
            <a:avLst/>
          </a:prstGeom>
        </p:spPr>
      </p:pic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544169" y="508000"/>
            <a:ext cx="647700" cy="6731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254000" y="1765241"/>
            <a:ext cx="5534025" cy="2817517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Section name </a:t>
            </a:r>
            <a:br>
              <a:rPr lang="en-US" dirty="0"/>
            </a:br>
            <a:r>
              <a:rPr lang="en-US" dirty="0"/>
              <a:t>here in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</p:spTree>
    <p:extLst>
      <p:ext uri="{BB962C8B-B14F-4D97-AF65-F5344CB8AC3E}">
        <p14:creationId xmlns:p14="http://schemas.microsoft.com/office/powerpoint/2010/main" val="9631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8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er without image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4"/>
          <p:cNvSpPr/>
          <p:nvPr/>
        </p:nvSpPr>
        <p:spPr>
          <a:xfrm>
            <a:off x="-114300" y="-25400"/>
            <a:ext cx="4671298" cy="4076763"/>
          </a:xfrm>
          <a:custGeom>
            <a:avLst/>
            <a:gdLst/>
            <a:ahLst/>
            <a:cxnLst/>
            <a:rect l="l" t="t" r="r" b="b"/>
            <a:pathLst>
              <a:path w="10193348" h="8895999">
                <a:moveTo>
                  <a:pt x="8488661" y="0"/>
                </a:moveTo>
                <a:lnTo>
                  <a:pt x="1704683" y="0"/>
                </a:lnTo>
                <a:lnTo>
                  <a:pt x="1492780" y="195439"/>
                </a:lnTo>
                <a:lnTo>
                  <a:pt x="1209152" y="502960"/>
                </a:lnTo>
                <a:lnTo>
                  <a:pt x="955379" y="827176"/>
                </a:lnTo>
                <a:lnTo>
                  <a:pt x="731462" y="1166233"/>
                </a:lnTo>
                <a:lnTo>
                  <a:pt x="537401" y="1518274"/>
                </a:lnTo>
                <a:lnTo>
                  <a:pt x="373195" y="1881445"/>
                </a:lnTo>
                <a:lnTo>
                  <a:pt x="238844" y="2253892"/>
                </a:lnTo>
                <a:lnTo>
                  <a:pt x="134350" y="2633758"/>
                </a:lnTo>
                <a:lnTo>
                  <a:pt x="59711" y="3019189"/>
                </a:lnTo>
                <a:lnTo>
                  <a:pt x="14927" y="3408331"/>
                </a:lnTo>
                <a:lnTo>
                  <a:pt x="0" y="3799327"/>
                </a:lnTo>
                <a:lnTo>
                  <a:pt x="14927" y="4190324"/>
                </a:lnTo>
                <a:lnTo>
                  <a:pt x="59711" y="4579465"/>
                </a:lnTo>
                <a:lnTo>
                  <a:pt x="134350" y="4964896"/>
                </a:lnTo>
                <a:lnTo>
                  <a:pt x="238844" y="5344763"/>
                </a:lnTo>
                <a:lnTo>
                  <a:pt x="373195" y="5717209"/>
                </a:lnTo>
                <a:lnTo>
                  <a:pt x="537401" y="6080381"/>
                </a:lnTo>
                <a:lnTo>
                  <a:pt x="731462" y="6432423"/>
                </a:lnTo>
                <a:lnTo>
                  <a:pt x="955379" y="6771479"/>
                </a:lnTo>
                <a:lnTo>
                  <a:pt x="1209152" y="7095696"/>
                </a:lnTo>
                <a:lnTo>
                  <a:pt x="1492780" y="7403218"/>
                </a:lnTo>
                <a:lnTo>
                  <a:pt x="1800302" y="7686847"/>
                </a:lnTo>
                <a:lnTo>
                  <a:pt x="2124519" y="7940619"/>
                </a:lnTo>
                <a:lnTo>
                  <a:pt x="2463576" y="8164537"/>
                </a:lnTo>
                <a:lnTo>
                  <a:pt x="2815618" y="8358598"/>
                </a:lnTo>
                <a:lnTo>
                  <a:pt x="3178790" y="8522804"/>
                </a:lnTo>
                <a:lnTo>
                  <a:pt x="3551236" y="8657154"/>
                </a:lnTo>
                <a:lnTo>
                  <a:pt x="3931103" y="8761649"/>
                </a:lnTo>
                <a:lnTo>
                  <a:pt x="4316535" y="8836288"/>
                </a:lnTo>
                <a:lnTo>
                  <a:pt x="4705676" y="8881071"/>
                </a:lnTo>
                <a:lnTo>
                  <a:pt x="5096673" y="8895999"/>
                </a:lnTo>
                <a:lnTo>
                  <a:pt x="5487669" y="8881071"/>
                </a:lnTo>
                <a:lnTo>
                  <a:pt x="5876811" y="8836288"/>
                </a:lnTo>
                <a:lnTo>
                  <a:pt x="6262242" y="8761649"/>
                </a:lnTo>
                <a:lnTo>
                  <a:pt x="6642109" y="8657154"/>
                </a:lnTo>
                <a:lnTo>
                  <a:pt x="7014555" y="8522804"/>
                </a:lnTo>
                <a:lnTo>
                  <a:pt x="7377727" y="8358598"/>
                </a:lnTo>
                <a:lnTo>
                  <a:pt x="7729769" y="8164537"/>
                </a:lnTo>
                <a:lnTo>
                  <a:pt x="8068825" y="7940619"/>
                </a:lnTo>
                <a:lnTo>
                  <a:pt x="8393042" y="7686847"/>
                </a:lnTo>
                <a:lnTo>
                  <a:pt x="8700564" y="7403218"/>
                </a:lnTo>
                <a:lnTo>
                  <a:pt x="8984193" y="7095696"/>
                </a:lnTo>
                <a:lnTo>
                  <a:pt x="9237966" y="6771479"/>
                </a:lnTo>
                <a:lnTo>
                  <a:pt x="9461884" y="6432423"/>
                </a:lnTo>
                <a:lnTo>
                  <a:pt x="9655946" y="6080381"/>
                </a:lnTo>
                <a:lnTo>
                  <a:pt x="9820152" y="5717209"/>
                </a:lnTo>
                <a:lnTo>
                  <a:pt x="9954502" y="5344763"/>
                </a:lnTo>
                <a:lnTo>
                  <a:pt x="10058997" y="4964896"/>
                </a:lnTo>
                <a:lnTo>
                  <a:pt x="10133636" y="4579465"/>
                </a:lnTo>
                <a:lnTo>
                  <a:pt x="10178420" y="4190324"/>
                </a:lnTo>
                <a:lnTo>
                  <a:pt x="10193348" y="3799327"/>
                </a:lnTo>
                <a:lnTo>
                  <a:pt x="10178420" y="3408331"/>
                </a:lnTo>
                <a:lnTo>
                  <a:pt x="10133636" y="3019189"/>
                </a:lnTo>
                <a:lnTo>
                  <a:pt x="10058997" y="2633758"/>
                </a:lnTo>
                <a:lnTo>
                  <a:pt x="9954502" y="2253892"/>
                </a:lnTo>
                <a:lnTo>
                  <a:pt x="9820152" y="1881445"/>
                </a:lnTo>
                <a:lnTo>
                  <a:pt x="9655946" y="1518274"/>
                </a:lnTo>
                <a:lnTo>
                  <a:pt x="9461884" y="1166233"/>
                </a:lnTo>
                <a:lnTo>
                  <a:pt x="9237966" y="827176"/>
                </a:lnTo>
                <a:lnTo>
                  <a:pt x="8984193" y="502960"/>
                </a:lnTo>
                <a:lnTo>
                  <a:pt x="8700564" y="195439"/>
                </a:lnTo>
                <a:lnTo>
                  <a:pt x="8488661" y="0"/>
                </a:lnTo>
                <a:close/>
              </a:path>
            </a:pathLst>
          </a:custGeom>
          <a:solidFill>
            <a:srgbClr val="FFDB28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+mn-lt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13836" y="9144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  <a:t>Headline placeholder</a:t>
            </a:r>
            <a:b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i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t</a:t>
            </a:r>
            <a:r>
              <a:rPr lang="en-US" sz="3600" b="1" u="sng" spc="-85" dirty="0">
                <a:solidFill>
                  <a:srgbClr val="0D356E"/>
                </a:solidFill>
                <a:latin typeface="+mn-lt"/>
                <a:cs typeface="Arial"/>
              </a:rPr>
              <a:t>w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o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li</a:t>
            </a:r>
            <a:r>
              <a:rPr lang="en-US" sz="3600" b="1" u="sng" spc="-73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1" dirty="0">
                <a:solidFill>
                  <a:srgbClr val="0D356E"/>
                </a:solidFill>
                <a:latin typeface="+mn-lt"/>
                <a:cs typeface="Arial"/>
              </a:rPr>
              <a:t>es</a:t>
            </a:r>
            <a:endParaRPr lang="en-US" sz="3600" u="sng" dirty="0">
              <a:latin typeface="+mn-lt"/>
              <a:cs typeface="Arial"/>
            </a:endParaRP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7457" y="3844395"/>
            <a:ext cx="1314000" cy="1103406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4484252" y="2897813"/>
            <a:ext cx="3118452" cy="641536"/>
            <a:chOff x="4484252" y="2897813"/>
            <a:chExt cx="3118452" cy="641536"/>
          </a:xfrm>
        </p:grpSpPr>
        <p:sp>
          <p:nvSpPr>
            <p:cNvPr id="38" name="object 8"/>
            <p:cNvSpPr/>
            <p:nvPr userDrawn="1"/>
          </p:nvSpPr>
          <p:spPr>
            <a:xfrm>
              <a:off x="6962624" y="2898541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4127753" h="4127749">
                  <a:moveTo>
                    <a:pt x="2063876" y="0"/>
                  </a:moveTo>
                  <a:lnTo>
                    <a:pt x="1905544" y="6044"/>
                  </a:lnTo>
                  <a:lnTo>
                    <a:pt x="1747964" y="24179"/>
                  </a:lnTo>
                  <a:lnTo>
                    <a:pt x="1591885" y="54404"/>
                  </a:lnTo>
                  <a:lnTo>
                    <a:pt x="1438060" y="96719"/>
                  </a:lnTo>
                  <a:lnTo>
                    <a:pt x="1287239" y="151123"/>
                  </a:lnTo>
                  <a:lnTo>
                    <a:pt x="1140175" y="217618"/>
                  </a:lnTo>
                  <a:lnTo>
                    <a:pt x="997617" y="296202"/>
                  </a:lnTo>
                  <a:lnTo>
                    <a:pt x="860317" y="386876"/>
                  </a:lnTo>
                  <a:lnTo>
                    <a:pt x="729027" y="489640"/>
                  </a:lnTo>
                  <a:lnTo>
                    <a:pt x="604497" y="604494"/>
                  </a:lnTo>
                  <a:lnTo>
                    <a:pt x="489642" y="729024"/>
                  </a:lnTo>
                  <a:lnTo>
                    <a:pt x="386878" y="860314"/>
                  </a:lnTo>
                  <a:lnTo>
                    <a:pt x="296203" y="997614"/>
                  </a:lnTo>
                  <a:lnTo>
                    <a:pt x="217619" y="1140171"/>
                  </a:lnTo>
                  <a:lnTo>
                    <a:pt x="151124" y="1287236"/>
                  </a:lnTo>
                  <a:lnTo>
                    <a:pt x="96719" y="1438057"/>
                  </a:lnTo>
                  <a:lnTo>
                    <a:pt x="54404" y="1591882"/>
                  </a:lnTo>
                  <a:lnTo>
                    <a:pt x="24179" y="1747961"/>
                  </a:lnTo>
                  <a:lnTo>
                    <a:pt x="6044" y="1905542"/>
                  </a:lnTo>
                  <a:lnTo>
                    <a:pt x="0" y="2063874"/>
                  </a:lnTo>
                  <a:lnTo>
                    <a:pt x="6044" y="2222206"/>
                  </a:lnTo>
                  <a:lnTo>
                    <a:pt x="24179" y="2379787"/>
                  </a:lnTo>
                  <a:lnTo>
                    <a:pt x="54404" y="2535866"/>
                  </a:lnTo>
                  <a:lnTo>
                    <a:pt x="96719" y="2689691"/>
                  </a:lnTo>
                  <a:lnTo>
                    <a:pt x="151124" y="2840512"/>
                  </a:lnTo>
                  <a:lnTo>
                    <a:pt x="217619" y="2987577"/>
                  </a:lnTo>
                  <a:lnTo>
                    <a:pt x="296203" y="3130134"/>
                  </a:lnTo>
                  <a:lnTo>
                    <a:pt x="386878" y="3267434"/>
                  </a:lnTo>
                  <a:lnTo>
                    <a:pt x="489642" y="3398724"/>
                  </a:lnTo>
                  <a:lnTo>
                    <a:pt x="604497" y="3523254"/>
                  </a:lnTo>
                  <a:lnTo>
                    <a:pt x="729027" y="3638108"/>
                  </a:lnTo>
                  <a:lnTo>
                    <a:pt x="860317" y="3740872"/>
                  </a:lnTo>
                  <a:lnTo>
                    <a:pt x="997617" y="3831546"/>
                  </a:lnTo>
                  <a:lnTo>
                    <a:pt x="1140175" y="3910131"/>
                  </a:lnTo>
                  <a:lnTo>
                    <a:pt x="1287239" y="3976625"/>
                  </a:lnTo>
                  <a:lnTo>
                    <a:pt x="1438060" y="4031029"/>
                  </a:lnTo>
                  <a:lnTo>
                    <a:pt x="1591885" y="4073344"/>
                  </a:lnTo>
                  <a:lnTo>
                    <a:pt x="1747964" y="4103569"/>
                  </a:lnTo>
                  <a:lnTo>
                    <a:pt x="1905544" y="4121704"/>
                  </a:lnTo>
                  <a:lnTo>
                    <a:pt x="2063876" y="4127749"/>
                  </a:lnTo>
                  <a:lnTo>
                    <a:pt x="2222208" y="4121704"/>
                  </a:lnTo>
                  <a:lnTo>
                    <a:pt x="2379789" y="4103569"/>
                  </a:lnTo>
                  <a:lnTo>
                    <a:pt x="2535868" y="4073344"/>
                  </a:lnTo>
                  <a:lnTo>
                    <a:pt x="2689693" y="4031029"/>
                  </a:lnTo>
                  <a:lnTo>
                    <a:pt x="2840513" y="3976625"/>
                  </a:lnTo>
                  <a:lnTo>
                    <a:pt x="2987578" y="3910131"/>
                  </a:lnTo>
                  <a:lnTo>
                    <a:pt x="3130136" y="3831546"/>
                  </a:lnTo>
                  <a:lnTo>
                    <a:pt x="3267436" y="3740872"/>
                  </a:lnTo>
                  <a:lnTo>
                    <a:pt x="3398726" y="3638108"/>
                  </a:lnTo>
                  <a:lnTo>
                    <a:pt x="3523256" y="3523254"/>
                  </a:lnTo>
                  <a:lnTo>
                    <a:pt x="3638111" y="3398724"/>
                  </a:lnTo>
                  <a:lnTo>
                    <a:pt x="3740875" y="3267434"/>
                  </a:lnTo>
                  <a:lnTo>
                    <a:pt x="3831550" y="3130134"/>
                  </a:lnTo>
                  <a:lnTo>
                    <a:pt x="3910134" y="2987577"/>
                  </a:lnTo>
                  <a:lnTo>
                    <a:pt x="3976629" y="2840512"/>
                  </a:lnTo>
                  <a:lnTo>
                    <a:pt x="4031034" y="2689691"/>
                  </a:lnTo>
                  <a:lnTo>
                    <a:pt x="4073349" y="2535866"/>
                  </a:lnTo>
                  <a:lnTo>
                    <a:pt x="4103574" y="2379787"/>
                  </a:lnTo>
                  <a:lnTo>
                    <a:pt x="4121708" y="2222206"/>
                  </a:lnTo>
                  <a:lnTo>
                    <a:pt x="4127753" y="2063874"/>
                  </a:lnTo>
                  <a:lnTo>
                    <a:pt x="4121708" y="1905542"/>
                  </a:lnTo>
                  <a:lnTo>
                    <a:pt x="4103574" y="1747961"/>
                  </a:lnTo>
                  <a:lnTo>
                    <a:pt x="4073349" y="1591882"/>
                  </a:lnTo>
                  <a:lnTo>
                    <a:pt x="4031034" y="1438057"/>
                  </a:lnTo>
                  <a:lnTo>
                    <a:pt x="3976629" y="1287236"/>
                  </a:lnTo>
                  <a:lnTo>
                    <a:pt x="3910134" y="1140171"/>
                  </a:lnTo>
                  <a:lnTo>
                    <a:pt x="3831550" y="997614"/>
                  </a:lnTo>
                  <a:lnTo>
                    <a:pt x="3740875" y="860314"/>
                  </a:lnTo>
                  <a:lnTo>
                    <a:pt x="3638111" y="729024"/>
                  </a:lnTo>
                  <a:lnTo>
                    <a:pt x="3523256" y="604494"/>
                  </a:lnTo>
                  <a:lnTo>
                    <a:pt x="3398726" y="489640"/>
                  </a:lnTo>
                  <a:lnTo>
                    <a:pt x="3267436" y="386876"/>
                  </a:lnTo>
                  <a:lnTo>
                    <a:pt x="3130136" y="296202"/>
                  </a:lnTo>
                  <a:lnTo>
                    <a:pt x="2987578" y="217618"/>
                  </a:lnTo>
                  <a:lnTo>
                    <a:pt x="2840513" y="151123"/>
                  </a:lnTo>
                  <a:lnTo>
                    <a:pt x="2689693" y="96719"/>
                  </a:lnTo>
                  <a:lnTo>
                    <a:pt x="2535868" y="54404"/>
                  </a:lnTo>
                  <a:lnTo>
                    <a:pt x="2379789" y="24179"/>
                  </a:lnTo>
                  <a:lnTo>
                    <a:pt x="2222208" y="6044"/>
                  </a:lnTo>
                  <a:lnTo>
                    <a:pt x="2063876" y="0"/>
                  </a:lnTo>
                  <a:close/>
                </a:path>
              </a:pathLst>
            </a:custGeom>
            <a:solidFill>
              <a:schemeClr val="accent5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39" name="object 10"/>
            <p:cNvSpPr/>
            <p:nvPr userDrawn="1"/>
          </p:nvSpPr>
          <p:spPr>
            <a:xfrm>
              <a:off x="5312263" y="2899917"/>
              <a:ext cx="637328" cy="637328"/>
            </a:xfrm>
            <a:custGeom>
              <a:avLst/>
              <a:gdLst/>
              <a:ahLst/>
              <a:cxnLst/>
              <a:rect l="l" t="t" r="r" b="b"/>
              <a:pathLst>
                <a:path w="1390729" h="1390729">
                  <a:moveTo>
                    <a:pt x="695364" y="0"/>
                  </a:moveTo>
                  <a:lnTo>
                    <a:pt x="642019" y="2036"/>
                  </a:lnTo>
                  <a:lnTo>
                    <a:pt x="588926" y="8146"/>
                  </a:lnTo>
                  <a:lnTo>
                    <a:pt x="536340" y="18330"/>
                  </a:lnTo>
                  <a:lnTo>
                    <a:pt x="484512" y="32586"/>
                  </a:lnTo>
                  <a:lnTo>
                    <a:pt x="433697" y="50916"/>
                  </a:lnTo>
                  <a:lnTo>
                    <a:pt x="384147" y="73320"/>
                  </a:lnTo>
                  <a:lnTo>
                    <a:pt x="336116" y="99796"/>
                  </a:lnTo>
                  <a:lnTo>
                    <a:pt x="289856" y="130346"/>
                  </a:lnTo>
                  <a:lnTo>
                    <a:pt x="245621" y="164970"/>
                  </a:lnTo>
                  <a:lnTo>
                    <a:pt x="203663" y="203667"/>
                  </a:lnTo>
                  <a:lnTo>
                    <a:pt x="164967" y="245623"/>
                  </a:lnTo>
                  <a:lnTo>
                    <a:pt x="130344" y="289858"/>
                  </a:lnTo>
                  <a:lnTo>
                    <a:pt x="99795" y="336117"/>
                  </a:lnTo>
                  <a:lnTo>
                    <a:pt x="73319" y="384148"/>
                  </a:lnTo>
                  <a:lnTo>
                    <a:pt x="50915" y="433698"/>
                  </a:lnTo>
                  <a:lnTo>
                    <a:pt x="32586" y="484512"/>
                  </a:lnTo>
                  <a:lnTo>
                    <a:pt x="18329" y="536339"/>
                  </a:lnTo>
                  <a:lnTo>
                    <a:pt x="8146" y="588926"/>
                  </a:lnTo>
                  <a:lnTo>
                    <a:pt x="2036" y="642018"/>
                  </a:lnTo>
                  <a:lnTo>
                    <a:pt x="0" y="695364"/>
                  </a:lnTo>
                  <a:lnTo>
                    <a:pt x="2036" y="748710"/>
                  </a:lnTo>
                  <a:lnTo>
                    <a:pt x="8146" y="801802"/>
                  </a:lnTo>
                  <a:lnTo>
                    <a:pt x="18329" y="854389"/>
                  </a:lnTo>
                  <a:lnTo>
                    <a:pt x="32586" y="906216"/>
                  </a:lnTo>
                  <a:lnTo>
                    <a:pt x="50915" y="957030"/>
                  </a:lnTo>
                  <a:lnTo>
                    <a:pt x="73319" y="1006580"/>
                  </a:lnTo>
                  <a:lnTo>
                    <a:pt x="99795" y="1054610"/>
                  </a:lnTo>
                  <a:lnTo>
                    <a:pt x="130344" y="1100870"/>
                  </a:lnTo>
                  <a:lnTo>
                    <a:pt x="164967" y="1145104"/>
                  </a:lnTo>
                  <a:lnTo>
                    <a:pt x="203663" y="1187061"/>
                  </a:lnTo>
                  <a:lnTo>
                    <a:pt x="245621" y="1225758"/>
                  </a:lnTo>
                  <a:lnTo>
                    <a:pt x="289856" y="1260381"/>
                  </a:lnTo>
                  <a:lnTo>
                    <a:pt x="336116" y="1290931"/>
                  </a:lnTo>
                  <a:lnTo>
                    <a:pt x="384147" y="1317408"/>
                  </a:lnTo>
                  <a:lnTo>
                    <a:pt x="433697" y="1339812"/>
                  </a:lnTo>
                  <a:lnTo>
                    <a:pt x="484512" y="1358142"/>
                  </a:lnTo>
                  <a:lnTo>
                    <a:pt x="536340" y="1372399"/>
                  </a:lnTo>
                  <a:lnTo>
                    <a:pt x="588926" y="1382582"/>
                  </a:lnTo>
                  <a:lnTo>
                    <a:pt x="642019" y="1388692"/>
                  </a:lnTo>
                  <a:lnTo>
                    <a:pt x="695364" y="1390729"/>
                  </a:lnTo>
                  <a:lnTo>
                    <a:pt x="748710" y="1388692"/>
                  </a:lnTo>
                  <a:lnTo>
                    <a:pt x="801802" y="1382582"/>
                  </a:lnTo>
                  <a:lnTo>
                    <a:pt x="854389" y="1372399"/>
                  </a:lnTo>
                  <a:lnTo>
                    <a:pt x="906215" y="1358142"/>
                  </a:lnTo>
                  <a:lnTo>
                    <a:pt x="957030" y="1339812"/>
                  </a:lnTo>
                  <a:lnTo>
                    <a:pt x="1006579" y="1317408"/>
                  </a:lnTo>
                  <a:lnTo>
                    <a:pt x="1054609" y="1290931"/>
                  </a:lnTo>
                  <a:lnTo>
                    <a:pt x="1100868" y="1260381"/>
                  </a:lnTo>
                  <a:lnTo>
                    <a:pt x="1145102" y="1225758"/>
                  </a:lnTo>
                  <a:lnTo>
                    <a:pt x="1187058" y="1187061"/>
                  </a:lnTo>
                  <a:lnTo>
                    <a:pt x="1225755" y="1145104"/>
                  </a:lnTo>
                  <a:lnTo>
                    <a:pt x="1260379" y="1100870"/>
                  </a:lnTo>
                  <a:lnTo>
                    <a:pt x="1290930" y="1054610"/>
                  </a:lnTo>
                  <a:lnTo>
                    <a:pt x="1317408" y="1006580"/>
                  </a:lnTo>
                  <a:lnTo>
                    <a:pt x="1339811" y="957030"/>
                  </a:lnTo>
                  <a:lnTo>
                    <a:pt x="1358142" y="906216"/>
                  </a:lnTo>
                  <a:lnTo>
                    <a:pt x="1372399" y="854389"/>
                  </a:lnTo>
                  <a:lnTo>
                    <a:pt x="1382583" y="801802"/>
                  </a:lnTo>
                  <a:lnTo>
                    <a:pt x="1388693" y="748710"/>
                  </a:lnTo>
                  <a:lnTo>
                    <a:pt x="1390729" y="695364"/>
                  </a:lnTo>
                  <a:lnTo>
                    <a:pt x="1388693" y="642018"/>
                  </a:lnTo>
                  <a:lnTo>
                    <a:pt x="1382583" y="588926"/>
                  </a:lnTo>
                  <a:lnTo>
                    <a:pt x="1372399" y="536339"/>
                  </a:lnTo>
                  <a:lnTo>
                    <a:pt x="1358142" y="484512"/>
                  </a:lnTo>
                  <a:lnTo>
                    <a:pt x="1339811" y="433698"/>
                  </a:lnTo>
                  <a:lnTo>
                    <a:pt x="1317408" y="384148"/>
                  </a:lnTo>
                  <a:lnTo>
                    <a:pt x="1290930" y="336117"/>
                  </a:lnTo>
                  <a:lnTo>
                    <a:pt x="1260379" y="289858"/>
                  </a:lnTo>
                  <a:lnTo>
                    <a:pt x="1225755" y="245623"/>
                  </a:lnTo>
                  <a:lnTo>
                    <a:pt x="1187058" y="203667"/>
                  </a:lnTo>
                  <a:lnTo>
                    <a:pt x="1145102" y="164970"/>
                  </a:lnTo>
                  <a:lnTo>
                    <a:pt x="1100868" y="130346"/>
                  </a:lnTo>
                  <a:lnTo>
                    <a:pt x="1054609" y="99796"/>
                  </a:lnTo>
                  <a:lnTo>
                    <a:pt x="1006579" y="73320"/>
                  </a:lnTo>
                  <a:lnTo>
                    <a:pt x="957030" y="50916"/>
                  </a:lnTo>
                  <a:lnTo>
                    <a:pt x="906215" y="32586"/>
                  </a:lnTo>
                  <a:lnTo>
                    <a:pt x="854389" y="18330"/>
                  </a:lnTo>
                  <a:lnTo>
                    <a:pt x="801802" y="8146"/>
                  </a:lnTo>
                  <a:lnTo>
                    <a:pt x="748710" y="2036"/>
                  </a:lnTo>
                  <a:lnTo>
                    <a:pt x="695364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40" name="object 11"/>
            <p:cNvSpPr/>
            <p:nvPr userDrawn="1"/>
          </p:nvSpPr>
          <p:spPr>
            <a:xfrm>
              <a:off x="6136067" y="2898541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1263752" h="1263753">
                  <a:moveTo>
                    <a:pt x="631876" y="0"/>
                  </a:moveTo>
                  <a:lnTo>
                    <a:pt x="583400" y="1850"/>
                  </a:lnTo>
                  <a:lnTo>
                    <a:pt x="535155" y="7402"/>
                  </a:lnTo>
                  <a:lnTo>
                    <a:pt x="487369" y="16656"/>
                  </a:lnTo>
                  <a:lnTo>
                    <a:pt x="440274" y="29611"/>
                  </a:lnTo>
                  <a:lnTo>
                    <a:pt x="394098" y="46268"/>
                  </a:lnTo>
                  <a:lnTo>
                    <a:pt x="349072" y="66626"/>
                  </a:lnTo>
                  <a:lnTo>
                    <a:pt x="305426" y="90685"/>
                  </a:lnTo>
                  <a:lnTo>
                    <a:pt x="263390" y="118446"/>
                  </a:lnTo>
                  <a:lnTo>
                    <a:pt x="223194" y="149908"/>
                  </a:lnTo>
                  <a:lnTo>
                    <a:pt x="185067" y="185072"/>
                  </a:lnTo>
                  <a:lnTo>
                    <a:pt x="149904" y="223198"/>
                  </a:lnTo>
                  <a:lnTo>
                    <a:pt x="118443" y="263394"/>
                  </a:lnTo>
                  <a:lnTo>
                    <a:pt x="90683" y="305429"/>
                  </a:lnTo>
                  <a:lnTo>
                    <a:pt x="66624" y="349075"/>
                  </a:lnTo>
                  <a:lnTo>
                    <a:pt x="46266" y="394100"/>
                  </a:lnTo>
                  <a:lnTo>
                    <a:pt x="29610" y="440276"/>
                  </a:lnTo>
                  <a:lnTo>
                    <a:pt x="16656" y="487371"/>
                  </a:lnTo>
                  <a:lnTo>
                    <a:pt x="7402" y="535156"/>
                  </a:lnTo>
                  <a:lnTo>
                    <a:pt x="1850" y="583401"/>
                  </a:lnTo>
                  <a:lnTo>
                    <a:pt x="0" y="631876"/>
                  </a:lnTo>
                  <a:lnTo>
                    <a:pt x="1850" y="680351"/>
                  </a:lnTo>
                  <a:lnTo>
                    <a:pt x="7402" y="728596"/>
                  </a:lnTo>
                  <a:lnTo>
                    <a:pt x="16656" y="776381"/>
                  </a:lnTo>
                  <a:lnTo>
                    <a:pt x="29610" y="823477"/>
                  </a:lnTo>
                  <a:lnTo>
                    <a:pt x="46266" y="869652"/>
                  </a:lnTo>
                  <a:lnTo>
                    <a:pt x="66624" y="914677"/>
                  </a:lnTo>
                  <a:lnTo>
                    <a:pt x="90683" y="958323"/>
                  </a:lnTo>
                  <a:lnTo>
                    <a:pt x="118443" y="1000358"/>
                  </a:lnTo>
                  <a:lnTo>
                    <a:pt x="149904" y="1040554"/>
                  </a:lnTo>
                  <a:lnTo>
                    <a:pt x="185067" y="1078680"/>
                  </a:lnTo>
                  <a:lnTo>
                    <a:pt x="223194" y="1113844"/>
                  </a:lnTo>
                  <a:lnTo>
                    <a:pt x="263390" y="1145306"/>
                  </a:lnTo>
                  <a:lnTo>
                    <a:pt x="305426" y="1173067"/>
                  </a:lnTo>
                  <a:lnTo>
                    <a:pt x="349072" y="1197127"/>
                  </a:lnTo>
                  <a:lnTo>
                    <a:pt x="394098" y="1217485"/>
                  </a:lnTo>
                  <a:lnTo>
                    <a:pt x="440274" y="1234141"/>
                  </a:lnTo>
                  <a:lnTo>
                    <a:pt x="487369" y="1247096"/>
                  </a:lnTo>
                  <a:lnTo>
                    <a:pt x="535155" y="1256350"/>
                  </a:lnTo>
                  <a:lnTo>
                    <a:pt x="583400" y="1261902"/>
                  </a:lnTo>
                  <a:lnTo>
                    <a:pt x="631876" y="1263753"/>
                  </a:lnTo>
                  <a:lnTo>
                    <a:pt x="680351" y="1261902"/>
                  </a:lnTo>
                  <a:lnTo>
                    <a:pt x="728596" y="1256350"/>
                  </a:lnTo>
                  <a:lnTo>
                    <a:pt x="776382" y="1247096"/>
                  </a:lnTo>
                  <a:lnTo>
                    <a:pt x="823477" y="1234141"/>
                  </a:lnTo>
                  <a:lnTo>
                    <a:pt x="869653" y="1217485"/>
                  </a:lnTo>
                  <a:lnTo>
                    <a:pt x="914679" y="1197127"/>
                  </a:lnTo>
                  <a:lnTo>
                    <a:pt x="958325" y="1173067"/>
                  </a:lnTo>
                  <a:lnTo>
                    <a:pt x="1000361" y="1145306"/>
                  </a:lnTo>
                  <a:lnTo>
                    <a:pt x="1040557" y="1113844"/>
                  </a:lnTo>
                  <a:lnTo>
                    <a:pt x="1078684" y="1078680"/>
                  </a:lnTo>
                  <a:lnTo>
                    <a:pt x="1113847" y="1040554"/>
                  </a:lnTo>
                  <a:lnTo>
                    <a:pt x="1145308" y="1000358"/>
                  </a:lnTo>
                  <a:lnTo>
                    <a:pt x="1173068" y="958323"/>
                  </a:lnTo>
                  <a:lnTo>
                    <a:pt x="1197127" y="914677"/>
                  </a:lnTo>
                  <a:lnTo>
                    <a:pt x="1217485" y="869652"/>
                  </a:lnTo>
                  <a:lnTo>
                    <a:pt x="1234141" y="823477"/>
                  </a:lnTo>
                  <a:lnTo>
                    <a:pt x="1247096" y="776381"/>
                  </a:lnTo>
                  <a:lnTo>
                    <a:pt x="1256349" y="728596"/>
                  </a:lnTo>
                  <a:lnTo>
                    <a:pt x="1261901" y="680351"/>
                  </a:lnTo>
                  <a:lnTo>
                    <a:pt x="1263752" y="631876"/>
                  </a:lnTo>
                  <a:lnTo>
                    <a:pt x="1261901" y="583401"/>
                  </a:lnTo>
                  <a:lnTo>
                    <a:pt x="1256349" y="535156"/>
                  </a:lnTo>
                  <a:lnTo>
                    <a:pt x="1247096" y="487371"/>
                  </a:lnTo>
                  <a:lnTo>
                    <a:pt x="1234141" y="440276"/>
                  </a:lnTo>
                  <a:lnTo>
                    <a:pt x="1217485" y="394100"/>
                  </a:lnTo>
                  <a:lnTo>
                    <a:pt x="1197127" y="349075"/>
                  </a:lnTo>
                  <a:lnTo>
                    <a:pt x="1173068" y="305429"/>
                  </a:lnTo>
                  <a:lnTo>
                    <a:pt x="1145308" y="263394"/>
                  </a:lnTo>
                  <a:lnTo>
                    <a:pt x="1113847" y="223198"/>
                  </a:lnTo>
                  <a:lnTo>
                    <a:pt x="1078684" y="185072"/>
                  </a:lnTo>
                  <a:lnTo>
                    <a:pt x="1040557" y="149908"/>
                  </a:lnTo>
                  <a:lnTo>
                    <a:pt x="1000361" y="118446"/>
                  </a:lnTo>
                  <a:lnTo>
                    <a:pt x="958325" y="90685"/>
                  </a:lnTo>
                  <a:lnTo>
                    <a:pt x="914679" y="66626"/>
                  </a:lnTo>
                  <a:lnTo>
                    <a:pt x="869653" y="46268"/>
                  </a:lnTo>
                  <a:lnTo>
                    <a:pt x="823477" y="29611"/>
                  </a:lnTo>
                  <a:lnTo>
                    <a:pt x="776382" y="16656"/>
                  </a:lnTo>
                  <a:lnTo>
                    <a:pt x="728596" y="7402"/>
                  </a:lnTo>
                  <a:lnTo>
                    <a:pt x="680351" y="1850"/>
                  </a:lnTo>
                  <a:lnTo>
                    <a:pt x="631876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41" name="object 9"/>
            <p:cNvSpPr/>
            <p:nvPr userDrawn="1"/>
          </p:nvSpPr>
          <p:spPr>
            <a:xfrm>
              <a:off x="4484252" y="2897813"/>
              <a:ext cx="641535" cy="641536"/>
            </a:xfrm>
            <a:custGeom>
              <a:avLst/>
              <a:gdLst/>
              <a:ahLst/>
              <a:cxnLst/>
              <a:rect l="l" t="t" r="r" b="b"/>
              <a:pathLst>
                <a:path w="1880363" h="1880367">
                  <a:moveTo>
                    <a:pt x="940185" y="0"/>
                  </a:moveTo>
                  <a:lnTo>
                    <a:pt x="868058" y="2753"/>
                  </a:lnTo>
                  <a:lnTo>
                    <a:pt x="796273" y="11014"/>
                  </a:lnTo>
                  <a:lnTo>
                    <a:pt x="725172" y="24783"/>
                  </a:lnTo>
                  <a:lnTo>
                    <a:pt x="655098" y="44059"/>
                  </a:lnTo>
                  <a:lnTo>
                    <a:pt x="586392" y="68843"/>
                  </a:lnTo>
                  <a:lnTo>
                    <a:pt x="519398" y="99134"/>
                  </a:lnTo>
                  <a:lnTo>
                    <a:pt x="454457" y="134933"/>
                  </a:lnTo>
                  <a:lnTo>
                    <a:pt x="391911" y="176239"/>
                  </a:lnTo>
                  <a:lnTo>
                    <a:pt x="332102" y="223052"/>
                  </a:lnTo>
                  <a:lnTo>
                    <a:pt x="275373" y="275373"/>
                  </a:lnTo>
                  <a:lnTo>
                    <a:pt x="223052" y="332102"/>
                  </a:lnTo>
                  <a:lnTo>
                    <a:pt x="176239" y="391910"/>
                  </a:lnTo>
                  <a:lnTo>
                    <a:pt x="134933" y="454456"/>
                  </a:lnTo>
                  <a:lnTo>
                    <a:pt x="99134" y="519397"/>
                  </a:lnTo>
                  <a:lnTo>
                    <a:pt x="68843" y="586391"/>
                  </a:lnTo>
                  <a:lnTo>
                    <a:pt x="44059" y="655097"/>
                  </a:lnTo>
                  <a:lnTo>
                    <a:pt x="24783" y="725171"/>
                  </a:lnTo>
                  <a:lnTo>
                    <a:pt x="11014" y="796271"/>
                  </a:lnTo>
                  <a:lnTo>
                    <a:pt x="2753" y="868056"/>
                  </a:lnTo>
                  <a:lnTo>
                    <a:pt x="0" y="940183"/>
                  </a:lnTo>
                  <a:lnTo>
                    <a:pt x="2753" y="1012310"/>
                  </a:lnTo>
                  <a:lnTo>
                    <a:pt x="11014" y="1084095"/>
                  </a:lnTo>
                  <a:lnTo>
                    <a:pt x="24783" y="1155196"/>
                  </a:lnTo>
                  <a:lnTo>
                    <a:pt x="44059" y="1225270"/>
                  </a:lnTo>
                  <a:lnTo>
                    <a:pt x="68843" y="1293975"/>
                  </a:lnTo>
                  <a:lnTo>
                    <a:pt x="99134" y="1360969"/>
                  </a:lnTo>
                  <a:lnTo>
                    <a:pt x="134933" y="1425911"/>
                  </a:lnTo>
                  <a:lnTo>
                    <a:pt x="176239" y="1488456"/>
                  </a:lnTo>
                  <a:lnTo>
                    <a:pt x="223052" y="1548265"/>
                  </a:lnTo>
                  <a:lnTo>
                    <a:pt x="275373" y="1604993"/>
                  </a:lnTo>
                  <a:lnTo>
                    <a:pt x="332102" y="1657314"/>
                  </a:lnTo>
                  <a:lnTo>
                    <a:pt x="391911" y="1704128"/>
                  </a:lnTo>
                  <a:lnTo>
                    <a:pt x="454457" y="1745434"/>
                  </a:lnTo>
                  <a:lnTo>
                    <a:pt x="519398" y="1781232"/>
                  </a:lnTo>
                  <a:lnTo>
                    <a:pt x="586392" y="1811523"/>
                  </a:lnTo>
                  <a:lnTo>
                    <a:pt x="655098" y="1836307"/>
                  </a:lnTo>
                  <a:lnTo>
                    <a:pt x="725172" y="1855583"/>
                  </a:lnTo>
                  <a:lnTo>
                    <a:pt x="796273" y="1869352"/>
                  </a:lnTo>
                  <a:lnTo>
                    <a:pt x="868058" y="1877613"/>
                  </a:lnTo>
                  <a:lnTo>
                    <a:pt x="940185" y="1880367"/>
                  </a:lnTo>
                  <a:lnTo>
                    <a:pt x="1012312" y="1877613"/>
                  </a:lnTo>
                  <a:lnTo>
                    <a:pt x="1084097" y="1869352"/>
                  </a:lnTo>
                  <a:lnTo>
                    <a:pt x="1155197" y="1855583"/>
                  </a:lnTo>
                  <a:lnTo>
                    <a:pt x="1225271" y="1836307"/>
                  </a:lnTo>
                  <a:lnTo>
                    <a:pt x="1293976" y="1811523"/>
                  </a:lnTo>
                  <a:lnTo>
                    <a:pt x="1360970" y="1781232"/>
                  </a:lnTo>
                  <a:lnTo>
                    <a:pt x="1425911" y="1745434"/>
                  </a:lnTo>
                  <a:lnTo>
                    <a:pt x="1488456" y="1704128"/>
                  </a:lnTo>
                  <a:lnTo>
                    <a:pt x="1548264" y="1657314"/>
                  </a:lnTo>
                  <a:lnTo>
                    <a:pt x="1604992" y="1604993"/>
                  </a:lnTo>
                  <a:lnTo>
                    <a:pt x="1657313" y="1548265"/>
                  </a:lnTo>
                  <a:lnTo>
                    <a:pt x="1704126" y="1488456"/>
                  </a:lnTo>
                  <a:lnTo>
                    <a:pt x="1745432" y="1425911"/>
                  </a:lnTo>
                  <a:lnTo>
                    <a:pt x="1781230" y="1360969"/>
                  </a:lnTo>
                  <a:lnTo>
                    <a:pt x="1811521" y="1293975"/>
                  </a:lnTo>
                  <a:lnTo>
                    <a:pt x="1836304" y="1225270"/>
                  </a:lnTo>
                  <a:lnTo>
                    <a:pt x="1855580" y="1155196"/>
                  </a:lnTo>
                  <a:lnTo>
                    <a:pt x="1869349" y="1084095"/>
                  </a:lnTo>
                  <a:lnTo>
                    <a:pt x="1877610" y="1012310"/>
                  </a:lnTo>
                  <a:lnTo>
                    <a:pt x="1880363" y="940183"/>
                  </a:lnTo>
                  <a:lnTo>
                    <a:pt x="1877610" y="868056"/>
                  </a:lnTo>
                  <a:lnTo>
                    <a:pt x="1869349" y="796271"/>
                  </a:lnTo>
                  <a:lnTo>
                    <a:pt x="1855580" y="725171"/>
                  </a:lnTo>
                  <a:lnTo>
                    <a:pt x="1836304" y="655097"/>
                  </a:lnTo>
                  <a:lnTo>
                    <a:pt x="1811521" y="586391"/>
                  </a:lnTo>
                  <a:lnTo>
                    <a:pt x="1781230" y="519397"/>
                  </a:lnTo>
                  <a:lnTo>
                    <a:pt x="1745432" y="454456"/>
                  </a:lnTo>
                  <a:lnTo>
                    <a:pt x="1704126" y="391910"/>
                  </a:lnTo>
                  <a:lnTo>
                    <a:pt x="1657313" y="332102"/>
                  </a:lnTo>
                  <a:lnTo>
                    <a:pt x="1604992" y="275373"/>
                  </a:lnTo>
                  <a:lnTo>
                    <a:pt x="1548264" y="223052"/>
                  </a:lnTo>
                  <a:lnTo>
                    <a:pt x="1488456" y="176239"/>
                  </a:lnTo>
                  <a:lnTo>
                    <a:pt x="1425911" y="134933"/>
                  </a:lnTo>
                  <a:lnTo>
                    <a:pt x="1360970" y="99134"/>
                  </a:lnTo>
                  <a:lnTo>
                    <a:pt x="1293976" y="68843"/>
                  </a:lnTo>
                  <a:lnTo>
                    <a:pt x="1225271" y="44059"/>
                  </a:lnTo>
                  <a:lnTo>
                    <a:pt x="1155197" y="24783"/>
                  </a:lnTo>
                  <a:lnTo>
                    <a:pt x="1084097" y="11014"/>
                  </a:lnTo>
                  <a:lnTo>
                    <a:pt x="1012312" y="2753"/>
                  </a:lnTo>
                  <a:lnTo>
                    <a:pt x="940185" y="0"/>
                  </a:lnTo>
                  <a:close/>
                </a:path>
              </a:pathLst>
            </a:custGeom>
            <a:solidFill>
              <a:schemeClr val="accent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</p:grp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6700" y="2316262"/>
            <a:ext cx="4314029" cy="381217"/>
          </a:xfrm>
        </p:spPr>
        <p:txBody>
          <a:bodyPr/>
          <a:lstStyle>
            <a:lvl1pPr marL="15394" indent="0" algn="ctr" defTabSz="4572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50" b="1" kern="1200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b="1" dirty="0" err="1">
                <a:solidFill>
                  <a:srgbClr val="0D356E"/>
                </a:solidFill>
                <a:latin typeface="+mn-lt"/>
                <a:cs typeface="Arial"/>
              </a:rPr>
              <a:t>Subheadline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6266" y="2774490"/>
            <a:ext cx="4051300" cy="508000"/>
          </a:xfrm>
        </p:spPr>
        <p:txBody>
          <a:bodyPr/>
          <a:lstStyle>
            <a:lvl1pPr marL="15394" indent="0" algn="ctr" defTabSz="1828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050" kern="1200" spc="6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Lorem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ipsum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do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lor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sit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amet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consectetur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ad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ipiscing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. </a:t>
            </a:r>
            <a:b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Morbi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at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mi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suscip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,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dap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ibus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nu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lla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eu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mo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lestie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quam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.</a:t>
            </a:r>
            <a:endParaRPr lang="en-US" sz="1050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90104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 without image and with Client/Partner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4"/>
          <p:cNvSpPr/>
          <p:nvPr/>
        </p:nvSpPr>
        <p:spPr>
          <a:xfrm>
            <a:off x="-114300" y="-25400"/>
            <a:ext cx="4671298" cy="4076763"/>
          </a:xfrm>
          <a:custGeom>
            <a:avLst/>
            <a:gdLst/>
            <a:ahLst/>
            <a:cxnLst/>
            <a:rect l="l" t="t" r="r" b="b"/>
            <a:pathLst>
              <a:path w="10193348" h="8895999">
                <a:moveTo>
                  <a:pt x="8488661" y="0"/>
                </a:moveTo>
                <a:lnTo>
                  <a:pt x="1704683" y="0"/>
                </a:lnTo>
                <a:lnTo>
                  <a:pt x="1492780" y="195439"/>
                </a:lnTo>
                <a:lnTo>
                  <a:pt x="1209152" y="502960"/>
                </a:lnTo>
                <a:lnTo>
                  <a:pt x="955379" y="827176"/>
                </a:lnTo>
                <a:lnTo>
                  <a:pt x="731462" y="1166233"/>
                </a:lnTo>
                <a:lnTo>
                  <a:pt x="537401" y="1518274"/>
                </a:lnTo>
                <a:lnTo>
                  <a:pt x="373195" y="1881445"/>
                </a:lnTo>
                <a:lnTo>
                  <a:pt x="238844" y="2253892"/>
                </a:lnTo>
                <a:lnTo>
                  <a:pt x="134350" y="2633758"/>
                </a:lnTo>
                <a:lnTo>
                  <a:pt x="59711" y="3019189"/>
                </a:lnTo>
                <a:lnTo>
                  <a:pt x="14927" y="3408331"/>
                </a:lnTo>
                <a:lnTo>
                  <a:pt x="0" y="3799327"/>
                </a:lnTo>
                <a:lnTo>
                  <a:pt x="14927" y="4190324"/>
                </a:lnTo>
                <a:lnTo>
                  <a:pt x="59711" y="4579465"/>
                </a:lnTo>
                <a:lnTo>
                  <a:pt x="134350" y="4964896"/>
                </a:lnTo>
                <a:lnTo>
                  <a:pt x="238844" y="5344763"/>
                </a:lnTo>
                <a:lnTo>
                  <a:pt x="373195" y="5717209"/>
                </a:lnTo>
                <a:lnTo>
                  <a:pt x="537401" y="6080381"/>
                </a:lnTo>
                <a:lnTo>
                  <a:pt x="731462" y="6432423"/>
                </a:lnTo>
                <a:lnTo>
                  <a:pt x="955379" y="6771479"/>
                </a:lnTo>
                <a:lnTo>
                  <a:pt x="1209152" y="7095696"/>
                </a:lnTo>
                <a:lnTo>
                  <a:pt x="1492780" y="7403218"/>
                </a:lnTo>
                <a:lnTo>
                  <a:pt x="1800302" y="7686847"/>
                </a:lnTo>
                <a:lnTo>
                  <a:pt x="2124519" y="7940619"/>
                </a:lnTo>
                <a:lnTo>
                  <a:pt x="2463576" y="8164537"/>
                </a:lnTo>
                <a:lnTo>
                  <a:pt x="2815618" y="8358598"/>
                </a:lnTo>
                <a:lnTo>
                  <a:pt x="3178790" y="8522804"/>
                </a:lnTo>
                <a:lnTo>
                  <a:pt x="3551236" y="8657154"/>
                </a:lnTo>
                <a:lnTo>
                  <a:pt x="3931103" y="8761649"/>
                </a:lnTo>
                <a:lnTo>
                  <a:pt x="4316535" y="8836288"/>
                </a:lnTo>
                <a:lnTo>
                  <a:pt x="4705676" y="8881071"/>
                </a:lnTo>
                <a:lnTo>
                  <a:pt x="5096673" y="8895999"/>
                </a:lnTo>
                <a:lnTo>
                  <a:pt x="5487669" y="8881071"/>
                </a:lnTo>
                <a:lnTo>
                  <a:pt x="5876811" y="8836288"/>
                </a:lnTo>
                <a:lnTo>
                  <a:pt x="6262242" y="8761649"/>
                </a:lnTo>
                <a:lnTo>
                  <a:pt x="6642109" y="8657154"/>
                </a:lnTo>
                <a:lnTo>
                  <a:pt x="7014555" y="8522804"/>
                </a:lnTo>
                <a:lnTo>
                  <a:pt x="7377727" y="8358598"/>
                </a:lnTo>
                <a:lnTo>
                  <a:pt x="7729769" y="8164537"/>
                </a:lnTo>
                <a:lnTo>
                  <a:pt x="8068825" y="7940619"/>
                </a:lnTo>
                <a:lnTo>
                  <a:pt x="8393042" y="7686847"/>
                </a:lnTo>
                <a:lnTo>
                  <a:pt x="8700564" y="7403218"/>
                </a:lnTo>
                <a:lnTo>
                  <a:pt x="8984193" y="7095696"/>
                </a:lnTo>
                <a:lnTo>
                  <a:pt x="9237966" y="6771479"/>
                </a:lnTo>
                <a:lnTo>
                  <a:pt x="9461884" y="6432423"/>
                </a:lnTo>
                <a:lnTo>
                  <a:pt x="9655946" y="6080381"/>
                </a:lnTo>
                <a:lnTo>
                  <a:pt x="9820152" y="5717209"/>
                </a:lnTo>
                <a:lnTo>
                  <a:pt x="9954502" y="5344763"/>
                </a:lnTo>
                <a:lnTo>
                  <a:pt x="10058997" y="4964896"/>
                </a:lnTo>
                <a:lnTo>
                  <a:pt x="10133636" y="4579465"/>
                </a:lnTo>
                <a:lnTo>
                  <a:pt x="10178420" y="4190324"/>
                </a:lnTo>
                <a:lnTo>
                  <a:pt x="10193348" y="3799327"/>
                </a:lnTo>
                <a:lnTo>
                  <a:pt x="10178420" y="3408331"/>
                </a:lnTo>
                <a:lnTo>
                  <a:pt x="10133636" y="3019189"/>
                </a:lnTo>
                <a:lnTo>
                  <a:pt x="10058997" y="2633758"/>
                </a:lnTo>
                <a:lnTo>
                  <a:pt x="9954502" y="2253892"/>
                </a:lnTo>
                <a:lnTo>
                  <a:pt x="9820152" y="1881445"/>
                </a:lnTo>
                <a:lnTo>
                  <a:pt x="9655946" y="1518274"/>
                </a:lnTo>
                <a:lnTo>
                  <a:pt x="9461884" y="1166233"/>
                </a:lnTo>
                <a:lnTo>
                  <a:pt x="9237966" y="827176"/>
                </a:lnTo>
                <a:lnTo>
                  <a:pt x="8984193" y="502960"/>
                </a:lnTo>
                <a:lnTo>
                  <a:pt x="8700564" y="195439"/>
                </a:lnTo>
                <a:lnTo>
                  <a:pt x="8488661" y="0"/>
                </a:lnTo>
                <a:close/>
              </a:path>
            </a:pathLst>
          </a:custGeom>
          <a:solidFill>
            <a:srgbClr val="FFDB28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47" y="3844395"/>
            <a:ext cx="1306800" cy="10973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13836" y="9144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  <a:t>Headline placeholder</a:t>
            </a:r>
            <a:b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i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t</a:t>
            </a:r>
            <a:r>
              <a:rPr lang="en-US" sz="3600" b="1" u="sng" spc="-85" dirty="0">
                <a:solidFill>
                  <a:srgbClr val="0D356E"/>
                </a:solidFill>
                <a:latin typeface="+mn-lt"/>
                <a:cs typeface="Arial"/>
              </a:rPr>
              <a:t>w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o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li</a:t>
            </a:r>
            <a:r>
              <a:rPr lang="en-US" sz="3600" b="1" u="sng" spc="-73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1" dirty="0">
                <a:solidFill>
                  <a:srgbClr val="0D356E"/>
                </a:solidFill>
                <a:latin typeface="+mn-lt"/>
                <a:cs typeface="Arial"/>
              </a:rPr>
              <a:t>es</a:t>
            </a:r>
            <a:endParaRPr lang="en-US" sz="3600" u="sng" dirty="0">
              <a:latin typeface="+mn-lt"/>
              <a:cs typeface="Arial"/>
            </a:endParaRP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6700" y="2316262"/>
            <a:ext cx="4314029" cy="381217"/>
          </a:xfrm>
        </p:spPr>
        <p:txBody>
          <a:bodyPr/>
          <a:lstStyle>
            <a:lvl1pPr marL="15394" indent="0" algn="ctr" defTabSz="4572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50" b="1" kern="1200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b="1" dirty="0" err="1">
                <a:solidFill>
                  <a:srgbClr val="0D356E"/>
                </a:solidFill>
                <a:latin typeface="+mn-lt"/>
                <a:cs typeface="Arial"/>
              </a:rPr>
              <a:t>Subheadline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6266" y="2774490"/>
            <a:ext cx="4051300" cy="508000"/>
          </a:xfrm>
        </p:spPr>
        <p:txBody>
          <a:bodyPr/>
          <a:lstStyle>
            <a:lvl1pPr marL="15394" indent="0" algn="ctr" defTabSz="1828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050" kern="1200" spc="6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Lorem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ipsum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do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lor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sit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amet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consectetur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ad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ipiscing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. </a:t>
            </a:r>
            <a:b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Morbi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at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mi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suscip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,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dap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ibus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nu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lla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eu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mo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lestie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quam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.</a:t>
            </a:r>
            <a:endParaRPr lang="en-US" sz="1050" dirty="0">
              <a:latin typeface="+mn-lt"/>
              <a:cs typeface="Arial"/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87340" y="4076700"/>
            <a:ext cx="647700" cy="6731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484252" y="2897813"/>
            <a:ext cx="3118452" cy="641536"/>
            <a:chOff x="4484252" y="2897813"/>
            <a:chExt cx="3118452" cy="641536"/>
          </a:xfrm>
        </p:grpSpPr>
        <p:sp>
          <p:nvSpPr>
            <p:cNvPr id="23" name="object 8"/>
            <p:cNvSpPr/>
            <p:nvPr userDrawn="1"/>
          </p:nvSpPr>
          <p:spPr>
            <a:xfrm>
              <a:off x="6962624" y="2898541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4127753" h="4127749">
                  <a:moveTo>
                    <a:pt x="2063876" y="0"/>
                  </a:moveTo>
                  <a:lnTo>
                    <a:pt x="1905544" y="6044"/>
                  </a:lnTo>
                  <a:lnTo>
                    <a:pt x="1747964" y="24179"/>
                  </a:lnTo>
                  <a:lnTo>
                    <a:pt x="1591885" y="54404"/>
                  </a:lnTo>
                  <a:lnTo>
                    <a:pt x="1438060" y="96719"/>
                  </a:lnTo>
                  <a:lnTo>
                    <a:pt x="1287239" y="151123"/>
                  </a:lnTo>
                  <a:lnTo>
                    <a:pt x="1140175" y="217618"/>
                  </a:lnTo>
                  <a:lnTo>
                    <a:pt x="997617" y="296202"/>
                  </a:lnTo>
                  <a:lnTo>
                    <a:pt x="860317" y="386876"/>
                  </a:lnTo>
                  <a:lnTo>
                    <a:pt x="729027" y="489640"/>
                  </a:lnTo>
                  <a:lnTo>
                    <a:pt x="604497" y="604494"/>
                  </a:lnTo>
                  <a:lnTo>
                    <a:pt x="489642" y="729024"/>
                  </a:lnTo>
                  <a:lnTo>
                    <a:pt x="386878" y="860314"/>
                  </a:lnTo>
                  <a:lnTo>
                    <a:pt x="296203" y="997614"/>
                  </a:lnTo>
                  <a:lnTo>
                    <a:pt x="217619" y="1140171"/>
                  </a:lnTo>
                  <a:lnTo>
                    <a:pt x="151124" y="1287236"/>
                  </a:lnTo>
                  <a:lnTo>
                    <a:pt x="96719" y="1438057"/>
                  </a:lnTo>
                  <a:lnTo>
                    <a:pt x="54404" y="1591882"/>
                  </a:lnTo>
                  <a:lnTo>
                    <a:pt x="24179" y="1747961"/>
                  </a:lnTo>
                  <a:lnTo>
                    <a:pt x="6044" y="1905542"/>
                  </a:lnTo>
                  <a:lnTo>
                    <a:pt x="0" y="2063874"/>
                  </a:lnTo>
                  <a:lnTo>
                    <a:pt x="6044" y="2222206"/>
                  </a:lnTo>
                  <a:lnTo>
                    <a:pt x="24179" y="2379787"/>
                  </a:lnTo>
                  <a:lnTo>
                    <a:pt x="54404" y="2535866"/>
                  </a:lnTo>
                  <a:lnTo>
                    <a:pt x="96719" y="2689691"/>
                  </a:lnTo>
                  <a:lnTo>
                    <a:pt x="151124" y="2840512"/>
                  </a:lnTo>
                  <a:lnTo>
                    <a:pt x="217619" y="2987577"/>
                  </a:lnTo>
                  <a:lnTo>
                    <a:pt x="296203" y="3130134"/>
                  </a:lnTo>
                  <a:lnTo>
                    <a:pt x="386878" y="3267434"/>
                  </a:lnTo>
                  <a:lnTo>
                    <a:pt x="489642" y="3398724"/>
                  </a:lnTo>
                  <a:lnTo>
                    <a:pt x="604497" y="3523254"/>
                  </a:lnTo>
                  <a:lnTo>
                    <a:pt x="729027" y="3638108"/>
                  </a:lnTo>
                  <a:lnTo>
                    <a:pt x="860317" y="3740872"/>
                  </a:lnTo>
                  <a:lnTo>
                    <a:pt x="997617" y="3831546"/>
                  </a:lnTo>
                  <a:lnTo>
                    <a:pt x="1140175" y="3910131"/>
                  </a:lnTo>
                  <a:lnTo>
                    <a:pt x="1287239" y="3976625"/>
                  </a:lnTo>
                  <a:lnTo>
                    <a:pt x="1438060" y="4031029"/>
                  </a:lnTo>
                  <a:lnTo>
                    <a:pt x="1591885" y="4073344"/>
                  </a:lnTo>
                  <a:lnTo>
                    <a:pt x="1747964" y="4103569"/>
                  </a:lnTo>
                  <a:lnTo>
                    <a:pt x="1905544" y="4121704"/>
                  </a:lnTo>
                  <a:lnTo>
                    <a:pt x="2063876" y="4127749"/>
                  </a:lnTo>
                  <a:lnTo>
                    <a:pt x="2222208" y="4121704"/>
                  </a:lnTo>
                  <a:lnTo>
                    <a:pt x="2379789" y="4103569"/>
                  </a:lnTo>
                  <a:lnTo>
                    <a:pt x="2535868" y="4073344"/>
                  </a:lnTo>
                  <a:lnTo>
                    <a:pt x="2689693" y="4031029"/>
                  </a:lnTo>
                  <a:lnTo>
                    <a:pt x="2840513" y="3976625"/>
                  </a:lnTo>
                  <a:lnTo>
                    <a:pt x="2987578" y="3910131"/>
                  </a:lnTo>
                  <a:lnTo>
                    <a:pt x="3130136" y="3831546"/>
                  </a:lnTo>
                  <a:lnTo>
                    <a:pt x="3267436" y="3740872"/>
                  </a:lnTo>
                  <a:lnTo>
                    <a:pt x="3398726" y="3638108"/>
                  </a:lnTo>
                  <a:lnTo>
                    <a:pt x="3523256" y="3523254"/>
                  </a:lnTo>
                  <a:lnTo>
                    <a:pt x="3638111" y="3398724"/>
                  </a:lnTo>
                  <a:lnTo>
                    <a:pt x="3740875" y="3267434"/>
                  </a:lnTo>
                  <a:lnTo>
                    <a:pt x="3831550" y="3130134"/>
                  </a:lnTo>
                  <a:lnTo>
                    <a:pt x="3910134" y="2987577"/>
                  </a:lnTo>
                  <a:lnTo>
                    <a:pt x="3976629" y="2840512"/>
                  </a:lnTo>
                  <a:lnTo>
                    <a:pt x="4031034" y="2689691"/>
                  </a:lnTo>
                  <a:lnTo>
                    <a:pt x="4073349" y="2535866"/>
                  </a:lnTo>
                  <a:lnTo>
                    <a:pt x="4103574" y="2379787"/>
                  </a:lnTo>
                  <a:lnTo>
                    <a:pt x="4121708" y="2222206"/>
                  </a:lnTo>
                  <a:lnTo>
                    <a:pt x="4127753" y="2063874"/>
                  </a:lnTo>
                  <a:lnTo>
                    <a:pt x="4121708" y="1905542"/>
                  </a:lnTo>
                  <a:lnTo>
                    <a:pt x="4103574" y="1747961"/>
                  </a:lnTo>
                  <a:lnTo>
                    <a:pt x="4073349" y="1591882"/>
                  </a:lnTo>
                  <a:lnTo>
                    <a:pt x="4031034" y="1438057"/>
                  </a:lnTo>
                  <a:lnTo>
                    <a:pt x="3976629" y="1287236"/>
                  </a:lnTo>
                  <a:lnTo>
                    <a:pt x="3910134" y="1140171"/>
                  </a:lnTo>
                  <a:lnTo>
                    <a:pt x="3831550" y="997614"/>
                  </a:lnTo>
                  <a:lnTo>
                    <a:pt x="3740875" y="860314"/>
                  </a:lnTo>
                  <a:lnTo>
                    <a:pt x="3638111" y="729024"/>
                  </a:lnTo>
                  <a:lnTo>
                    <a:pt x="3523256" y="604494"/>
                  </a:lnTo>
                  <a:lnTo>
                    <a:pt x="3398726" y="489640"/>
                  </a:lnTo>
                  <a:lnTo>
                    <a:pt x="3267436" y="386876"/>
                  </a:lnTo>
                  <a:lnTo>
                    <a:pt x="3130136" y="296202"/>
                  </a:lnTo>
                  <a:lnTo>
                    <a:pt x="2987578" y="217618"/>
                  </a:lnTo>
                  <a:lnTo>
                    <a:pt x="2840513" y="151123"/>
                  </a:lnTo>
                  <a:lnTo>
                    <a:pt x="2689693" y="96719"/>
                  </a:lnTo>
                  <a:lnTo>
                    <a:pt x="2535868" y="54404"/>
                  </a:lnTo>
                  <a:lnTo>
                    <a:pt x="2379789" y="24179"/>
                  </a:lnTo>
                  <a:lnTo>
                    <a:pt x="2222208" y="6044"/>
                  </a:lnTo>
                  <a:lnTo>
                    <a:pt x="2063876" y="0"/>
                  </a:lnTo>
                  <a:close/>
                </a:path>
              </a:pathLst>
            </a:custGeom>
            <a:solidFill>
              <a:schemeClr val="accent5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24" name="object 10"/>
            <p:cNvSpPr/>
            <p:nvPr userDrawn="1"/>
          </p:nvSpPr>
          <p:spPr>
            <a:xfrm>
              <a:off x="5312263" y="2899917"/>
              <a:ext cx="637328" cy="637328"/>
            </a:xfrm>
            <a:custGeom>
              <a:avLst/>
              <a:gdLst/>
              <a:ahLst/>
              <a:cxnLst/>
              <a:rect l="l" t="t" r="r" b="b"/>
              <a:pathLst>
                <a:path w="1390729" h="1390729">
                  <a:moveTo>
                    <a:pt x="695364" y="0"/>
                  </a:moveTo>
                  <a:lnTo>
                    <a:pt x="642019" y="2036"/>
                  </a:lnTo>
                  <a:lnTo>
                    <a:pt x="588926" y="8146"/>
                  </a:lnTo>
                  <a:lnTo>
                    <a:pt x="536340" y="18330"/>
                  </a:lnTo>
                  <a:lnTo>
                    <a:pt x="484512" y="32586"/>
                  </a:lnTo>
                  <a:lnTo>
                    <a:pt x="433697" y="50916"/>
                  </a:lnTo>
                  <a:lnTo>
                    <a:pt x="384147" y="73320"/>
                  </a:lnTo>
                  <a:lnTo>
                    <a:pt x="336116" y="99796"/>
                  </a:lnTo>
                  <a:lnTo>
                    <a:pt x="289856" y="130346"/>
                  </a:lnTo>
                  <a:lnTo>
                    <a:pt x="245621" y="164970"/>
                  </a:lnTo>
                  <a:lnTo>
                    <a:pt x="203663" y="203667"/>
                  </a:lnTo>
                  <a:lnTo>
                    <a:pt x="164967" y="245623"/>
                  </a:lnTo>
                  <a:lnTo>
                    <a:pt x="130344" y="289858"/>
                  </a:lnTo>
                  <a:lnTo>
                    <a:pt x="99795" y="336117"/>
                  </a:lnTo>
                  <a:lnTo>
                    <a:pt x="73319" y="384148"/>
                  </a:lnTo>
                  <a:lnTo>
                    <a:pt x="50915" y="433698"/>
                  </a:lnTo>
                  <a:lnTo>
                    <a:pt x="32586" y="484512"/>
                  </a:lnTo>
                  <a:lnTo>
                    <a:pt x="18329" y="536339"/>
                  </a:lnTo>
                  <a:lnTo>
                    <a:pt x="8146" y="588926"/>
                  </a:lnTo>
                  <a:lnTo>
                    <a:pt x="2036" y="642018"/>
                  </a:lnTo>
                  <a:lnTo>
                    <a:pt x="0" y="695364"/>
                  </a:lnTo>
                  <a:lnTo>
                    <a:pt x="2036" y="748710"/>
                  </a:lnTo>
                  <a:lnTo>
                    <a:pt x="8146" y="801802"/>
                  </a:lnTo>
                  <a:lnTo>
                    <a:pt x="18329" y="854389"/>
                  </a:lnTo>
                  <a:lnTo>
                    <a:pt x="32586" y="906216"/>
                  </a:lnTo>
                  <a:lnTo>
                    <a:pt x="50915" y="957030"/>
                  </a:lnTo>
                  <a:lnTo>
                    <a:pt x="73319" y="1006580"/>
                  </a:lnTo>
                  <a:lnTo>
                    <a:pt x="99795" y="1054610"/>
                  </a:lnTo>
                  <a:lnTo>
                    <a:pt x="130344" y="1100870"/>
                  </a:lnTo>
                  <a:lnTo>
                    <a:pt x="164967" y="1145104"/>
                  </a:lnTo>
                  <a:lnTo>
                    <a:pt x="203663" y="1187061"/>
                  </a:lnTo>
                  <a:lnTo>
                    <a:pt x="245621" y="1225758"/>
                  </a:lnTo>
                  <a:lnTo>
                    <a:pt x="289856" y="1260381"/>
                  </a:lnTo>
                  <a:lnTo>
                    <a:pt x="336116" y="1290931"/>
                  </a:lnTo>
                  <a:lnTo>
                    <a:pt x="384147" y="1317408"/>
                  </a:lnTo>
                  <a:lnTo>
                    <a:pt x="433697" y="1339812"/>
                  </a:lnTo>
                  <a:lnTo>
                    <a:pt x="484512" y="1358142"/>
                  </a:lnTo>
                  <a:lnTo>
                    <a:pt x="536340" y="1372399"/>
                  </a:lnTo>
                  <a:lnTo>
                    <a:pt x="588926" y="1382582"/>
                  </a:lnTo>
                  <a:lnTo>
                    <a:pt x="642019" y="1388692"/>
                  </a:lnTo>
                  <a:lnTo>
                    <a:pt x="695364" y="1390729"/>
                  </a:lnTo>
                  <a:lnTo>
                    <a:pt x="748710" y="1388692"/>
                  </a:lnTo>
                  <a:lnTo>
                    <a:pt x="801802" y="1382582"/>
                  </a:lnTo>
                  <a:lnTo>
                    <a:pt x="854389" y="1372399"/>
                  </a:lnTo>
                  <a:lnTo>
                    <a:pt x="906215" y="1358142"/>
                  </a:lnTo>
                  <a:lnTo>
                    <a:pt x="957030" y="1339812"/>
                  </a:lnTo>
                  <a:lnTo>
                    <a:pt x="1006579" y="1317408"/>
                  </a:lnTo>
                  <a:lnTo>
                    <a:pt x="1054609" y="1290931"/>
                  </a:lnTo>
                  <a:lnTo>
                    <a:pt x="1100868" y="1260381"/>
                  </a:lnTo>
                  <a:lnTo>
                    <a:pt x="1145102" y="1225758"/>
                  </a:lnTo>
                  <a:lnTo>
                    <a:pt x="1187058" y="1187061"/>
                  </a:lnTo>
                  <a:lnTo>
                    <a:pt x="1225755" y="1145104"/>
                  </a:lnTo>
                  <a:lnTo>
                    <a:pt x="1260379" y="1100870"/>
                  </a:lnTo>
                  <a:lnTo>
                    <a:pt x="1290930" y="1054610"/>
                  </a:lnTo>
                  <a:lnTo>
                    <a:pt x="1317408" y="1006580"/>
                  </a:lnTo>
                  <a:lnTo>
                    <a:pt x="1339811" y="957030"/>
                  </a:lnTo>
                  <a:lnTo>
                    <a:pt x="1358142" y="906216"/>
                  </a:lnTo>
                  <a:lnTo>
                    <a:pt x="1372399" y="854389"/>
                  </a:lnTo>
                  <a:lnTo>
                    <a:pt x="1382583" y="801802"/>
                  </a:lnTo>
                  <a:lnTo>
                    <a:pt x="1388693" y="748710"/>
                  </a:lnTo>
                  <a:lnTo>
                    <a:pt x="1390729" y="695364"/>
                  </a:lnTo>
                  <a:lnTo>
                    <a:pt x="1388693" y="642018"/>
                  </a:lnTo>
                  <a:lnTo>
                    <a:pt x="1382583" y="588926"/>
                  </a:lnTo>
                  <a:lnTo>
                    <a:pt x="1372399" y="536339"/>
                  </a:lnTo>
                  <a:lnTo>
                    <a:pt x="1358142" y="484512"/>
                  </a:lnTo>
                  <a:lnTo>
                    <a:pt x="1339811" y="433698"/>
                  </a:lnTo>
                  <a:lnTo>
                    <a:pt x="1317408" y="384148"/>
                  </a:lnTo>
                  <a:lnTo>
                    <a:pt x="1290930" y="336117"/>
                  </a:lnTo>
                  <a:lnTo>
                    <a:pt x="1260379" y="289858"/>
                  </a:lnTo>
                  <a:lnTo>
                    <a:pt x="1225755" y="245623"/>
                  </a:lnTo>
                  <a:lnTo>
                    <a:pt x="1187058" y="203667"/>
                  </a:lnTo>
                  <a:lnTo>
                    <a:pt x="1145102" y="164970"/>
                  </a:lnTo>
                  <a:lnTo>
                    <a:pt x="1100868" y="130346"/>
                  </a:lnTo>
                  <a:lnTo>
                    <a:pt x="1054609" y="99796"/>
                  </a:lnTo>
                  <a:lnTo>
                    <a:pt x="1006579" y="73320"/>
                  </a:lnTo>
                  <a:lnTo>
                    <a:pt x="957030" y="50916"/>
                  </a:lnTo>
                  <a:lnTo>
                    <a:pt x="906215" y="32586"/>
                  </a:lnTo>
                  <a:lnTo>
                    <a:pt x="854389" y="18330"/>
                  </a:lnTo>
                  <a:lnTo>
                    <a:pt x="801802" y="8146"/>
                  </a:lnTo>
                  <a:lnTo>
                    <a:pt x="748710" y="2036"/>
                  </a:lnTo>
                  <a:lnTo>
                    <a:pt x="695364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30" name="object 11"/>
            <p:cNvSpPr/>
            <p:nvPr userDrawn="1"/>
          </p:nvSpPr>
          <p:spPr>
            <a:xfrm>
              <a:off x="6136067" y="2898541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1263752" h="1263753">
                  <a:moveTo>
                    <a:pt x="631876" y="0"/>
                  </a:moveTo>
                  <a:lnTo>
                    <a:pt x="583400" y="1850"/>
                  </a:lnTo>
                  <a:lnTo>
                    <a:pt x="535155" y="7402"/>
                  </a:lnTo>
                  <a:lnTo>
                    <a:pt x="487369" y="16656"/>
                  </a:lnTo>
                  <a:lnTo>
                    <a:pt x="440274" y="29611"/>
                  </a:lnTo>
                  <a:lnTo>
                    <a:pt x="394098" y="46268"/>
                  </a:lnTo>
                  <a:lnTo>
                    <a:pt x="349072" y="66626"/>
                  </a:lnTo>
                  <a:lnTo>
                    <a:pt x="305426" y="90685"/>
                  </a:lnTo>
                  <a:lnTo>
                    <a:pt x="263390" y="118446"/>
                  </a:lnTo>
                  <a:lnTo>
                    <a:pt x="223194" y="149908"/>
                  </a:lnTo>
                  <a:lnTo>
                    <a:pt x="185067" y="185072"/>
                  </a:lnTo>
                  <a:lnTo>
                    <a:pt x="149904" y="223198"/>
                  </a:lnTo>
                  <a:lnTo>
                    <a:pt x="118443" y="263394"/>
                  </a:lnTo>
                  <a:lnTo>
                    <a:pt x="90683" y="305429"/>
                  </a:lnTo>
                  <a:lnTo>
                    <a:pt x="66624" y="349075"/>
                  </a:lnTo>
                  <a:lnTo>
                    <a:pt x="46266" y="394100"/>
                  </a:lnTo>
                  <a:lnTo>
                    <a:pt x="29610" y="440276"/>
                  </a:lnTo>
                  <a:lnTo>
                    <a:pt x="16656" y="487371"/>
                  </a:lnTo>
                  <a:lnTo>
                    <a:pt x="7402" y="535156"/>
                  </a:lnTo>
                  <a:lnTo>
                    <a:pt x="1850" y="583401"/>
                  </a:lnTo>
                  <a:lnTo>
                    <a:pt x="0" y="631876"/>
                  </a:lnTo>
                  <a:lnTo>
                    <a:pt x="1850" y="680351"/>
                  </a:lnTo>
                  <a:lnTo>
                    <a:pt x="7402" y="728596"/>
                  </a:lnTo>
                  <a:lnTo>
                    <a:pt x="16656" y="776381"/>
                  </a:lnTo>
                  <a:lnTo>
                    <a:pt x="29610" y="823477"/>
                  </a:lnTo>
                  <a:lnTo>
                    <a:pt x="46266" y="869652"/>
                  </a:lnTo>
                  <a:lnTo>
                    <a:pt x="66624" y="914677"/>
                  </a:lnTo>
                  <a:lnTo>
                    <a:pt x="90683" y="958323"/>
                  </a:lnTo>
                  <a:lnTo>
                    <a:pt x="118443" y="1000358"/>
                  </a:lnTo>
                  <a:lnTo>
                    <a:pt x="149904" y="1040554"/>
                  </a:lnTo>
                  <a:lnTo>
                    <a:pt x="185067" y="1078680"/>
                  </a:lnTo>
                  <a:lnTo>
                    <a:pt x="223194" y="1113844"/>
                  </a:lnTo>
                  <a:lnTo>
                    <a:pt x="263390" y="1145306"/>
                  </a:lnTo>
                  <a:lnTo>
                    <a:pt x="305426" y="1173067"/>
                  </a:lnTo>
                  <a:lnTo>
                    <a:pt x="349072" y="1197127"/>
                  </a:lnTo>
                  <a:lnTo>
                    <a:pt x="394098" y="1217485"/>
                  </a:lnTo>
                  <a:lnTo>
                    <a:pt x="440274" y="1234141"/>
                  </a:lnTo>
                  <a:lnTo>
                    <a:pt x="487369" y="1247096"/>
                  </a:lnTo>
                  <a:lnTo>
                    <a:pt x="535155" y="1256350"/>
                  </a:lnTo>
                  <a:lnTo>
                    <a:pt x="583400" y="1261902"/>
                  </a:lnTo>
                  <a:lnTo>
                    <a:pt x="631876" y="1263753"/>
                  </a:lnTo>
                  <a:lnTo>
                    <a:pt x="680351" y="1261902"/>
                  </a:lnTo>
                  <a:lnTo>
                    <a:pt x="728596" y="1256350"/>
                  </a:lnTo>
                  <a:lnTo>
                    <a:pt x="776382" y="1247096"/>
                  </a:lnTo>
                  <a:lnTo>
                    <a:pt x="823477" y="1234141"/>
                  </a:lnTo>
                  <a:lnTo>
                    <a:pt x="869653" y="1217485"/>
                  </a:lnTo>
                  <a:lnTo>
                    <a:pt x="914679" y="1197127"/>
                  </a:lnTo>
                  <a:lnTo>
                    <a:pt x="958325" y="1173067"/>
                  </a:lnTo>
                  <a:lnTo>
                    <a:pt x="1000361" y="1145306"/>
                  </a:lnTo>
                  <a:lnTo>
                    <a:pt x="1040557" y="1113844"/>
                  </a:lnTo>
                  <a:lnTo>
                    <a:pt x="1078684" y="1078680"/>
                  </a:lnTo>
                  <a:lnTo>
                    <a:pt x="1113847" y="1040554"/>
                  </a:lnTo>
                  <a:lnTo>
                    <a:pt x="1145308" y="1000358"/>
                  </a:lnTo>
                  <a:lnTo>
                    <a:pt x="1173068" y="958323"/>
                  </a:lnTo>
                  <a:lnTo>
                    <a:pt x="1197127" y="914677"/>
                  </a:lnTo>
                  <a:lnTo>
                    <a:pt x="1217485" y="869652"/>
                  </a:lnTo>
                  <a:lnTo>
                    <a:pt x="1234141" y="823477"/>
                  </a:lnTo>
                  <a:lnTo>
                    <a:pt x="1247096" y="776381"/>
                  </a:lnTo>
                  <a:lnTo>
                    <a:pt x="1256349" y="728596"/>
                  </a:lnTo>
                  <a:lnTo>
                    <a:pt x="1261901" y="680351"/>
                  </a:lnTo>
                  <a:lnTo>
                    <a:pt x="1263752" y="631876"/>
                  </a:lnTo>
                  <a:lnTo>
                    <a:pt x="1261901" y="583401"/>
                  </a:lnTo>
                  <a:lnTo>
                    <a:pt x="1256349" y="535156"/>
                  </a:lnTo>
                  <a:lnTo>
                    <a:pt x="1247096" y="487371"/>
                  </a:lnTo>
                  <a:lnTo>
                    <a:pt x="1234141" y="440276"/>
                  </a:lnTo>
                  <a:lnTo>
                    <a:pt x="1217485" y="394100"/>
                  </a:lnTo>
                  <a:lnTo>
                    <a:pt x="1197127" y="349075"/>
                  </a:lnTo>
                  <a:lnTo>
                    <a:pt x="1173068" y="305429"/>
                  </a:lnTo>
                  <a:lnTo>
                    <a:pt x="1145308" y="263394"/>
                  </a:lnTo>
                  <a:lnTo>
                    <a:pt x="1113847" y="223198"/>
                  </a:lnTo>
                  <a:lnTo>
                    <a:pt x="1078684" y="185072"/>
                  </a:lnTo>
                  <a:lnTo>
                    <a:pt x="1040557" y="149908"/>
                  </a:lnTo>
                  <a:lnTo>
                    <a:pt x="1000361" y="118446"/>
                  </a:lnTo>
                  <a:lnTo>
                    <a:pt x="958325" y="90685"/>
                  </a:lnTo>
                  <a:lnTo>
                    <a:pt x="914679" y="66626"/>
                  </a:lnTo>
                  <a:lnTo>
                    <a:pt x="869653" y="46268"/>
                  </a:lnTo>
                  <a:lnTo>
                    <a:pt x="823477" y="29611"/>
                  </a:lnTo>
                  <a:lnTo>
                    <a:pt x="776382" y="16656"/>
                  </a:lnTo>
                  <a:lnTo>
                    <a:pt x="728596" y="7402"/>
                  </a:lnTo>
                  <a:lnTo>
                    <a:pt x="680351" y="1850"/>
                  </a:lnTo>
                  <a:lnTo>
                    <a:pt x="631876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32" name="object 9"/>
            <p:cNvSpPr/>
            <p:nvPr userDrawn="1"/>
          </p:nvSpPr>
          <p:spPr>
            <a:xfrm>
              <a:off x="4484252" y="2897813"/>
              <a:ext cx="641535" cy="641536"/>
            </a:xfrm>
            <a:custGeom>
              <a:avLst/>
              <a:gdLst/>
              <a:ahLst/>
              <a:cxnLst/>
              <a:rect l="l" t="t" r="r" b="b"/>
              <a:pathLst>
                <a:path w="1880363" h="1880367">
                  <a:moveTo>
                    <a:pt x="940185" y="0"/>
                  </a:moveTo>
                  <a:lnTo>
                    <a:pt x="868058" y="2753"/>
                  </a:lnTo>
                  <a:lnTo>
                    <a:pt x="796273" y="11014"/>
                  </a:lnTo>
                  <a:lnTo>
                    <a:pt x="725172" y="24783"/>
                  </a:lnTo>
                  <a:lnTo>
                    <a:pt x="655098" y="44059"/>
                  </a:lnTo>
                  <a:lnTo>
                    <a:pt x="586392" y="68843"/>
                  </a:lnTo>
                  <a:lnTo>
                    <a:pt x="519398" y="99134"/>
                  </a:lnTo>
                  <a:lnTo>
                    <a:pt x="454457" y="134933"/>
                  </a:lnTo>
                  <a:lnTo>
                    <a:pt x="391911" y="176239"/>
                  </a:lnTo>
                  <a:lnTo>
                    <a:pt x="332102" y="223052"/>
                  </a:lnTo>
                  <a:lnTo>
                    <a:pt x="275373" y="275373"/>
                  </a:lnTo>
                  <a:lnTo>
                    <a:pt x="223052" y="332102"/>
                  </a:lnTo>
                  <a:lnTo>
                    <a:pt x="176239" y="391910"/>
                  </a:lnTo>
                  <a:lnTo>
                    <a:pt x="134933" y="454456"/>
                  </a:lnTo>
                  <a:lnTo>
                    <a:pt x="99134" y="519397"/>
                  </a:lnTo>
                  <a:lnTo>
                    <a:pt x="68843" y="586391"/>
                  </a:lnTo>
                  <a:lnTo>
                    <a:pt x="44059" y="655097"/>
                  </a:lnTo>
                  <a:lnTo>
                    <a:pt x="24783" y="725171"/>
                  </a:lnTo>
                  <a:lnTo>
                    <a:pt x="11014" y="796271"/>
                  </a:lnTo>
                  <a:lnTo>
                    <a:pt x="2753" y="868056"/>
                  </a:lnTo>
                  <a:lnTo>
                    <a:pt x="0" y="940183"/>
                  </a:lnTo>
                  <a:lnTo>
                    <a:pt x="2753" y="1012310"/>
                  </a:lnTo>
                  <a:lnTo>
                    <a:pt x="11014" y="1084095"/>
                  </a:lnTo>
                  <a:lnTo>
                    <a:pt x="24783" y="1155196"/>
                  </a:lnTo>
                  <a:lnTo>
                    <a:pt x="44059" y="1225270"/>
                  </a:lnTo>
                  <a:lnTo>
                    <a:pt x="68843" y="1293975"/>
                  </a:lnTo>
                  <a:lnTo>
                    <a:pt x="99134" y="1360969"/>
                  </a:lnTo>
                  <a:lnTo>
                    <a:pt x="134933" y="1425911"/>
                  </a:lnTo>
                  <a:lnTo>
                    <a:pt x="176239" y="1488456"/>
                  </a:lnTo>
                  <a:lnTo>
                    <a:pt x="223052" y="1548265"/>
                  </a:lnTo>
                  <a:lnTo>
                    <a:pt x="275373" y="1604993"/>
                  </a:lnTo>
                  <a:lnTo>
                    <a:pt x="332102" y="1657314"/>
                  </a:lnTo>
                  <a:lnTo>
                    <a:pt x="391911" y="1704128"/>
                  </a:lnTo>
                  <a:lnTo>
                    <a:pt x="454457" y="1745434"/>
                  </a:lnTo>
                  <a:lnTo>
                    <a:pt x="519398" y="1781232"/>
                  </a:lnTo>
                  <a:lnTo>
                    <a:pt x="586392" y="1811523"/>
                  </a:lnTo>
                  <a:lnTo>
                    <a:pt x="655098" y="1836307"/>
                  </a:lnTo>
                  <a:lnTo>
                    <a:pt x="725172" y="1855583"/>
                  </a:lnTo>
                  <a:lnTo>
                    <a:pt x="796273" y="1869352"/>
                  </a:lnTo>
                  <a:lnTo>
                    <a:pt x="868058" y="1877613"/>
                  </a:lnTo>
                  <a:lnTo>
                    <a:pt x="940185" y="1880367"/>
                  </a:lnTo>
                  <a:lnTo>
                    <a:pt x="1012312" y="1877613"/>
                  </a:lnTo>
                  <a:lnTo>
                    <a:pt x="1084097" y="1869352"/>
                  </a:lnTo>
                  <a:lnTo>
                    <a:pt x="1155197" y="1855583"/>
                  </a:lnTo>
                  <a:lnTo>
                    <a:pt x="1225271" y="1836307"/>
                  </a:lnTo>
                  <a:lnTo>
                    <a:pt x="1293976" y="1811523"/>
                  </a:lnTo>
                  <a:lnTo>
                    <a:pt x="1360970" y="1781232"/>
                  </a:lnTo>
                  <a:lnTo>
                    <a:pt x="1425911" y="1745434"/>
                  </a:lnTo>
                  <a:lnTo>
                    <a:pt x="1488456" y="1704128"/>
                  </a:lnTo>
                  <a:lnTo>
                    <a:pt x="1548264" y="1657314"/>
                  </a:lnTo>
                  <a:lnTo>
                    <a:pt x="1604992" y="1604993"/>
                  </a:lnTo>
                  <a:lnTo>
                    <a:pt x="1657313" y="1548265"/>
                  </a:lnTo>
                  <a:lnTo>
                    <a:pt x="1704126" y="1488456"/>
                  </a:lnTo>
                  <a:lnTo>
                    <a:pt x="1745432" y="1425911"/>
                  </a:lnTo>
                  <a:lnTo>
                    <a:pt x="1781230" y="1360969"/>
                  </a:lnTo>
                  <a:lnTo>
                    <a:pt x="1811521" y="1293975"/>
                  </a:lnTo>
                  <a:lnTo>
                    <a:pt x="1836304" y="1225270"/>
                  </a:lnTo>
                  <a:lnTo>
                    <a:pt x="1855580" y="1155196"/>
                  </a:lnTo>
                  <a:lnTo>
                    <a:pt x="1869349" y="1084095"/>
                  </a:lnTo>
                  <a:lnTo>
                    <a:pt x="1877610" y="1012310"/>
                  </a:lnTo>
                  <a:lnTo>
                    <a:pt x="1880363" y="940183"/>
                  </a:lnTo>
                  <a:lnTo>
                    <a:pt x="1877610" y="868056"/>
                  </a:lnTo>
                  <a:lnTo>
                    <a:pt x="1869349" y="796271"/>
                  </a:lnTo>
                  <a:lnTo>
                    <a:pt x="1855580" y="725171"/>
                  </a:lnTo>
                  <a:lnTo>
                    <a:pt x="1836304" y="655097"/>
                  </a:lnTo>
                  <a:lnTo>
                    <a:pt x="1811521" y="586391"/>
                  </a:lnTo>
                  <a:lnTo>
                    <a:pt x="1781230" y="519397"/>
                  </a:lnTo>
                  <a:lnTo>
                    <a:pt x="1745432" y="454456"/>
                  </a:lnTo>
                  <a:lnTo>
                    <a:pt x="1704126" y="391910"/>
                  </a:lnTo>
                  <a:lnTo>
                    <a:pt x="1657313" y="332102"/>
                  </a:lnTo>
                  <a:lnTo>
                    <a:pt x="1604992" y="275373"/>
                  </a:lnTo>
                  <a:lnTo>
                    <a:pt x="1548264" y="223052"/>
                  </a:lnTo>
                  <a:lnTo>
                    <a:pt x="1488456" y="176239"/>
                  </a:lnTo>
                  <a:lnTo>
                    <a:pt x="1425911" y="134933"/>
                  </a:lnTo>
                  <a:lnTo>
                    <a:pt x="1360970" y="99134"/>
                  </a:lnTo>
                  <a:lnTo>
                    <a:pt x="1293976" y="68843"/>
                  </a:lnTo>
                  <a:lnTo>
                    <a:pt x="1225271" y="44059"/>
                  </a:lnTo>
                  <a:lnTo>
                    <a:pt x="1155197" y="24783"/>
                  </a:lnTo>
                  <a:lnTo>
                    <a:pt x="1084097" y="11014"/>
                  </a:lnTo>
                  <a:lnTo>
                    <a:pt x="1012312" y="2753"/>
                  </a:lnTo>
                  <a:lnTo>
                    <a:pt x="940185" y="0"/>
                  </a:lnTo>
                  <a:close/>
                </a:path>
              </a:pathLst>
            </a:custGeom>
            <a:solidFill>
              <a:schemeClr val="accent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3750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019" y="256032"/>
            <a:ext cx="3200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lvl="0" eaLnBrk="0" hangingPunct="0">
              <a:spcBef>
                <a:spcPct val="20000"/>
              </a:spcBef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19" y="1248937"/>
            <a:ext cx="8627806" cy="3484555"/>
          </a:xfrm>
          <a:prstGeom prst="rect">
            <a:avLst/>
          </a:prstGeom>
        </p:spPr>
        <p:txBody>
          <a:bodyPr lIns="45720" tIns="45720" rIns="45720" bIns="4572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MSIPCMContentMarking" descr="{&quot;HashCode&quot;:-1327471360,&quot;Placement&quot;:&quot;Footer&quot;,&quot;Top&quot;:384.343,&quot;Left&quot;:0.0,&quot;SlideWidth&quot;:720,&quot;SlideHeight&quot;:405}">
            <a:extLst>
              <a:ext uri="{FF2B5EF4-FFF2-40B4-BE49-F238E27FC236}">
                <a16:creationId xmlns:a16="http://schemas.microsoft.com/office/drawing/2014/main" id="{C58676EE-3E4F-98A6-C9B8-DCA6CC6EBC71}"/>
              </a:ext>
            </a:extLst>
          </p:cNvPr>
          <p:cNvSpPr txBox="1"/>
          <p:nvPr userDrawn="1"/>
        </p:nvSpPr>
        <p:spPr>
          <a:xfrm>
            <a:off x="0" y="4881156"/>
            <a:ext cx="117991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Internal to Wipro</a:t>
            </a:r>
            <a:endParaRPr lang="en-IN" sz="1000" dirty="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03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10" r:id="rId2"/>
    <p:sldLayoutId id="2147483804" r:id="rId3"/>
    <p:sldLayoutId id="2147483709" r:id="rId4"/>
    <p:sldLayoutId id="2147483756" r:id="rId5"/>
    <p:sldLayoutId id="2147483867" r:id="rId6"/>
    <p:sldLayoutId id="2147483868" r:id="rId7"/>
    <p:sldLayoutId id="2147483865" r:id="rId8"/>
    <p:sldLayoutId id="2147483784" r:id="rId9"/>
    <p:sldLayoutId id="2147483863" r:id="rId10"/>
    <p:sldLayoutId id="2147483829" r:id="rId11"/>
    <p:sldLayoutId id="2147483855" r:id="rId12"/>
    <p:sldLayoutId id="2147483858" r:id="rId13"/>
    <p:sldLayoutId id="2147483833" r:id="rId14"/>
    <p:sldLayoutId id="2147483832" r:id="rId15"/>
    <p:sldLayoutId id="2147483831" r:id="rId16"/>
    <p:sldLayoutId id="2147483834" r:id="rId17"/>
    <p:sldLayoutId id="2147483835" r:id="rId18"/>
    <p:sldLayoutId id="2147483836" r:id="rId19"/>
    <p:sldLayoutId id="2147483838" r:id="rId20"/>
    <p:sldLayoutId id="2147483842" r:id="rId21"/>
    <p:sldLayoutId id="2147483844" r:id="rId22"/>
    <p:sldLayoutId id="2147483846" r:id="rId23"/>
    <p:sldLayoutId id="2147483850" r:id="rId24"/>
    <p:sldLayoutId id="2147483848" r:id="rId25"/>
    <p:sldLayoutId id="2147483852" r:id="rId26"/>
    <p:sldLayoutId id="2147483799" r:id="rId27"/>
    <p:sldLayoutId id="2147483822" r:id="rId28"/>
    <p:sldLayoutId id="2147483869" r:id="rId29"/>
    <p:sldLayoutId id="2147483824" r:id="rId30"/>
    <p:sldLayoutId id="2147483870" r:id="rId31"/>
  </p:sldLayoutIdLst>
  <p:hf hdr="0"/>
  <p:txStyles>
    <p:titleStyle>
      <a:lvl1pPr marL="0" algn="l" defTabSz="457200" rtl="0" eaLnBrk="1" latinLnBrk="0" hangingPunct="1">
        <a:lnSpc>
          <a:spcPct val="98000"/>
        </a:lnSpc>
        <a:spcBef>
          <a:spcPct val="0"/>
        </a:spcBef>
        <a:buNone/>
        <a:tabLst>
          <a:tab pos="457200" algn="l"/>
        </a:tabLst>
        <a:defRPr lang="en-US" sz="2600" b="1" u="sng" kern="1200" dirty="0">
          <a:solidFill>
            <a:schemeClr val="tx2"/>
          </a:solidFill>
          <a:latin typeface="+mj-lt"/>
          <a:ea typeface="+mn-ea"/>
          <a:cs typeface="Arial"/>
        </a:defRPr>
      </a:lvl1pPr>
    </p:titleStyle>
    <p:bodyStyle>
      <a:lvl1pPr marL="231775" indent="-231775" algn="l" defTabSz="457200" rtl="0" eaLnBrk="1" latinLnBrk="0" hangingPunct="1">
        <a:spcBef>
          <a:spcPts val="600"/>
        </a:spcBef>
        <a:buClr>
          <a:srgbClr val="00B0F0"/>
        </a:buClr>
        <a:buFont typeface="Arial" panose="020B0604020202020204" pitchFamily="34" charset="0"/>
        <a:buChar char="•"/>
        <a:defRPr kumimoji="0" lang="en-US" sz="20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2pPr>
      <a:lvl3pPr marL="1085850" indent="-1714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2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1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050" b="0" i="0" u="none" strike="noStrike" kern="1200" cap="none" spc="0" normalizeH="0" baseline="0" noProof="0" dirty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720" y="1803975"/>
            <a:ext cx="5270182" cy="1341979"/>
          </a:xfrm>
        </p:spPr>
        <p:txBody>
          <a:bodyPr>
            <a:normAutofit fontScale="90000"/>
          </a:bodyPr>
          <a:lstStyle/>
          <a:p>
            <a:r>
              <a:rPr lang="en-US" sz="2800" b="0" u="none" spc="-23" dirty="0">
                <a:solidFill>
                  <a:schemeClr val="tx1"/>
                </a:solidFill>
              </a:rPr>
              <a:t>Internship Report</a:t>
            </a:r>
            <a:br>
              <a:rPr lang="en-US" sz="2800" u="none" spc="-23" dirty="0">
                <a:solidFill>
                  <a:schemeClr val="tx1"/>
                </a:solidFill>
              </a:rPr>
            </a:br>
            <a:r>
              <a:rPr lang="en-US" sz="2800" u="none" spc="-23" dirty="0">
                <a:solidFill>
                  <a:schemeClr val="tx1"/>
                </a:solidFill>
              </a:rPr>
              <a:t>Cushioning Optimization in Mini-Excavator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56FB3F-22B4-469C-9961-154F870478EF}"/>
              </a:ext>
            </a:extLst>
          </p:cNvPr>
          <p:cNvSpPr txBox="1"/>
          <p:nvPr/>
        </p:nvSpPr>
        <p:spPr>
          <a:xfrm>
            <a:off x="3956264" y="324560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u="none" strike="noStrike" dirty="0">
                <a:effectLst/>
              </a:rPr>
              <a:t>Sanyam Verma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IIT Delhi</a:t>
            </a:r>
            <a:endParaRPr lang="en-US" sz="1200" u="none" strike="noStrike" dirty="0">
              <a:solidFill>
                <a:schemeClr val="accent2"/>
              </a:solidFill>
              <a:effectLst/>
            </a:endParaRPr>
          </a:p>
          <a:p>
            <a:r>
              <a:rPr lang="en-US" sz="1200" dirty="0">
                <a:solidFill>
                  <a:schemeClr val="accent2"/>
                </a:solidFill>
              </a:rPr>
              <a:t>12.07.2024</a:t>
            </a:r>
            <a:endParaRPr lang="en-IN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62E96B-B80B-A713-B5F4-FEDFBC124D3E}"/>
              </a:ext>
            </a:extLst>
          </p:cNvPr>
          <p:cNvSpPr/>
          <p:nvPr/>
        </p:nvSpPr>
        <p:spPr>
          <a:xfrm>
            <a:off x="3873818" y="3998845"/>
            <a:ext cx="35445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Mentor : </a:t>
            </a:r>
            <a:r>
              <a:rPr lang="en-US" b="0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Ganeswara</a:t>
            </a:r>
            <a:r>
              <a:rPr lang="en-US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Rao</a:t>
            </a:r>
          </a:p>
        </p:txBody>
      </p:sp>
    </p:spTree>
    <p:extLst>
      <p:ext uri="{BB962C8B-B14F-4D97-AF65-F5344CB8AC3E}">
        <p14:creationId xmlns:p14="http://schemas.microsoft.com/office/powerpoint/2010/main" val="165499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F2D59-FCBF-49FD-E261-51313FF442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6D5AC565-726D-4AD6-B8E4-E5E6A91CC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34" y="187294"/>
            <a:ext cx="3432747" cy="914400"/>
          </a:xfrm>
        </p:spPr>
        <p:txBody>
          <a:bodyPr/>
          <a:lstStyle/>
          <a:p>
            <a:pPr algn="ctr"/>
            <a:r>
              <a:rPr lang="en-US" dirty="0"/>
              <a:t>Data Adding app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D40448-C37F-F7BF-3DFE-924A33D776EC}"/>
              </a:ext>
            </a:extLst>
          </p:cNvPr>
          <p:cNvSpPr txBox="1"/>
          <p:nvPr/>
        </p:nvSpPr>
        <p:spPr>
          <a:xfrm>
            <a:off x="341604" y="1417588"/>
            <a:ext cx="405600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600" dirty="0"/>
              <a:t>Can be extended to excavators also.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600" dirty="0"/>
              <a:t>No need to change the backend code.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600" dirty="0"/>
              <a:t>Adding new data with a single click.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600" dirty="0"/>
              <a:t>Mass upload feature(Can be used to make the correction).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600" dirty="0"/>
              <a:t>Latest data can be exported to a CSV file(With feature names).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600" dirty="0"/>
              <a:t>Will show “Data Saved Successfully” once we click Confirm.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600" dirty="0"/>
              <a:t>Prepared Deployment document.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4E218A-842C-C115-A670-AF668126D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018" y="187294"/>
            <a:ext cx="3229557" cy="455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29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57782-7DEA-3DCA-ACBD-294C82DCB9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5770" y="1692056"/>
            <a:ext cx="8601530" cy="3085101"/>
          </a:xfr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User Friendly Interface.</a:t>
            </a:r>
          </a:p>
          <a:p>
            <a:r>
              <a:rPr lang="en-US" sz="16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Every parameter visible in a single window.</a:t>
            </a:r>
          </a:p>
          <a:p>
            <a:r>
              <a:rPr lang="en-US" sz="16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Editable entries, drop down menus, interactive UI.</a:t>
            </a:r>
          </a:p>
          <a:p>
            <a:r>
              <a:rPr lang="en-US" sz="16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Respective scales to increase or decrease value.</a:t>
            </a:r>
          </a:p>
          <a:p>
            <a:r>
              <a:rPr lang="en-US" sz="16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Customizable and easy to understand backend code.</a:t>
            </a:r>
          </a:p>
          <a:p>
            <a:r>
              <a:rPr lang="en-US" sz="16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Error handling</a:t>
            </a:r>
          </a:p>
          <a:p>
            <a:endParaRPr lang="en-US" sz="1600" b="1" dirty="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DB6B2-8EA1-12D6-3DB0-E5124094B5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B97444-3A88-0BCA-372F-C94D231D7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18" y="256032"/>
            <a:ext cx="5197402" cy="914400"/>
          </a:xfrm>
        </p:spPr>
        <p:txBody>
          <a:bodyPr/>
          <a:lstStyle/>
          <a:p>
            <a:r>
              <a:rPr lang="en-US" dirty="0"/>
              <a:t>Distinctive Features of the App</a:t>
            </a:r>
          </a:p>
        </p:txBody>
      </p:sp>
    </p:spTree>
    <p:extLst>
      <p:ext uri="{BB962C8B-B14F-4D97-AF65-F5344CB8AC3E}">
        <p14:creationId xmlns:p14="http://schemas.microsoft.com/office/powerpoint/2010/main" val="260880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667E35-46DD-0D81-4368-B4739BCF89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1235" y="432525"/>
            <a:ext cx="8601530" cy="254001"/>
          </a:xfrm>
        </p:spPr>
        <p:txBody>
          <a:bodyPr/>
          <a:lstStyle/>
          <a:p>
            <a:r>
              <a:rPr lang="en-US" sz="1800" dirty="0">
                <a:solidFill>
                  <a:schemeClr val="tx2"/>
                </a:solidFill>
              </a:rPr>
              <a:t>Pros of the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B592C-FB43-34CB-A590-0E0363BC9A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235" y="931757"/>
            <a:ext cx="8601530" cy="4481566"/>
          </a:xfrm>
        </p:spPr>
        <p:txBody>
          <a:bodyPr/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No need to refer previous drawings and data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Just feeding the input parameters and getting optimal bush parameters.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All the iterative and tedious tasks eliminated.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Design parameters estimation and fine-tuning, collectively can take as much as 12 hours on an average to be finalized. Using our Modified M-C model, we can finalize and get first time right solution in a matter of minutes.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Increased customer satisfaction.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Scaled Production.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Lower labor costs.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Decreased material wastage.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867D6-2131-E060-82CA-343AE19EB3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75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667E35-46DD-0D81-4368-B4739BCF89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1235" y="461561"/>
            <a:ext cx="8601530" cy="254001"/>
          </a:xfrm>
        </p:spPr>
        <p:txBody>
          <a:bodyPr/>
          <a:lstStyle/>
          <a:p>
            <a:r>
              <a:rPr lang="en-US" sz="1800" dirty="0">
                <a:solidFill>
                  <a:schemeClr val="tx2"/>
                </a:solidFill>
              </a:rPr>
              <a:t>Challenges for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B592C-FB43-34CB-A590-0E0363BC9A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235" y="1776720"/>
            <a:ext cx="8601530" cy="3085101"/>
          </a:xfrm>
        </p:spPr>
        <p:txBody>
          <a:bodyPr/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Model trained on Limited Mini-excavator models. Model can be made more robust and confident in its prediction with increase in data available.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Static data without simulation or experimental validation.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Testing is anyways inevitable.</a:t>
            </a:r>
          </a:p>
          <a:p>
            <a:endParaRPr lang="en-US" sz="1800" dirty="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  <a:p>
            <a:endParaRPr lang="en-US" sz="1800" dirty="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867D6-2131-E060-82CA-343AE19EB3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50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7A202-3922-ECB9-0BDA-8B386DA3CF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5B01D2-2F66-A280-B36F-6377955CD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18" y="256032"/>
            <a:ext cx="8300365" cy="914400"/>
          </a:xfrm>
        </p:spPr>
        <p:txBody>
          <a:bodyPr/>
          <a:lstStyle/>
          <a:p>
            <a:r>
              <a:rPr lang="en-US" u="none" dirty="0"/>
              <a:t> 2. </a:t>
            </a:r>
            <a:r>
              <a:rPr lang="en-US" dirty="0"/>
              <a:t>Developing an Electronic Control Unit(ECU)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D9438-7C91-752D-DBCA-A64BD886B300}"/>
              </a:ext>
            </a:extLst>
          </p:cNvPr>
          <p:cNvSpPr txBox="1"/>
          <p:nvPr/>
        </p:nvSpPr>
        <p:spPr>
          <a:xfrm>
            <a:off x="259017" y="1317260"/>
            <a:ext cx="8300365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  <a:cs typeface="Calibri" panose="020F0502020204030204" pitchFamily="34" charset="0"/>
              </a:rPr>
              <a:t>Overview of the approach</a:t>
            </a:r>
          </a:p>
          <a:p>
            <a:pPr marL="285750" indent="-285750">
              <a:buClr>
                <a:schemeClr val="tx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endParaRPr lang="en-US" sz="1600" dirty="0">
              <a:latin typeface="+mj-lt"/>
              <a:cs typeface="Calibri" panose="020F0502020204030204" pitchFamily="34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600" dirty="0">
                <a:latin typeface="+mj-lt"/>
                <a:cs typeface="Calibri" panose="020F0502020204030204" pitchFamily="34" charset="0"/>
              </a:rPr>
              <a:t>This approach focuses on </a:t>
            </a:r>
            <a:r>
              <a:rPr lang="en-US" sz="1600" b="1" dirty="0">
                <a:latin typeface="+mj-lt"/>
                <a:cs typeface="Calibri" panose="020F0502020204030204" pitchFamily="34" charset="0"/>
              </a:rPr>
              <a:t>regulating the speed 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of the piston and reduce it to a certain value even before the cushioning starts.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sz="1600" dirty="0">
              <a:latin typeface="+mj-lt"/>
              <a:cs typeface="Calibri" panose="020F0502020204030204" pitchFamily="34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600" dirty="0">
                <a:latin typeface="+mj-lt"/>
                <a:cs typeface="Calibri" panose="020F0502020204030204" pitchFamily="34" charset="0"/>
              </a:rPr>
              <a:t>The main idea is to find the position of piston during its stroke and accordingly control the oil flow using a </a:t>
            </a:r>
            <a:r>
              <a:rPr lang="en-US" sz="1600" b="1" dirty="0">
                <a:latin typeface="+mj-lt"/>
                <a:cs typeface="Calibri" panose="020F0502020204030204" pitchFamily="34" charset="0"/>
              </a:rPr>
              <a:t>microcontroller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sz="1600" dirty="0">
              <a:latin typeface="+mj-lt"/>
              <a:cs typeface="Calibri" panose="020F0502020204030204" pitchFamily="34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600" dirty="0">
                <a:latin typeface="+mj-lt"/>
                <a:cs typeface="Calibri" panose="020F0502020204030204" pitchFamily="34" charset="0"/>
              </a:rPr>
              <a:t>But the main challenge is finding the position of piston( Difficult to use proximity sensors, strain gauges etc.).</a:t>
            </a:r>
          </a:p>
          <a:p>
            <a:pPr marL="285750" indent="-285750">
              <a:buClr>
                <a:schemeClr val="tx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endParaRPr lang="en-US" sz="1600" dirty="0">
              <a:latin typeface="+mj-lt"/>
              <a:cs typeface="Calibri" panose="020F0502020204030204" pitchFamily="34" charset="0"/>
            </a:endParaRPr>
          </a:p>
          <a:p>
            <a:pPr marL="285750" indent="-285750">
              <a:buClr>
                <a:schemeClr val="tx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endParaRPr lang="en-US" sz="1600" dirty="0">
              <a:latin typeface="+mj-lt"/>
              <a:cs typeface="Calibri" panose="020F0502020204030204" pitchFamily="34" charset="0"/>
            </a:endParaRPr>
          </a:p>
          <a:p>
            <a:pPr marL="285750" indent="-285750">
              <a:buClr>
                <a:schemeClr val="tx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endParaRPr lang="en-US" sz="1600" dirty="0">
              <a:latin typeface="+mj-lt"/>
              <a:cs typeface="Calibri" panose="020F0502020204030204" pitchFamily="34" charset="0"/>
            </a:endParaRPr>
          </a:p>
          <a:p>
            <a:pPr marL="285750" indent="-285750">
              <a:buClr>
                <a:schemeClr val="tx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endParaRPr lang="en-US" sz="16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806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7A202-3922-ECB9-0BDA-8B386DA3CF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D9438-7C91-752D-DBCA-A64BD886B300}"/>
              </a:ext>
            </a:extLst>
          </p:cNvPr>
          <p:cNvSpPr txBox="1"/>
          <p:nvPr/>
        </p:nvSpPr>
        <p:spPr>
          <a:xfrm>
            <a:off x="275770" y="417314"/>
            <a:ext cx="8300365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 to detect the position of the piston?</a:t>
            </a:r>
            <a:endParaRPr lang="en-US" b="1" dirty="0"/>
          </a:p>
          <a:p>
            <a:pPr marL="285750" indent="-285750">
              <a:buClr>
                <a:schemeClr val="tx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600" dirty="0"/>
              <a:t>Using </a:t>
            </a:r>
            <a:r>
              <a:rPr lang="en-US" sz="1600" b="1" dirty="0"/>
              <a:t>UV sensors </a:t>
            </a:r>
            <a:r>
              <a:rPr lang="en-US" sz="1600" dirty="0"/>
              <a:t>to detect the position of the piston.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600" dirty="0"/>
              <a:t>Mounting the UV sensor at the head end side with plastic enclosing.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600" dirty="0"/>
              <a:t>Marking the piston rod with </a:t>
            </a:r>
            <a:r>
              <a:rPr lang="en-US" sz="1600" b="1" dirty="0"/>
              <a:t>UV sensitive marks </a:t>
            </a:r>
            <a:r>
              <a:rPr lang="en-US" sz="1600" dirty="0"/>
              <a:t>at uniform distances.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600" dirty="0"/>
              <a:t>As the piston will be completing its stroke, the number of marks crossed and </a:t>
            </a:r>
            <a:r>
              <a:rPr lang="en-US" sz="1600" b="1" dirty="0"/>
              <a:t>detected by UV sensors</a:t>
            </a:r>
            <a:r>
              <a:rPr lang="en-US" sz="1600" dirty="0"/>
              <a:t> can be used to detect the position of piston.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600" dirty="0"/>
              <a:t>Since now we have the position, we can start to decrease the oil ports opening using an </a:t>
            </a:r>
            <a:r>
              <a:rPr lang="en-US" sz="1600" b="1" dirty="0"/>
              <a:t>Electronically variable orifice(EVO)</a:t>
            </a:r>
            <a:r>
              <a:rPr lang="en-US" sz="1600" dirty="0"/>
              <a:t>, controlled using microcontroller.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600" dirty="0"/>
              <a:t>This would reduce the oil flow and hence the speed of moving piston.</a:t>
            </a:r>
          </a:p>
          <a:p>
            <a:pPr algn="ctr">
              <a:buClr>
                <a:schemeClr val="tx2">
                  <a:lumMod val="40000"/>
                  <a:lumOff val="60000"/>
                </a:schemeClr>
              </a:buClr>
            </a:pPr>
            <a:endParaRPr lang="en-US" sz="1600" dirty="0"/>
          </a:p>
          <a:p>
            <a:pPr algn="ctr">
              <a:buClr>
                <a:schemeClr val="tx2">
                  <a:lumMod val="40000"/>
                  <a:lumOff val="60000"/>
                </a:schemeClr>
              </a:buClr>
            </a:pPr>
            <a:endParaRPr lang="en-US" sz="1600" dirty="0"/>
          </a:p>
          <a:p>
            <a:pPr algn="ctr">
              <a:buClr>
                <a:schemeClr val="tx2">
                  <a:lumMod val="40000"/>
                  <a:lumOff val="60000"/>
                </a:schemeClr>
              </a:buClr>
            </a:pPr>
            <a:endParaRPr lang="en-US" sz="1600" dirty="0"/>
          </a:p>
          <a:p>
            <a:pPr marL="285750" indent="-285750">
              <a:buClr>
                <a:schemeClr val="tx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Clr>
                <a:schemeClr val="tx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Clr>
                <a:schemeClr val="tx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470D5B-7D04-0E70-EFF8-419867A173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74"/>
          <a:stretch/>
        </p:blipFill>
        <p:spPr>
          <a:xfrm>
            <a:off x="0" y="3017023"/>
            <a:ext cx="9144000" cy="176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6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667E35-46DD-0D81-4368-B4739BCF89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1235" y="432525"/>
            <a:ext cx="8601530" cy="254001"/>
          </a:xfrm>
        </p:spPr>
        <p:txBody>
          <a:bodyPr/>
          <a:lstStyle/>
          <a:p>
            <a:r>
              <a:rPr lang="en-US" sz="1800" dirty="0">
                <a:solidFill>
                  <a:schemeClr val="tx2"/>
                </a:solidFill>
              </a:rPr>
              <a:t>Pros of the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B592C-FB43-34CB-A590-0E0363BC9A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235" y="931757"/>
            <a:ext cx="8601530" cy="4481566"/>
          </a:xfrm>
        </p:spPr>
        <p:txBody>
          <a:bodyPr/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We can reduce the speed of the piston to zero just before butting. Eliminating the need of cushioning bushes.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No pressure spikes.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Prolonged life of cylinders.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Decreased material cost.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Universal cushioning bush for every cylinder.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Lower labor cost.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All the iterative and tedious tasks eliminated.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Increased customer satisfaction.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Scaled Production.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867D6-2131-E060-82CA-343AE19EB3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06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667E35-46DD-0D81-4368-B4739BCF89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1235" y="432525"/>
            <a:ext cx="8601530" cy="254001"/>
          </a:xfrm>
        </p:spPr>
        <p:txBody>
          <a:bodyPr/>
          <a:lstStyle/>
          <a:p>
            <a:r>
              <a:rPr lang="en-US" sz="1800" dirty="0">
                <a:solidFill>
                  <a:schemeClr val="tx2"/>
                </a:solidFill>
              </a:rPr>
              <a:t>Challenges of the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B592C-FB43-34CB-A590-0E0363BC9A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235" y="1478898"/>
            <a:ext cx="8601530" cy="4481566"/>
          </a:xfrm>
        </p:spPr>
        <p:txBody>
          <a:bodyPr/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Extra component mounting and complicated system.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Marking mechanism yet to be discovered.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Regular maintenance for smooth functioning.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Complex training for manufacturers.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Cushioning mechanism failure if faced component failure.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Power supply needed(either through battery or customer’s machine).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+mj-lt"/>
              <a:cs typeface="Raavi" panose="020B0502040204020203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867D6-2131-E060-82CA-343AE19EB3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05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7D63A-4899-A666-9897-C2CC1C611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235" y="1108010"/>
            <a:ext cx="6946900" cy="1219200"/>
          </a:xfrm>
        </p:spPr>
        <p:txBody>
          <a:bodyPr/>
          <a:lstStyle/>
          <a:p>
            <a:r>
              <a:rPr lang="en-US" dirty="0" err="1"/>
              <a:t>QnA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19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DBBEC-EA14-DE8D-EA40-36ABD7329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199" y="1988820"/>
            <a:ext cx="3819994" cy="1165860"/>
          </a:xfrm>
        </p:spPr>
        <p:txBody>
          <a:bodyPr/>
          <a:lstStyle/>
          <a:p>
            <a:pPr algn="ctr"/>
            <a:r>
              <a:rPr lang="en-US" u="none" dirty="0">
                <a:latin typeface="Arial Rounded MT Bold" panose="020F0704030504030204" pitchFamily="34" charset="0"/>
              </a:rPr>
              <a:t>Thank You for Your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C2DD-0FDC-12DD-0D9B-EBE9772A6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406" y="1061665"/>
            <a:ext cx="4205298" cy="1219200"/>
          </a:xfrm>
        </p:spPr>
        <p:txBody>
          <a:bodyPr/>
          <a:lstStyle/>
          <a:p>
            <a:r>
              <a:rPr lang="en-US" dirty="0"/>
              <a:t>Objective and Project Scope </a:t>
            </a:r>
          </a:p>
        </p:txBody>
      </p:sp>
    </p:spTree>
    <p:extLst>
      <p:ext uri="{BB962C8B-B14F-4D97-AF65-F5344CB8AC3E}">
        <p14:creationId xmlns:p14="http://schemas.microsoft.com/office/powerpoint/2010/main" val="917450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6D3ACF-1A81-567C-8C86-CEA40B92FB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771" y="321038"/>
            <a:ext cx="8601530" cy="254001"/>
          </a:xfrm>
        </p:spPr>
        <p:txBody>
          <a:bodyPr/>
          <a:lstStyle/>
          <a:p>
            <a:r>
              <a:rPr lang="en-US" sz="1800" dirty="0"/>
              <a:t>Similarities between Modified M-C model and Monte Carlo Simulations: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2B722-E7F5-A818-0B78-177582FE70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DC88FDA-A7A6-3252-42B1-0C31AB9F6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9193"/>
              </p:ext>
            </p:extLst>
          </p:nvPr>
        </p:nvGraphicFramePr>
        <p:xfrm>
          <a:off x="275770" y="778238"/>
          <a:ext cx="8601530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0765">
                  <a:extLst>
                    <a:ext uri="{9D8B030D-6E8A-4147-A177-3AD203B41FA5}">
                      <a16:colId xmlns:a16="http://schemas.microsoft.com/office/drawing/2014/main" val="462905424"/>
                    </a:ext>
                  </a:extLst>
                </a:gridCol>
                <a:gridCol w="4300765">
                  <a:extLst>
                    <a:ext uri="{9D8B030D-6E8A-4147-A177-3AD203B41FA5}">
                      <a16:colId xmlns:a16="http://schemas.microsoft.com/office/drawing/2014/main" val="481181522"/>
                    </a:ext>
                  </a:extLst>
                </a:gridCol>
              </a:tblGrid>
              <a:tr h="6331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Modified M-C model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Monte-Carlo Simulations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96481"/>
                  </a:ext>
                </a:extLst>
              </a:tr>
              <a:tr h="633596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 Sampling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 generation of Bush parameters.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 Sampling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 sampling to generate input variables based on defined distributions of input variable.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497909"/>
                  </a:ext>
                </a:extLst>
              </a:tr>
              <a:tr h="633596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Repetition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Repeated iterations during the optimization process and cross-validation to explore different parameter samples and assess Bush performance.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Repetition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Repeats simulations many times to explore a wide range of possible outcomes.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279211"/>
                  </a:ext>
                </a:extLst>
              </a:tr>
              <a:tr h="633596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Statistical Analysis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Aggregates results from multiple iterations to predict the best working parameters.</a:t>
                      </a:r>
                    </a:p>
                    <a:p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Statistical Analysis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Analyzes aggregated results to estimate probabilities, expected values, variances, and other statistical measures.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22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731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744403-2D9A-CD84-1DD0-05C0D18477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770" y="1130507"/>
            <a:ext cx="8601530" cy="254001"/>
          </a:xfrm>
        </p:spPr>
        <p:txBody>
          <a:bodyPr/>
          <a:lstStyle/>
          <a:p>
            <a:r>
              <a:rPr lang="en-US" sz="2000" dirty="0">
                <a:solidFill>
                  <a:schemeClr val="tx2"/>
                </a:solidFill>
              </a:rPr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39A23-3558-F1C4-1C8F-C3B15ABA13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5770" y="1509693"/>
            <a:ext cx="8601530" cy="971180"/>
          </a:xfrm>
        </p:spPr>
        <p:txBody>
          <a:bodyPr/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Optimum cushioning design parameters finalization in mini-excavator cylinders.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0FD28-DE9B-A75F-B876-23AE3D96DB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0D6F77C-3DFC-9082-C626-E05812BE8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770" y="63500"/>
            <a:ext cx="7753225" cy="914400"/>
          </a:xfrm>
        </p:spPr>
        <p:txBody>
          <a:bodyPr/>
          <a:lstStyle/>
          <a:p>
            <a:r>
              <a:rPr lang="en-US" dirty="0"/>
              <a:t>Cushioning Optimization in Mini-Excavator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0532A31-7107-62C2-07CC-761261B36E64}"/>
              </a:ext>
            </a:extLst>
          </p:cNvPr>
          <p:cNvSpPr txBox="1">
            <a:spLocks/>
          </p:cNvSpPr>
          <p:nvPr/>
        </p:nvSpPr>
        <p:spPr>
          <a:xfrm>
            <a:off x="275770" y="2479057"/>
            <a:ext cx="8601530" cy="254001"/>
          </a:xfrm>
          <a:prstGeom prst="rect">
            <a:avLst/>
          </a:prstGeom>
        </p:spPr>
        <p:txBody>
          <a:bodyPr lIns="45720" tIns="45720" rIns="45720" bIns="45720" anchor="t" anchorCtr="0">
            <a:no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Clr>
                <a:srgbClr val="00B0F0"/>
              </a:buClr>
              <a:buFont typeface="Arial" panose="020B0604020202020204" pitchFamily="34" charset="0"/>
              <a:buNone/>
              <a:def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Clr>
                <a:srgbClr val="00B0F0"/>
              </a:buClr>
              <a:buFont typeface="Arial" panose="020B0604020202020204" pitchFamily="34" charset="0"/>
              <a:buNone/>
              <a:def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Clr>
                <a:srgbClr val="00B0F0"/>
              </a:buClr>
              <a:buFont typeface="Arial" panose="020B0604020202020204" pitchFamily="34" charset="0"/>
              <a:buNone/>
              <a:def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Clr>
                <a:srgbClr val="00B0F0"/>
              </a:buClr>
              <a:buFont typeface="Arial" panose="020B0604020202020204" pitchFamily="34" charset="0"/>
              <a:buNone/>
              <a:def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Clr>
                <a:srgbClr val="00B0F0"/>
              </a:buClr>
              <a:buFont typeface="Arial" panose="020B0604020202020204" pitchFamily="34" charset="0"/>
              <a:buNone/>
              <a:def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/>
                </a:solidFill>
              </a:rPr>
              <a:t>Project Scope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A85DA7D-25B2-9A0B-EC81-1A3E29E8B422}"/>
              </a:ext>
            </a:extLst>
          </p:cNvPr>
          <p:cNvSpPr txBox="1">
            <a:spLocks/>
          </p:cNvSpPr>
          <p:nvPr/>
        </p:nvSpPr>
        <p:spPr>
          <a:xfrm>
            <a:off x="275770" y="2865738"/>
            <a:ext cx="8601530" cy="971180"/>
          </a:xfrm>
          <a:prstGeom prst="rect">
            <a:avLst/>
          </a:prstGeom>
        </p:spPr>
        <p:txBody>
          <a:bodyPr lIns="45720" tIns="45720" rIns="45720" bIns="45720" anchor="t" anchorCtr="0">
            <a:noAutofit/>
          </a:bodyPr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Clr>
                <a:srgbClr val="00B0F0"/>
              </a:buClr>
              <a:buFont typeface="Arial" panose="020B0604020202020204" pitchFamily="34" charset="0"/>
              <a:buNone/>
              <a:def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Clr>
                <a:srgbClr val="00B0F0"/>
              </a:buClr>
              <a:buFont typeface="Arial" panose="020B0604020202020204" pitchFamily="34" charset="0"/>
              <a:buNone/>
              <a:def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Clr>
                <a:srgbClr val="00B0F0"/>
              </a:buClr>
              <a:buFont typeface="Arial" panose="020B0604020202020204" pitchFamily="34" charset="0"/>
              <a:buNone/>
              <a:def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Clr>
                <a:srgbClr val="00B0F0"/>
              </a:buClr>
              <a:buFont typeface="Arial" panose="020B0604020202020204" pitchFamily="34" charset="0"/>
              <a:buNone/>
              <a:def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Design parameters finalization for 1.5-6 tons category machines.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Ideating approaches for design parameters finalization and helping Project Leaders by reducing the iterative process.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Technology driven solution to finalize cushioning design parameters.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Minimized time for fine-tuning the cushioning performance.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1367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51692" y="820339"/>
            <a:ext cx="7811429" cy="43120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457200">
              <a:lnSpc>
                <a:spcPct val="98000"/>
              </a:lnSpc>
              <a:tabLst>
                <a:tab pos="457200" algn="l"/>
              </a:tabLst>
            </a:pPr>
            <a:r>
              <a:rPr lang="en-US" sz="2400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Areas of Focus</a:t>
            </a:r>
            <a:endParaRPr lang="en-IN" sz="2400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61EDF-DC4C-DD48-D8B7-605477E1A20F}"/>
              </a:ext>
            </a:extLst>
          </p:cNvPr>
          <p:cNvSpPr txBox="1">
            <a:spLocks/>
          </p:cNvSpPr>
          <p:nvPr/>
        </p:nvSpPr>
        <p:spPr>
          <a:xfrm>
            <a:off x="351692" y="1807013"/>
            <a:ext cx="844061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45720" rIns="45720" bIns="45720" rtlCol="0" anchor="t" anchorCtr="0">
            <a:spAutoFit/>
          </a:bodyPr>
          <a:lstStyle>
            <a:lvl1pPr marL="231775" indent="-231775" algn="l" defTabSz="342900" rtl="0" eaLnBrk="1" latinLnBrk="0" hangingPunct="1">
              <a:spcBef>
                <a:spcPct val="0"/>
              </a:spcBef>
              <a:buClr>
                <a:srgbClr val="00B0F0"/>
              </a:buClr>
              <a:buFont typeface="Arial" panose="020B0604020202020204" pitchFamily="34" charset="0"/>
              <a:buNone/>
              <a:defRPr kumimoji="0" lang="en-US" sz="22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0858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1800" b="0" kern="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Long and tedious process of fine-tuning the cushioning performance.</a:t>
            </a:r>
          </a:p>
          <a:p>
            <a:pPr marL="342900" indent="-3429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1800" b="0" kern="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No working model that could pre-define cushioning parameters.</a:t>
            </a:r>
          </a:p>
          <a:p>
            <a:pPr marL="342900" indent="-3429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1800" b="0" kern="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Performance may or may not be optimum on-field even after fine-tuning in lab.</a:t>
            </a:r>
          </a:p>
          <a:p>
            <a:pPr marL="342900" indent="-3429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1800" b="0" kern="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Lack of infrastructure for simulation.</a:t>
            </a:r>
          </a:p>
          <a:p>
            <a:pPr marL="342900" indent="-3429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1800" b="0" kern="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Highly complicated dynamic model(cushioning depends on a lot of parameters).</a:t>
            </a:r>
          </a:p>
          <a:p>
            <a:pPr marL="342900" indent="-3429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endParaRPr lang="en-US" sz="1800" b="0" kern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679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7D63A-4899-A666-9897-C2CC1C611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8550" y="1078029"/>
            <a:ext cx="6946900" cy="1219200"/>
          </a:xfrm>
        </p:spPr>
        <p:txBody>
          <a:bodyPr/>
          <a:lstStyle/>
          <a:p>
            <a:r>
              <a:rPr lang="en-US" dirty="0"/>
              <a:t>Proposed </a:t>
            </a:r>
            <a:br>
              <a:rPr lang="en-US" dirty="0"/>
            </a:br>
            <a:r>
              <a:rPr lang="en-US" dirty="0"/>
              <a:t>approaches</a:t>
            </a:r>
          </a:p>
        </p:txBody>
      </p:sp>
    </p:spTree>
    <p:extLst>
      <p:ext uri="{BB962C8B-B14F-4D97-AF65-F5344CB8AC3E}">
        <p14:creationId xmlns:p14="http://schemas.microsoft.com/office/powerpoint/2010/main" val="3724726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7A202-3922-ECB9-0BDA-8B386DA3CF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5B01D2-2F66-A280-B36F-6377955CD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18" y="256032"/>
            <a:ext cx="8300365" cy="914400"/>
          </a:xfrm>
        </p:spPr>
        <p:txBody>
          <a:bodyPr/>
          <a:lstStyle/>
          <a:p>
            <a:r>
              <a:rPr lang="en-US" u="none" dirty="0"/>
              <a:t> 1. </a:t>
            </a:r>
            <a:r>
              <a:rPr lang="en-US" dirty="0"/>
              <a:t>Modified Monte-Carlo Simulations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D9438-7C91-752D-DBCA-A64BD886B300}"/>
              </a:ext>
            </a:extLst>
          </p:cNvPr>
          <p:cNvSpPr txBox="1"/>
          <p:nvPr/>
        </p:nvSpPr>
        <p:spPr>
          <a:xfrm>
            <a:off x="275770" y="1263571"/>
            <a:ext cx="8300365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What is Monte-Carlo Simulations?</a:t>
            </a:r>
          </a:p>
          <a:p>
            <a:pPr marL="285750" indent="-285750">
              <a:buClr>
                <a:schemeClr val="tx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600" dirty="0"/>
              <a:t>A computational algorithm that models probability distribution of different outcomes.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600" dirty="0"/>
              <a:t>Relies on generating </a:t>
            </a:r>
            <a:r>
              <a:rPr lang="en-US" sz="1600" b="1" dirty="0"/>
              <a:t>random samples </a:t>
            </a:r>
            <a:r>
              <a:rPr lang="en-US" sz="1600" dirty="0"/>
              <a:t>to explore a wide range of possible outcomes for a </a:t>
            </a:r>
            <a:r>
              <a:rPr lang="en-US" sz="1600" b="1" dirty="0"/>
              <a:t>given model</a:t>
            </a:r>
            <a:r>
              <a:rPr lang="en-US" sz="1600" dirty="0"/>
              <a:t> or system.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600" dirty="0"/>
              <a:t>The process involves performing large number of iterations, each time using a different set of </a:t>
            </a:r>
            <a:r>
              <a:rPr lang="en-US" sz="1600" b="1" dirty="0"/>
              <a:t>random samples</a:t>
            </a:r>
            <a:r>
              <a:rPr lang="en-US" sz="1600" dirty="0"/>
              <a:t>. This repetition helps build a distribution of possible outcomes.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600" dirty="0"/>
              <a:t>After running many simulations, the results are aggregated and analyzed statistically.</a:t>
            </a:r>
          </a:p>
          <a:p>
            <a:pPr marL="285750" indent="-285750">
              <a:buClr>
                <a:schemeClr val="tx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Clr>
                <a:schemeClr val="tx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Clr>
                <a:schemeClr val="tx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33027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4D9438-7C91-752D-DBCA-A64BD886B300}"/>
              </a:ext>
            </a:extLst>
          </p:cNvPr>
          <p:cNvSpPr txBox="1"/>
          <p:nvPr/>
        </p:nvSpPr>
        <p:spPr>
          <a:xfrm>
            <a:off x="339371" y="0"/>
            <a:ext cx="8300365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  <a:cs typeface="Calibri" panose="020F0502020204030204" pitchFamily="34" charset="0"/>
              </a:rPr>
              <a:t>Following the core principles, approach for cushioning design parameters finalization:-</a:t>
            </a:r>
            <a:br>
              <a:rPr lang="en-US" b="1" dirty="0">
                <a:latin typeface="+mj-lt"/>
                <a:cs typeface="Calibri" panose="020F0502020204030204" pitchFamily="34" charset="0"/>
              </a:rPr>
            </a:br>
            <a:endParaRPr lang="en-US" b="1" dirty="0">
              <a:latin typeface="+mj-lt"/>
              <a:cs typeface="Calibri" panose="020F0502020204030204" pitchFamily="34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400" dirty="0">
                <a:latin typeface="+mj-lt"/>
                <a:cs typeface="Calibri" panose="020F0502020204030204" pitchFamily="34" charset="0"/>
              </a:rPr>
              <a:t>Defining a </a:t>
            </a:r>
            <a:r>
              <a:rPr lang="en-US" sz="1400" b="1" dirty="0">
                <a:latin typeface="+mj-lt"/>
                <a:cs typeface="Calibri" panose="020F0502020204030204" pitchFamily="34" charset="0"/>
              </a:rPr>
              <a:t>model:-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400" dirty="0">
                <a:latin typeface="+mj-lt"/>
                <a:cs typeface="Calibri" panose="020F0502020204030204" pitchFamily="34" charset="0"/>
              </a:rPr>
              <a:t>ML model, which could accurately predict whether a given set of cushioning parameter would result in an optimally working cushioning bush or not.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rabicPeriod"/>
            </a:pPr>
            <a:endParaRPr lang="en-US" sz="1400" dirty="0">
              <a:latin typeface="+mj-lt"/>
              <a:cs typeface="Calibri" panose="020F0502020204030204" pitchFamily="34" charset="0"/>
            </a:endParaRPr>
          </a:p>
          <a:p>
            <a:pPr marL="800100" lvl="1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400" dirty="0">
                <a:latin typeface="+mj-lt"/>
                <a:cs typeface="Calibri" panose="020F0502020204030204" pitchFamily="34" charset="0"/>
              </a:rPr>
              <a:t>The model could accurately predict the performance of a cushioning bush with </a:t>
            </a:r>
            <a:r>
              <a:rPr lang="en-US" sz="1400" b="1" dirty="0">
                <a:latin typeface="+mj-lt"/>
                <a:cs typeface="Calibri" panose="020F0502020204030204" pitchFamily="34" charset="0"/>
              </a:rPr>
              <a:t>91%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accuracy.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rabicPeriod"/>
            </a:pPr>
            <a:endParaRPr lang="en-US" sz="1400" dirty="0">
              <a:latin typeface="+mj-lt"/>
              <a:cs typeface="Calibri" panose="020F0502020204030204" pitchFamily="34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400" dirty="0">
                <a:latin typeface="+mj-lt"/>
                <a:cs typeface="Calibri" panose="020F0502020204030204" pitchFamily="34" charset="0"/>
              </a:rPr>
              <a:t>Generating </a:t>
            </a:r>
            <a:r>
              <a:rPr lang="en-US" sz="1400" b="1" dirty="0">
                <a:latin typeface="+mj-lt"/>
                <a:cs typeface="Calibri" panose="020F0502020204030204" pitchFamily="34" charset="0"/>
              </a:rPr>
              <a:t>random samples:-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400" dirty="0">
                <a:latin typeface="+mj-lt"/>
                <a:cs typeface="Calibri" panose="020F0502020204030204" pitchFamily="34" charset="0"/>
              </a:rPr>
              <a:t>Various bush parameters were generated randomly.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rabicPeriod"/>
            </a:pPr>
            <a:endParaRPr lang="en-US" sz="1400" dirty="0">
              <a:latin typeface="+mj-lt"/>
              <a:cs typeface="Calibri" panose="020F0502020204030204" pitchFamily="34" charset="0"/>
            </a:endParaRPr>
          </a:p>
          <a:p>
            <a:pPr marL="800100" lvl="1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400" dirty="0">
                <a:latin typeface="+mj-lt"/>
                <a:cs typeface="Calibri" panose="020F0502020204030204" pitchFamily="34" charset="0"/>
              </a:rPr>
              <a:t>These randomly generated sets of parameters were tested against the ML model and checked if they are optimally performing or not.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rabicPeriod"/>
            </a:pPr>
            <a:endParaRPr lang="en-US" sz="1400" dirty="0">
              <a:latin typeface="+mj-lt"/>
              <a:cs typeface="Calibri" panose="020F0502020204030204" pitchFamily="34" charset="0"/>
            </a:endParaRPr>
          </a:p>
          <a:p>
            <a:pPr marL="800100" lvl="1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400" dirty="0">
                <a:latin typeface="+mj-lt"/>
                <a:cs typeface="Calibri" panose="020F0502020204030204" pitchFamily="34" charset="0"/>
              </a:rPr>
              <a:t>Out of all the optimally performing bush parameters, we’ll find the set of parameters for which the model was the most confident and return as our final output.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rabicPeriod"/>
            </a:pPr>
            <a:endParaRPr lang="en-US" sz="1400" dirty="0">
              <a:latin typeface="+mj-lt"/>
              <a:cs typeface="Calibri" panose="020F0502020204030204" pitchFamily="34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400" dirty="0">
                <a:latin typeface="+mj-lt"/>
                <a:cs typeface="Calibri" panose="020F0502020204030204" pitchFamily="34" charset="0"/>
              </a:rPr>
              <a:t>The final Model, to use effectively, was converted to a web application using </a:t>
            </a:r>
            <a:r>
              <a:rPr lang="en-US" sz="1400" b="1" dirty="0" err="1">
                <a:latin typeface="+mj-lt"/>
                <a:cs typeface="Calibri" panose="020F0502020204030204" pitchFamily="34" charset="0"/>
              </a:rPr>
              <a:t>streamlit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library in python.</a:t>
            </a:r>
          </a:p>
          <a:p>
            <a:pPr>
              <a:buClr>
                <a:schemeClr val="tx2">
                  <a:lumMod val="40000"/>
                  <a:lumOff val="60000"/>
                </a:schemeClr>
              </a:buClr>
            </a:pPr>
            <a:endParaRPr lang="en-US" sz="16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572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56C74-C52B-A429-6805-D120D15007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3182" y="1039781"/>
            <a:ext cx="4312981" cy="2513968"/>
          </a:xfrm>
        </p:spPr>
        <p:txBody>
          <a:bodyPr/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18 Fields to be entered, different Least counts for each.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All the minimum and maximum values can be set according to our wisdom and estimates.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ML model’s prediction largely depends on </a:t>
            </a:r>
            <a:r>
              <a:rPr lang="en-US" sz="1600" b="1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WP, Bore diameter, Stroke, Clearance, Notch Angle + 2 more.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Number of iterations ∝ Certainty of results`.</a:t>
            </a:r>
            <a:endParaRPr lang="en-US" sz="2400" dirty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10 iterations take ≈ 11 seconds to process and produce optimal parameters.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Once every input parameters is decided, </a:t>
            </a:r>
            <a:r>
              <a:rPr lang="en-US" sz="1600" b="1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Optimize Parameters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 is clicked.</a:t>
            </a:r>
            <a:endParaRPr lang="en-US" sz="2000" dirty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2D93B-3A0B-D681-9F19-C189CED775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16AFA1-4A42-9B9E-4910-589C17A85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770" y="123346"/>
            <a:ext cx="4455388" cy="914400"/>
          </a:xfrm>
        </p:spPr>
        <p:txBody>
          <a:bodyPr/>
          <a:lstStyle/>
          <a:p>
            <a:r>
              <a:rPr lang="en-US" dirty="0"/>
              <a:t>App Interface and Working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793F2A-05EA-31BB-D5F7-8D6FD9C3A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216" y="63500"/>
            <a:ext cx="3897014" cy="4851055"/>
          </a:xfrm>
          <a:prstGeom prst="rect">
            <a:avLst/>
          </a:prstGeom>
        </p:spPr>
      </p:pic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09C9A06-52EE-4778-00B5-A01E97529C50}"/>
              </a:ext>
            </a:extLst>
          </p:cNvPr>
          <p:cNvCxnSpPr>
            <a:cxnSpLocks/>
          </p:cNvCxnSpPr>
          <p:nvPr/>
        </p:nvCxnSpPr>
        <p:spPr>
          <a:xfrm flipV="1">
            <a:off x="2308485" y="4744387"/>
            <a:ext cx="2773181" cy="170168"/>
          </a:xfrm>
          <a:prstGeom prst="bentConnector3">
            <a:avLst>
              <a:gd name="adj1" fmla="val 55946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498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F2D59-FCBF-49FD-E261-51313FF442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App_demostration">
            <a:hlinkClick r:id="" action="ppaction://media"/>
            <a:extLst>
              <a:ext uri="{FF2B5EF4-FFF2-40B4-BE49-F238E27FC236}">
                <a16:creationId xmlns:a16="http://schemas.microsoft.com/office/drawing/2014/main" id="{513E87F6-A3B0-C6A1-87E7-9AAB790F9C8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28782" t="16758" r="37071" b="8779"/>
          <a:stretch/>
        </p:blipFill>
        <p:spPr>
          <a:xfrm>
            <a:off x="4492202" y="63500"/>
            <a:ext cx="3998564" cy="4904588"/>
          </a:xfrm>
          <a:prstGeom prst="rect">
            <a:avLst/>
          </a:prstGeo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6D5AC565-726D-4AD6-B8E4-E5E6A91CC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34" y="187294"/>
            <a:ext cx="3432747" cy="914400"/>
          </a:xfrm>
        </p:spPr>
        <p:txBody>
          <a:bodyPr/>
          <a:lstStyle/>
          <a:p>
            <a:pPr algn="ctr"/>
            <a:r>
              <a:rPr lang="en-US" dirty="0"/>
              <a:t>App Demonstration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D40448-C37F-F7BF-3DFE-924A33D776EC}"/>
              </a:ext>
            </a:extLst>
          </p:cNvPr>
          <p:cNvSpPr txBox="1"/>
          <p:nvPr/>
        </p:nvSpPr>
        <p:spPr>
          <a:xfrm>
            <a:off x="178334" y="1171366"/>
            <a:ext cx="405600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600" dirty="0"/>
              <a:t>After completion, we will get the Tonnage, Working Pressure, Bore , Type of Bush, Stroke, </a:t>
            </a:r>
            <a:r>
              <a:rPr lang="en-US" sz="1600" b="1" dirty="0"/>
              <a:t>Bush Length,</a:t>
            </a:r>
            <a:r>
              <a:rPr lang="en-US" sz="1600" dirty="0"/>
              <a:t> </a:t>
            </a:r>
            <a:r>
              <a:rPr lang="en-US" sz="1600" b="1" dirty="0"/>
              <a:t>Clearance, Bush OD, Notch Angle, Notches, Notch length, </a:t>
            </a:r>
            <a:r>
              <a:rPr lang="en-US" sz="1600" dirty="0"/>
              <a:t>Rod diameter.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600" dirty="0"/>
              <a:t>First time right solution, i.e. optimally performing cushioning bush parameters.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600" dirty="0"/>
              <a:t>Tested against several examples and validated.</a:t>
            </a:r>
          </a:p>
        </p:txBody>
      </p:sp>
    </p:spTree>
    <p:extLst>
      <p:ext uri="{BB962C8B-B14F-4D97-AF65-F5344CB8AC3E}">
        <p14:creationId xmlns:p14="http://schemas.microsoft.com/office/powerpoint/2010/main" val="59534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61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8341960|-3468525|-2064878|-9539986|Markido&quot;,&quot;Id&quot;:&quot;59426dbe4439330ee44a4063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Wipro 2017 PPT Theme">
  <a:themeElements>
    <a:clrScheme name="Wipro Template 2014">
      <a:dk1>
        <a:srgbClr val="000000"/>
      </a:dk1>
      <a:lt1>
        <a:srgbClr val="FFFFFF"/>
      </a:lt1>
      <a:dk2>
        <a:srgbClr val="0E3570"/>
      </a:dk2>
      <a:lt2>
        <a:srgbClr val="F2F2F2"/>
      </a:lt2>
      <a:accent1>
        <a:srgbClr val="0E3570"/>
      </a:accent1>
      <a:accent2>
        <a:srgbClr val="646363"/>
      </a:accent2>
      <a:accent3>
        <a:srgbClr val="6DC24B"/>
      </a:accent3>
      <a:accent4>
        <a:srgbClr val="FFDA29"/>
      </a:accent4>
      <a:accent5>
        <a:srgbClr val="EF3341"/>
      </a:accent5>
      <a:accent6>
        <a:srgbClr val="00A2E0"/>
      </a:accent6>
      <a:hlink>
        <a:srgbClr val="646363"/>
      </a:hlink>
      <a:folHlink>
        <a:srgbClr val="646363"/>
      </a:folHlink>
    </a:clrScheme>
    <a:fontScheme name="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 w="6350">
          <a:solidFill>
            <a:schemeClr val="accent2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2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solidFill>
              <a:schemeClr val="accent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pro_New Template" id="{2AE88C08-073D-4CC4-9E00-70A51C8127D9}" vid="{A4CA8AF7-55CB-42B3-BD30-44794E5177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96815</TotalTime>
  <Words>1195</Words>
  <Application>Microsoft Office PowerPoint</Application>
  <PresentationFormat>On-screen Show (16:9)</PresentationFormat>
  <Paragraphs>145</Paragraphs>
  <Slides>20</Slides>
  <Notes>2</Notes>
  <HiddenSlides>2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Rounded MT Bold</vt:lpstr>
      <vt:lpstr>Calibri</vt:lpstr>
      <vt:lpstr>Wingdings</vt:lpstr>
      <vt:lpstr>Wipro 2017 PPT Theme</vt:lpstr>
      <vt:lpstr>Internship Report Cushioning Optimization in Mini-Excavator</vt:lpstr>
      <vt:lpstr>Objective and Project Scope </vt:lpstr>
      <vt:lpstr>Cushioning Optimization in Mini-Excavator</vt:lpstr>
      <vt:lpstr>PowerPoint Presentation</vt:lpstr>
      <vt:lpstr>Proposed  approaches</vt:lpstr>
      <vt:lpstr> 1. Modified Monte-Carlo Simulations</vt:lpstr>
      <vt:lpstr>PowerPoint Presentation</vt:lpstr>
      <vt:lpstr>App Interface and Working</vt:lpstr>
      <vt:lpstr>App Demonstration</vt:lpstr>
      <vt:lpstr>Data Adding app</vt:lpstr>
      <vt:lpstr>Distinctive Features of the App</vt:lpstr>
      <vt:lpstr>PowerPoint Presentation</vt:lpstr>
      <vt:lpstr>PowerPoint Presentation</vt:lpstr>
      <vt:lpstr> 2. Developing an Electronic Control Unit(ECU)</vt:lpstr>
      <vt:lpstr>PowerPoint Presentation</vt:lpstr>
      <vt:lpstr>PowerPoint Presentation</vt:lpstr>
      <vt:lpstr>PowerPoint Presentation</vt:lpstr>
      <vt:lpstr>QnA</vt:lpstr>
      <vt:lpstr>Thank You for Your Time</vt:lpstr>
      <vt:lpstr>PowerPoint Presentation</vt:lpstr>
    </vt:vector>
  </TitlesOfParts>
  <Company>Wipro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Corp_Presentation_Template</dc:subject>
  <dc:creator>Wipro Ltd.</dc:creator>
  <cp:lastModifiedBy>Sanyam Verma</cp:lastModifiedBy>
  <cp:revision>6042</cp:revision>
  <cp:lastPrinted>2023-05-11T11:32:24Z</cp:lastPrinted>
  <dcterms:created xsi:type="dcterms:W3CDTF">2017-04-27T10:03:54Z</dcterms:created>
  <dcterms:modified xsi:type="dcterms:W3CDTF">2024-07-12T06:10:17Z</dcterms:modified>
  <cp:contentStatus>2017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a70571-31c6-4603-80c1-ef2fb871a62a_Enabled">
    <vt:lpwstr>True</vt:lpwstr>
  </property>
  <property fmtid="{D5CDD505-2E9C-101B-9397-08002B2CF9AE}" pid="3" name="MSIP_Label_b9a70571-31c6-4603-80c1-ef2fb871a62a_SiteId">
    <vt:lpwstr>258ac4e4-146a-411e-9dc8-79a9e12fd6da</vt:lpwstr>
  </property>
  <property fmtid="{D5CDD505-2E9C-101B-9397-08002B2CF9AE}" pid="4" name="MSIP_Label_b9a70571-31c6-4603-80c1-ef2fb871a62a_Owner">
    <vt:lpwstr>jugalp@wipro.com</vt:lpwstr>
  </property>
  <property fmtid="{D5CDD505-2E9C-101B-9397-08002B2CF9AE}" pid="5" name="MSIP_Label_b9a70571-31c6-4603-80c1-ef2fb871a62a_SetDate">
    <vt:lpwstr>2023-05-11T03:12:26.9829111Z</vt:lpwstr>
  </property>
  <property fmtid="{D5CDD505-2E9C-101B-9397-08002B2CF9AE}" pid="6" name="MSIP_Label_b9a70571-31c6-4603-80c1-ef2fb871a62a_Name">
    <vt:lpwstr>Internal and Restricted</vt:lpwstr>
  </property>
  <property fmtid="{D5CDD505-2E9C-101B-9397-08002B2CF9AE}" pid="7" name="MSIP_Label_b9a70571-31c6-4603-80c1-ef2fb871a62a_Application">
    <vt:lpwstr>Microsoft Azure Information Protection</vt:lpwstr>
  </property>
  <property fmtid="{D5CDD505-2E9C-101B-9397-08002B2CF9AE}" pid="8" name="MSIP_Label_b9a70571-31c6-4603-80c1-ef2fb871a62a_ActionId">
    <vt:lpwstr>02e43556-62a6-43a6-bfea-08d5260d7443</vt:lpwstr>
  </property>
  <property fmtid="{D5CDD505-2E9C-101B-9397-08002B2CF9AE}" pid="9" name="MSIP_Label_b9a70571-31c6-4603-80c1-ef2fb871a62a_Extended_MSFT_Method">
    <vt:lpwstr>Automatic</vt:lpwstr>
  </property>
  <property fmtid="{D5CDD505-2E9C-101B-9397-08002B2CF9AE}" pid="10" name="MSIP_Label_f65b3423-ec78-4b3c-9693-96b88a3857c2_Enabled">
    <vt:lpwstr>True</vt:lpwstr>
  </property>
  <property fmtid="{D5CDD505-2E9C-101B-9397-08002B2CF9AE}" pid="11" name="MSIP_Label_f65b3423-ec78-4b3c-9693-96b88a3857c2_SiteId">
    <vt:lpwstr>258ac4e4-146a-411e-9dc8-79a9e12fd6da</vt:lpwstr>
  </property>
  <property fmtid="{D5CDD505-2E9C-101B-9397-08002B2CF9AE}" pid="12" name="MSIP_Label_f65b3423-ec78-4b3c-9693-96b88a3857c2_SetDate">
    <vt:lpwstr>2023-04-10T12:43:45Z</vt:lpwstr>
  </property>
  <property fmtid="{D5CDD505-2E9C-101B-9397-08002B2CF9AE}" pid="13" name="MSIP_Label_f65b3423-ec78-4b3c-9693-96b88a3857c2_Name">
    <vt:lpwstr>Internal to Wipro</vt:lpwstr>
  </property>
  <property fmtid="{D5CDD505-2E9C-101B-9397-08002B2CF9AE}" pid="14" name="MSIP_Label_f65b3423-ec78-4b3c-9693-96b88a3857c2_ActionId">
    <vt:lpwstr>9d37da23-bc63-46e1-85b7-182746afdee5</vt:lpwstr>
  </property>
  <property fmtid="{D5CDD505-2E9C-101B-9397-08002B2CF9AE}" pid="15" name="MSIP_Label_f65b3423-ec78-4b3c-9693-96b88a3857c2_Extended_MSFT_Method">
    <vt:lpwstr>Automatic</vt:lpwstr>
  </property>
  <property fmtid="{D5CDD505-2E9C-101B-9397-08002B2CF9AE}" pid="16" name="Sensitivity">
    <vt:lpwstr>Internal and Restricted Internal to Wipro</vt:lpwstr>
  </property>
</Properties>
</file>