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34E5B-F905-4903-A475-D1613036A940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6DE5-C7A4-43AB-B5B9-008FA0DAB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00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DE5-C7A4-43AB-B5B9-008FA0DAB87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96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0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01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958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22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2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84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06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54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0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33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9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2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56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4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69CC-A456-443D-A77F-2B8F6D50674E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6857-122D-42C0-915F-E5E1130B0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9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EF02-C21F-7BED-97BE-313E1E604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Click &amp; Cart</a:t>
            </a:r>
            <a:endParaRPr lang="en-GB" sz="8000" b="1" dirty="0"/>
          </a:p>
        </p:txBody>
      </p:sp>
    </p:spTree>
    <p:extLst>
      <p:ext uri="{BB962C8B-B14F-4D97-AF65-F5344CB8AC3E}">
        <p14:creationId xmlns:p14="http://schemas.microsoft.com/office/powerpoint/2010/main" val="106648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FA0A-95CA-88C5-8715-FD98F9A1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1532"/>
            <a:ext cx="8610600" cy="1293028"/>
          </a:xfrm>
          <a:noFill/>
        </p:spPr>
        <p:txBody>
          <a:bodyPr>
            <a:noAutofit/>
          </a:bodyPr>
          <a:lstStyle/>
          <a:p>
            <a:r>
              <a:rPr lang="en-US" sz="8000" b="1" dirty="0"/>
              <a:t>Scenario</a:t>
            </a:r>
            <a:endParaRPr lang="en-GB" sz="80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816407-BFED-FB16-0038-9BD6B7B50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fontScale="92500" lnSpcReduction="10000"/>
          </a:bodyPr>
          <a:lstStyle/>
          <a:p>
            <a:pPr marL="0" indent="0" rtl="0">
              <a:buNone/>
            </a:pPr>
            <a:r>
              <a:rPr lang="en-US" sz="4000" dirty="0">
                <a:effectLst/>
              </a:rPr>
              <a:t>An online fashion boutique needs a database to manage:</a:t>
            </a:r>
          </a:p>
          <a:p>
            <a:r>
              <a:rPr lang="en-US" sz="4000" dirty="0">
                <a:effectLst/>
              </a:rPr>
              <a:t>Operations</a:t>
            </a:r>
          </a:p>
          <a:p>
            <a:r>
              <a:rPr lang="en-US" sz="4000" dirty="0">
                <a:effectLst/>
              </a:rPr>
              <a:t>Product Information</a:t>
            </a:r>
          </a:p>
          <a:p>
            <a:r>
              <a:rPr lang="en-US" sz="4000" dirty="0">
                <a:effectLst/>
              </a:rPr>
              <a:t>Customers orders</a:t>
            </a:r>
          </a:p>
          <a:p>
            <a:r>
              <a:rPr lang="en-US" sz="4000" dirty="0"/>
              <a:t>I</a:t>
            </a:r>
            <a:r>
              <a:rPr lang="en-US" sz="4000" dirty="0">
                <a:effectLst/>
              </a:rPr>
              <a:t>nventory</a:t>
            </a:r>
          </a:p>
          <a:p>
            <a:r>
              <a:rPr lang="en-US" sz="4000" dirty="0"/>
              <a:t>Employee Information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412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BB02F8-0C16-272E-8717-BCDF88CA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659" y="952632"/>
            <a:ext cx="8413376" cy="1293028"/>
          </a:xfrm>
        </p:spPr>
        <p:txBody>
          <a:bodyPr>
            <a:normAutofit/>
          </a:bodyPr>
          <a:lstStyle/>
          <a:p>
            <a:r>
              <a:rPr lang="en-US" sz="5400" b="1" dirty="0"/>
              <a:t>Identifying The Tables</a:t>
            </a:r>
            <a:endParaRPr lang="en-GB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BC6C0-BC29-99B4-99DB-4EC7C7BF7E4D}"/>
              </a:ext>
            </a:extLst>
          </p:cNvPr>
          <p:cNvSpPr txBox="1"/>
          <p:nvPr/>
        </p:nvSpPr>
        <p:spPr>
          <a:xfrm>
            <a:off x="927847" y="2568388"/>
            <a:ext cx="109459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Customers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Orders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Order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Inventory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Product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Employees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05563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8D8FB5-B393-17B7-99B3-59B5F8A2F53B}"/>
              </a:ext>
            </a:extLst>
          </p:cNvPr>
          <p:cNvSpPr txBox="1"/>
          <p:nvPr/>
        </p:nvSpPr>
        <p:spPr>
          <a:xfrm>
            <a:off x="1033182" y="1102659"/>
            <a:ext cx="10125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Defining The Purpose Of Each Table</a:t>
            </a:r>
            <a:endParaRPr lang="en-GB" sz="44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17648-4D89-1EC5-C92B-07E06FA5F52F}"/>
              </a:ext>
            </a:extLst>
          </p:cNvPr>
          <p:cNvSpPr txBox="1"/>
          <p:nvPr/>
        </p:nvSpPr>
        <p:spPr>
          <a:xfrm>
            <a:off x="309282" y="2380129"/>
            <a:ext cx="11779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b="1" dirty="0"/>
              <a:t>Products Table:</a:t>
            </a:r>
            <a:endParaRPr lang="en-US" dirty="0"/>
          </a:p>
          <a:p>
            <a:pPr rtl="0"/>
            <a:r>
              <a:rPr lang="en-US" dirty="0"/>
              <a:t>The Products table is designed to store detailed information about each item available for sale at Click and Cart. It includes a unique identifier for each product, a descriptive name, a detailed description, the selling price, and the category or type of the product, such as dresses or shoes.</a:t>
            </a:r>
          </a:p>
          <a:p>
            <a:pPr rtl="0"/>
            <a:endParaRPr lang="en-US" dirty="0"/>
          </a:p>
          <a:p>
            <a:pPr rtl="0"/>
            <a:r>
              <a:rPr lang="en-US" b="1" dirty="0"/>
              <a:t>Customers Table:</a:t>
            </a:r>
            <a:endParaRPr lang="en-US" dirty="0"/>
          </a:p>
          <a:p>
            <a:pPr rtl="0"/>
            <a:r>
              <a:rPr lang="en-US" dirty="0"/>
              <a:t>The Customers table holds information about the individuals who make purchases from Click and Cart. It contains a unique identifier for each customer, their first and last names, email address, phone number, and details about their shipping addresses and preferred payment methods.</a:t>
            </a:r>
          </a:p>
          <a:p>
            <a:pPr rtl="0"/>
            <a:endParaRPr lang="en-US" dirty="0"/>
          </a:p>
          <a:p>
            <a:pPr rtl="0"/>
            <a:r>
              <a:rPr lang="en-US" b="1" dirty="0"/>
              <a:t>Employees Table:</a:t>
            </a:r>
          </a:p>
          <a:p>
            <a:pPr rtl="0"/>
            <a:r>
              <a:rPr lang="en-US" dirty="0"/>
              <a:t>The Employee table hold information about the employees including the employee ID connecting to the order details so we know which employee processed the order.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8316D3-ED4C-2E89-6297-C9772C737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>
            <a:normAutofit fontScale="85000" lnSpcReduction="20000"/>
          </a:bodyPr>
          <a:lstStyle/>
          <a:p>
            <a:pPr marL="0" indent="0" rtl="0">
              <a:buNone/>
            </a:pPr>
            <a:r>
              <a:rPr lang="en-US" b="1" dirty="0"/>
              <a:t>Orders Table:</a:t>
            </a:r>
            <a:endParaRPr lang="en-US" dirty="0"/>
          </a:p>
          <a:p>
            <a:pPr marL="0" indent="0" rtl="0">
              <a:buNone/>
            </a:pPr>
            <a:r>
              <a:rPr lang="en-US" dirty="0"/>
              <a:t>The Orders table records the details of each order placed by customers. It includes a unique order number, a reference to the customer who placed the order, the date the order was placed, and the total amount of the order.</a:t>
            </a:r>
          </a:p>
          <a:p>
            <a:pPr marL="0" indent="0" rtl="0">
              <a:buNone/>
            </a:pPr>
            <a:endParaRPr lang="en-US" dirty="0"/>
          </a:p>
          <a:p>
            <a:pPr marL="0" indent="0" rtl="0">
              <a:buNone/>
            </a:pPr>
            <a:r>
              <a:rPr lang="en-US" b="1" dirty="0"/>
              <a:t>Inventory Table:</a:t>
            </a:r>
            <a:endParaRPr lang="en-US" dirty="0"/>
          </a:p>
          <a:p>
            <a:pPr marL="0" indent="0" rtl="0">
              <a:buNone/>
            </a:pPr>
            <a:r>
              <a:rPr lang="en-US" dirty="0"/>
              <a:t>The Inventory table is used to track stock levels for each product. It features a unique identifier for each inventory record, a reference to the associated product, the quantity of units available, and the date when the inventory information was last updated.</a:t>
            </a:r>
          </a:p>
          <a:p>
            <a:pPr rtl="0"/>
            <a:endParaRPr lang="en-US" b="1" dirty="0"/>
          </a:p>
          <a:p>
            <a:pPr marL="0" indent="0" rtl="0">
              <a:buNone/>
            </a:pPr>
            <a:r>
              <a:rPr lang="en-US" b="1" dirty="0"/>
              <a:t>Order Details Table:</a:t>
            </a:r>
            <a:endParaRPr lang="en-US" dirty="0"/>
          </a:p>
          <a:p>
            <a:pPr marL="0" indent="0" rtl="0">
              <a:buNone/>
            </a:pPr>
            <a:r>
              <a:rPr lang="en-US" dirty="0"/>
              <a:t>The Order Details table manages the many-to-many relationship between orders and products by detailing each product included in an order. It includes a unique identifier for each order detail record, a reference to the order, a reference to the product, the quantity of the product ordered, and the unit price at the time of the order.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0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A92115-C8E5-EAA6-18E6-F1501A4D825F}"/>
              </a:ext>
            </a:extLst>
          </p:cNvPr>
          <p:cNvSpPr txBox="1"/>
          <p:nvPr/>
        </p:nvSpPr>
        <p:spPr>
          <a:xfrm>
            <a:off x="188258" y="779929"/>
            <a:ext cx="119678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latin typeface="+mj-lt"/>
              </a:rPr>
              <a:t>Determining The Relationship Between The Tables</a:t>
            </a:r>
            <a:endParaRPr lang="en-GB" sz="39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DB1746-6B67-CFE6-E8A4-959A66C3A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4" y="1472426"/>
            <a:ext cx="9762563" cy="515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0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E0E8-1384-4DE9-7851-1D378B2C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653" y="200928"/>
            <a:ext cx="8610600" cy="1293028"/>
          </a:xfrm>
        </p:spPr>
        <p:txBody>
          <a:bodyPr>
            <a:normAutofit/>
          </a:bodyPr>
          <a:lstStyle/>
          <a:p>
            <a:r>
              <a:rPr lang="en-US" sz="4800" b="1" dirty="0"/>
              <a:t>   Tables Designing</a:t>
            </a:r>
            <a:endParaRPr lang="en-GB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09959-63C1-8342-1FE8-67DE4150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613"/>
            <a:ext cx="5857315" cy="1439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21EBC4-0ED5-F3FE-693F-8CA1F26A9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31" y="1609613"/>
            <a:ext cx="4737567" cy="1293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9B2B45-442A-E89B-6C24-41F1D92BE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1424"/>
            <a:ext cx="5275450" cy="1605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9CF1-69B3-1C71-04B6-A00C849C2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329" y="3321424"/>
            <a:ext cx="4639236" cy="16058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D0C2DE-461B-3EDF-63FB-C3A9F4CB7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5101739"/>
            <a:ext cx="5275449" cy="16058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D1EEDA-A2AE-12D1-321C-DB74C97A6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326" y="4927227"/>
            <a:ext cx="4854391" cy="14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57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101</TotalTime>
  <Words>354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Click &amp; Cart</vt:lpstr>
      <vt:lpstr>Scenario</vt:lpstr>
      <vt:lpstr>Identifying The Tables</vt:lpstr>
      <vt:lpstr>PowerPoint Presentation</vt:lpstr>
      <vt:lpstr>PowerPoint Presentation</vt:lpstr>
      <vt:lpstr>PowerPoint Presentation</vt:lpstr>
      <vt:lpstr>   Tables Designing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&amp; Cart</dc:title>
  <dc:creator>fatimah zaman</dc:creator>
  <cp:lastModifiedBy>ALL 0</cp:lastModifiedBy>
  <cp:revision>6</cp:revision>
  <dcterms:created xsi:type="dcterms:W3CDTF">2024-07-31T13:20:34Z</dcterms:created>
  <dcterms:modified xsi:type="dcterms:W3CDTF">2024-09-05T05:06:16Z</dcterms:modified>
</cp:coreProperties>
</file>