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696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AB4C-655E-428C-8BC1-30CB6D183D1F}" type="datetimeFigureOut">
              <a:rPr lang="nb-NO" smtClean="0"/>
              <a:t>09.05.2016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C40B-E7AA-499C-AF80-7DA820D3AB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83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AB4C-655E-428C-8BC1-30CB6D183D1F}" type="datetimeFigureOut">
              <a:rPr lang="nb-NO" smtClean="0"/>
              <a:t>09.05.2016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C40B-E7AA-499C-AF80-7DA820D3AB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62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AB4C-655E-428C-8BC1-30CB6D183D1F}" type="datetimeFigureOut">
              <a:rPr lang="nb-NO" smtClean="0"/>
              <a:t>09.05.2016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C40B-E7AA-499C-AF80-7DA820D3AB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541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AB4C-655E-428C-8BC1-30CB6D183D1F}" type="datetimeFigureOut">
              <a:rPr lang="nb-NO" smtClean="0"/>
              <a:t>09.05.2016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C40B-E7AA-499C-AF80-7DA820D3AB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325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AB4C-655E-428C-8BC1-30CB6D183D1F}" type="datetimeFigureOut">
              <a:rPr lang="nb-NO" smtClean="0"/>
              <a:t>09.05.2016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C40B-E7AA-499C-AF80-7DA820D3AB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320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AB4C-655E-428C-8BC1-30CB6D183D1F}" type="datetimeFigureOut">
              <a:rPr lang="nb-NO" smtClean="0"/>
              <a:t>09.05.2016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C40B-E7AA-499C-AF80-7DA820D3AB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896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AB4C-655E-428C-8BC1-30CB6D183D1F}" type="datetimeFigureOut">
              <a:rPr lang="nb-NO" smtClean="0"/>
              <a:t>09.05.2016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C40B-E7AA-499C-AF80-7DA820D3AB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21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AB4C-655E-428C-8BC1-30CB6D183D1F}" type="datetimeFigureOut">
              <a:rPr lang="nb-NO" smtClean="0"/>
              <a:t>09.05.2016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C40B-E7AA-499C-AF80-7DA820D3AB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72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AB4C-655E-428C-8BC1-30CB6D183D1F}" type="datetimeFigureOut">
              <a:rPr lang="nb-NO" smtClean="0"/>
              <a:t>09.05.2016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C40B-E7AA-499C-AF80-7DA820D3AB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167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AB4C-655E-428C-8BC1-30CB6D183D1F}" type="datetimeFigureOut">
              <a:rPr lang="nb-NO" smtClean="0"/>
              <a:t>09.05.2016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C40B-E7AA-499C-AF80-7DA820D3AB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214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AB4C-655E-428C-8BC1-30CB6D183D1F}" type="datetimeFigureOut">
              <a:rPr lang="nb-NO" smtClean="0"/>
              <a:t>09.05.2016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C40B-E7AA-499C-AF80-7DA820D3AB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805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0AB4C-655E-428C-8BC1-30CB6D183D1F}" type="datetimeFigureOut">
              <a:rPr lang="nb-NO" smtClean="0"/>
              <a:t>09.05.2016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C40B-E7AA-499C-AF80-7DA820D3AB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432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ourse-fc110\models\img-over2\ap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59" y="764704"/>
            <a:ext cx="5559353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4735" y="1342509"/>
            <a:ext cx="1013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solidFill>
                  <a:schemeClr val="tx2"/>
                </a:solidFill>
              </a:rPr>
              <a:t>Graphics</a:t>
            </a:r>
          </a:p>
          <a:p>
            <a:r>
              <a:rPr lang="nb-NO" b="1" dirty="0">
                <a:solidFill>
                  <a:schemeClr val="tx2"/>
                </a:solidFill>
              </a:rPr>
              <a:t>Modeler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761" y="2365197"/>
            <a:ext cx="1040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Model</a:t>
            </a:r>
          </a:p>
          <a:p>
            <a:r>
              <a:rPr lang="en-US" b="1" dirty="0">
                <a:solidFill>
                  <a:schemeClr val="tx2"/>
                </a:solidFill>
              </a:rPr>
              <a:t>Manager</a:t>
            </a:r>
            <a:endParaRPr lang="nb-NO" b="1" dirty="0">
              <a:solidFill>
                <a:schemeClr val="tx2"/>
              </a:solidFill>
            </a:endParaRPr>
          </a:p>
          <a:p>
            <a:endParaRPr lang="nb-NO" b="1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>
            <a:off x="1297897" y="1665675"/>
            <a:ext cx="1939166" cy="68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7897" y="2740783"/>
            <a:ext cx="864096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87927" y="1095127"/>
            <a:ext cx="942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solidFill>
                  <a:schemeClr val="tx2"/>
                </a:solidFill>
              </a:rPr>
              <a:t>Control </a:t>
            </a:r>
          </a:p>
          <a:p>
            <a:r>
              <a:rPr lang="nb-NO" b="1" dirty="0">
                <a:solidFill>
                  <a:schemeClr val="tx2"/>
                </a:solidFill>
              </a:rPr>
              <a:t>System</a:t>
            </a:r>
          </a:p>
          <a:p>
            <a:r>
              <a:rPr lang="en-US" b="1" dirty="0">
                <a:solidFill>
                  <a:schemeClr val="tx2"/>
                </a:solidFill>
              </a:rPr>
              <a:t>Editor</a:t>
            </a:r>
            <a:endParaRPr lang="nb-NO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923831" y="1576100"/>
            <a:ext cx="864096" cy="41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87926" y="2354396"/>
            <a:ext cx="769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Graph</a:t>
            </a:r>
            <a:endParaRPr lang="nb-NO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Views</a:t>
            </a:r>
            <a:endParaRPr lang="nb-NO" b="1" dirty="0">
              <a:solidFill>
                <a:schemeClr val="tx2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948264" y="2697906"/>
            <a:ext cx="864096" cy="41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85965" y="4149080"/>
            <a:ext cx="1020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solidFill>
                  <a:schemeClr val="tx2"/>
                </a:solidFill>
              </a:rPr>
              <a:t>Property</a:t>
            </a:r>
          </a:p>
          <a:p>
            <a:r>
              <a:rPr lang="nb-NO" b="1" dirty="0">
                <a:solidFill>
                  <a:schemeClr val="tx2"/>
                </a:solidFill>
              </a:rPr>
              <a:t>Editor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928742" y="4478431"/>
            <a:ext cx="864096" cy="41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55" y="3838862"/>
            <a:ext cx="1046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solidFill>
                  <a:schemeClr val="tx2"/>
                </a:solidFill>
              </a:rPr>
              <a:t>ID and</a:t>
            </a:r>
          </a:p>
          <a:p>
            <a:r>
              <a:rPr lang="nb-NO" b="1" dirty="0">
                <a:solidFill>
                  <a:schemeClr val="tx2"/>
                </a:solidFill>
              </a:rPr>
              <a:t>Topology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118835" y="4149079"/>
            <a:ext cx="864096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7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Ole-Ivar Holthe</dc:creator>
  <cp:lastModifiedBy>Knut Morten Okstad</cp:lastModifiedBy>
  <cp:revision>4</cp:revision>
  <dcterms:created xsi:type="dcterms:W3CDTF">2012-09-25T12:10:21Z</dcterms:created>
  <dcterms:modified xsi:type="dcterms:W3CDTF">2016-05-09T08:07:59Z</dcterms:modified>
</cp:coreProperties>
</file>