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74" r:id="rId2"/>
    <p:sldId id="271" r:id="rId3"/>
    <p:sldId id="272" r:id="rId4"/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58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F26EF-32CD-6C42-A4F0-563D9F6C2717}" type="datetimeFigureOut">
              <a:rPr lang="en-US" smtClean="0"/>
              <a:t>8/30/18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2EF23-0297-A447-B019-5534902FA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43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2593-7A97-184D-8062-EA1EE1696F97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B581-38B8-B541-A388-90421396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0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2593-7A97-184D-8062-EA1EE1696F97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B581-38B8-B541-A388-90421396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8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2593-7A97-184D-8062-EA1EE1696F97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B581-38B8-B541-A388-90421396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2593-7A97-184D-8062-EA1EE1696F97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B581-38B8-B541-A388-90421396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2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2593-7A97-184D-8062-EA1EE1696F97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B581-38B8-B541-A388-90421396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9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2593-7A97-184D-8062-EA1EE1696F97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B581-38B8-B541-A388-90421396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0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2593-7A97-184D-8062-EA1EE1696F97}" type="datetimeFigureOut">
              <a:rPr lang="en-US" smtClean="0"/>
              <a:t>8/30/18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B581-38B8-B541-A388-90421396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2593-7A97-184D-8062-EA1EE1696F97}" type="datetimeFigureOut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B581-38B8-B541-A388-90421396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9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2593-7A97-184D-8062-EA1EE1696F97}" type="datetimeFigureOut">
              <a:rPr lang="en-US" smtClean="0"/>
              <a:t>8/30/18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B581-38B8-B541-A388-90421396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7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2593-7A97-184D-8062-EA1EE1696F97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B581-38B8-B541-A388-90421396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4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2593-7A97-184D-8062-EA1EE1696F97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B581-38B8-B541-A388-90421396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31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92593-7A97-184D-8062-EA1EE1696F97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3B581-38B8-B541-A388-90421396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9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5D2963-E85F-B545-AC82-5E5BFE9FB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501" y="1068706"/>
            <a:ext cx="5821680" cy="4392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9268F6-829E-774B-ADA7-16D8EE02C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903" y="1236340"/>
            <a:ext cx="4876274" cy="400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A0460F-A49B-4549-AFC8-BA9663F96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5" y="1575948"/>
            <a:ext cx="4401503" cy="3321284"/>
          </a:xfrm>
          <a:prstGeom prst="rect">
            <a:avLst/>
          </a:prstGeom>
        </p:spPr>
      </p:pic>
      <p:sp>
        <p:nvSpPr>
          <p:cNvPr id="2" name="Striped Right Arrow 1">
            <a:extLst>
              <a:ext uri="{FF2B5EF4-FFF2-40B4-BE49-F238E27FC236}">
                <a16:creationId xmlns:a16="http://schemas.microsoft.com/office/drawing/2014/main" id="{230EFA8F-4E43-6348-ACA8-4E236E511327}"/>
              </a:ext>
            </a:extLst>
          </p:cNvPr>
          <p:cNvSpPr/>
          <p:nvPr/>
        </p:nvSpPr>
        <p:spPr>
          <a:xfrm>
            <a:off x="3743325" y="3236590"/>
            <a:ext cx="600075" cy="20669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riped Right Arrow 5">
            <a:extLst>
              <a:ext uri="{FF2B5EF4-FFF2-40B4-BE49-F238E27FC236}">
                <a16:creationId xmlns:a16="http://schemas.microsoft.com/office/drawing/2014/main" id="{81CF74FC-B69A-F84C-AE84-AFD6CF07DD40}"/>
              </a:ext>
            </a:extLst>
          </p:cNvPr>
          <p:cNvSpPr/>
          <p:nvPr/>
        </p:nvSpPr>
        <p:spPr>
          <a:xfrm>
            <a:off x="7395210" y="3339939"/>
            <a:ext cx="628650" cy="19193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B9E0E-B1AA-784B-B9A1-69FD616C76C5}"/>
              </a:ext>
            </a:extLst>
          </p:cNvPr>
          <p:cNvSpPr txBox="1"/>
          <p:nvPr/>
        </p:nvSpPr>
        <p:spPr>
          <a:xfrm>
            <a:off x="1051560" y="442254"/>
            <a:ext cx="618977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Boiler Efficiency R Model Built at Cloud</a:t>
            </a:r>
          </a:p>
          <a:p>
            <a:r>
              <a:rPr lang="en-US" dirty="0"/>
              <a:t>Derived from Temperature and Pressure sensor data from Boiler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DDB07E-8643-2049-8ADD-9BD7BE8B515A}"/>
              </a:ext>
            </a:extLst>
          </p:cNvPr>
          <p:cNvSpPr txBox="1"/>
          <p:nvPr/>
        </p:nvSpPr>
        <p:spPr>
          <a:xfrm>
            <a:off x="1073207" y="5316540"/>
            <a:ext cx="96940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more data are fed, the model gets trained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model is ready, deploy the model to Edge Services running at the gateway from Policy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from the model are fed to rule engine at the 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rule can create workorder if the efficiency is below the prescribed threshold</a:t>
            </a:r>
          </a:p>
        </p:txBody>
      </p:sp>
    </p:spTree>
    <p:extLst>
      <p:ext uri="{BB962C8B-B14F-4D97-AF65-F5344CB8AC3E}">
        <p14:creationId xmlns:p14="http://schemas.microsoft.com/office/powerpoint/2010/main" val="352437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779CCF-021F-064A-8C40-7B83D7823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510" y="0"/>
            <a:ext cx="90885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75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33385C-1D41-804F-A6EF-60CBED989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730" y="0"/>
            <a:ext cx="83593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6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5D2963-E85F-B545-AC82-5E5BFE9FB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30" y="0"/>
            <a:ext cx="90885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13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69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Connected Goods</dc:title>
  <dc:creator>Jannu, Shailesh</dc:creator>
  <cp:lastModifiedBy>Dilip Sarmah</cp:lastModifiedBy>
  <cp:revision>10</cp:revision>
  <dcterms:created xsi:type="dcterms:W3CDTF">2017-10-03T04:06:56Z</dcterms:created>
  <dcterms:modified xsi:type="dcterms:W3CDTF">2018-08-31T03:23:57Z</dcterms:modified>
</cp:coreProperties>
</file>