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9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2"/>
    <p:restoredTop sz="94721"/>
  </p:normalViewPr>
  <p:slideViewPr>
    <p:cSldViewPr snapToGrid="0" snapToObjects="1">
      <p:cViewPr>
        <p:scale>
          <a:sx n="120" d="100"/>
          <a:sy n="120" d="100"/>
        </p:scale>
        <p:origin x="124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A4C8-BA85-B640-A9EE-8F1A21E8F2F5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18D1-3F09-7A42-BA7F-86384C127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3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A4C8-BA85-B640-A9EE-8F1A21E8F2F5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18D1-3F09-7A42-BA7F-86384C127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9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A4C8-BA85-B640-A9EE-8F1A21E8F2F5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18D1-3F09-7A42-BA7F-86384C127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2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A4C8-BA85-B640-A9EE-8F1A21E8F2F5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18D1-3F09-7A42-BA7F-86384C127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7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A4C8-BA85-B640-A9EE-8F1A21E8F2F5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18D1-3F09-7A42-BA7F-86384C127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1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A4C8-BA85-B640-A9EE-8F1A21E8F2F5}" type="datetimeFigureOut">
              <a:rPr lang="en-US" smtClean="0"/>
              <a:t>8/8/17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18D1-3F09-7A42-BA7F-86384C127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4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A4C8-BA85-B640-A9EE-8F1A21E8F2F5}" type="datetimeFigureOut">
              <a:rPr lang="en-US" smtClean="0"/>
              <a:t>8/8/17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18D1-3F09-7A42-BA7F-86384C127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A4C8-BA85-B640-A9EE-8F1A21E8F2F5}" type="datetimeFigureOut">
              <a:rPr lang="en-US" smtClean="0"/>
              <a:t>8/8/17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18D1-3F09-7A42-BA7F-86384C127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4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A4C8-BA85-B640-A9EE-8F1A21E8F2F5}" type="datetimeFigureOut">
              <a:rPr lang="en-US" smtClean="0"/>
              <a:t>8/8/17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18D1-3F09-7A42-BA7F-86384C127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4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A4C8-BA85-B640-A9EE-8F1A21E8F2F5}" type="datetimeFigureOut">
              <a:rPr lang="en-US" smtClean="0"/>
              <a:t>8/8/17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18D1-3F09-7A42-BA7F-86384C127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A4C8-BA85-B640-A9EE-8F1A21E8F2F5}" type="datetimeFigureOut">
              <a:rPr lang="en-US" smtClean="0"/>
              <a:t>8/8/17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18D1-3F09-7A42-BA7F-86384C127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8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FA4C8-BA85-B640-A9EE-8F1A21E8F2F5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818D1-3F09-7A42-BA7F-86384C127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4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5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55890" y="2587141"/>
            <a:ext cx="1518418" cy="1598193"/>
          </a:xfrm>
          <a:prstGeom prst="rect">
            <a:avLst/>
          </a:prstGeom>
          <a:noFill/>
          <a:ln>
            <a:noFill/>
          </a:ln>
          <a:effectLst>
            <a:outerShdw blurRad="50800" dist="76200" dir="2700000" sx="98000" sy="98000" algn="tl" rotWithShape="0">
              <a:schemeClr val="accent5">
                <a:alpha val="6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216799" y="1688160"/>
            <a:ext cx="1171905" cy="1171905"/>
            <a:chOff x="3763779" y="3294260"/>
            <a:chExt cx="1480012" cy="1480012"/>
          </a:xfrm>
        </p:grpSpPr>
        <p:sp>
          <p:nvSpPr>
            <p:cNvPr id="6" name="Rectangle 5"/>
            <p:cNvSpPr/>
            <p:nvPr/>
          </p:nvSpPr>
          <p:spPr>
            <a:xfrm>
              <a:off x="3924038" y="3454518"/>
              <a:ext cx="1319753" cy="1319754"/>
            </a:xfrm>
            <a:prstGeom prst="rect">
              <a:avLst/>
            </a:prstGeom>
            <a:solidFill>
              <a:srgbClr val="4FA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763779" y="3294260"/>
              <a:ext cx="1319753" cy="1319754"/>
            </a:xfrm>
            <a:prstGeom prst="rect">
              <a:avLst/>
            </a:prstGeom>
            <a:solidFill>
              <a:srgbClr val="1794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latin typeface="Dosis Medium" charset="0"/>
                  <a:ea typeface="Dosis Medium" charset="0"/>
                  <a:cs typeface="Dosis Medium" charset="0"/>
                </a:rPr>
                <a:t>Service A</a:t>
              </a:r>
              <a:endParaRPr lang="en-US" sz="1200" dirty="0">
                <a:latin typeface="Dosis Medium" charset="0"/>
                <a:ea typeface="Dosis Medium" charset="0"/>
                <a:cs typeface="Dosis Medium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70119" y="1725295"/>
            <a:ext cx="1171905" cy="1171905"/>
            <a:chOff x="3763779" y="3294260"/>
            <a:chExt cx="1480012" cy="1480012"/>
          </a:xfrm>
        </p:grpSpPr>
        <p:sp>
          <p:nvSpPr>
            <p:cNvPr id="9" name="Rectangle 8"/>
            <p:cNvSpPr/>
            <p:nvPr/>
          </p:nvSpPr>
          <p:spPr>
            <a:xfrm>
              <a:off x="3924038" y="3454518"/>
              <a:ext cx="1319753" cy="1319754"/>
            </a:xfrm>
            <a:prstGeom prst="rect">
              <a:avLst/>
            </a:prstGeom>
            <a:solidFill>
              <a:srgbClr val="4FA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63779" y="3294260"/>
              <a:ext cx="1319753" cy="1319754"/>
            </a:xfrm>
            <a:prstGeom prst="rect">
              <a:avLst/>
            </a:prstGeom>
            <a:solidFill>
              <a:srgbClr val="1794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latin typeface="Dosis Medium" charset="0"/>
                  <a:ea typeface="Dosis Medium" charset="0"/>
                  <a:cs typeface="Dosis Medium" charset="0"/>
                </a:rPr>
                <a:t>Service D</a:t>
              </a:r>
              <a:endParaRPr lang="en-US" sz="1200" dirty="0">
                <a:latin typeface="Dosis Medium" charset="0"/>
                <a:ea typeface="Dosis Medium" charset="0"/>
                <a:cs typeface="Dosis Medium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46079" y="1725295"/>
            <a:ext cx="1171905" cy="1171905"/>
            <a:chOff x="3763779" y="3294260"/>
            <a:chExt cx="1480012" cy="1480012"/>
          </a:xfrm>
        </p:grpSpPr>
        <p:sp>
          <p:nvSpPr>
            <p:cNvPr id="12" name="Rectangle 11"/>
            <p:cNvSpPr/>
            <p:nvPr/>
          </p:nvSpPr>
          <p:spPr>
            <a:xfrm>
              <a:off x="3924038" y="3454518"/>
              <a:ext cx="1319753" cy="1319754"/>
            </a:xfrm>
            <a:prstGeom prst="rect">
              <a:avLst/>
            </a:prstGeom>
            <a:solidFill>
              <a:srgbClr val="4FA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63779" y="3294260"/>
              <a:ext cx="1319753" cy="1319754"/>
            </a:xfrm>
            <a:prstGeom prst="rect">
              <a:avLst/>
            </a:prstGeom>
            <a:solidFill>
              <a:srgbClr val="1794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latin typeface="Dosis Medium" charset="0"/>
                  <a:ea typeface="Dosis Medium" charset="0"/>
                  <a:cs typeface="Dosis Medium" charset="0"/>
                </a:rPr>
                <a:t>Service C</a:t>
              </a:r>
              <a:endParaRPr lang="en-US" sz="1200" dirty="0">
                <a:latin typeface="Dosis Medium" charset="0"/>
                <a:ea typeface="Dosis Medium" charset="0"/>
                <a:cs typeface="Dosis Medium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781439" y="1725295"/>
            <a:ext cx="1171905" cy="1171905"/>
            <a:chOff x="3763779" y="3294260"/>
            <a:chExt cx="1480012" cy="1480012"/>
          </a:xfrm>
        </p:grpSpPr>
        <p:sp>
          <p:nvSpPr>
            <p:cNvPr id="15" name="Rectangle 14"/>
            <p:cNvSpPr/>
            <p:nvPr/>
          </p:nvSpPr>
          <p:spPr>
            <a:xfrm>
              <a:off x="3924038" y="3454518"/>
              <a:ext cx="1319753" cy="1319754"/>
            </a:xfrm>
            <a:prstGeom prst="rect">
              <a:avLst/>
            </a:prstGeom>
            <a:solidFill>
              <a:srgbClr val="4FA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63779" y="3294260"/>
              <a:ext cx="1319753" cy="1319754"/>
            </a:xfrm>
            <a:prstGeom prst="rect">
              <a:avLst/>
            </a:prstGeom>
            <a:solidFill>
              <a:srgbClr val="1794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latin typeface="Dosis Medium" charset="0"/>
                  <a:ea typeface="Dosis Medium" charset="0"/>
                  <a:cs typeface="Dosis Medium" charset="0"/>
                </a:rPr>
                <a:t>Service B</a:t>
              </a:r>
              <a:endParaRPr lang="en-US" sz="1200" dirty="0">
                <a:latin typeface="Dosis Medium" charset="0"/>
                <a:ea typeface="Dosis Medium" charset="0"/>
                <a:cs typeface="Dosis Medium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32038" y="4116728"/>
            <a:ext cx="1171905" cy="1171905"/>
            <a:chOff x="3763779" y="3294260"/>
            <a:chExt cx="1480012" cy="1480012"/>
          </a:xfrm>
        </p:grpSpPr>
        <p:sp>
          <p:nvSpPr>
            <p:cNvPr id="18" name="Rectangle 17"/>
            <p:cNvSpPr/>
            <p:nvPr/>
          </p:nvSpPr>
          <p:spPr>
            <a:xfrm>
              <a:off x="3924038" y="3454518"/>
              <a:ext cx="1319753" cy="1319754"/>
            </a:xfrm>
            <a:prstGeom prst="rect">
              <a:avLst/>
            </a:prstGeom>
            <a:solidFill>
              <a:srgbClr val="4FA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63779" y="3294260"/>
              <a:ext cx="1319753" cy="1319754"/>
            </a:xfrm>
            <a:prstGeom prst="rect">
              <a:avLst/>
            </a:prstGeom>
            <a:solidFill>
              <a:srgbClr val="1794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latin typeface="Dosis Medium" charset="0"/>
                  <a:ea typeface="Dosis Medium" charset="0"/>
                  <a:cs typeface="Dosis Medium" charset="0"/>
                </a:rPr>
                <a:t>Builder </a:t>
              </a:r>
            </a:p>
            <a:p>
              <a:pPr algn="ctr"/>
              <a:r>
                <a:rPr lang="en-US" sz="1200" dirty="0" smtClean="0">
                  <a:latin typeface="Dosis Medium" charset="0"/>
                  <a:ea typeface="Dosis Medium" charset="0"/>
                  <a:cs typeface="Dosis Medium" charset="0"/>
                </a:rPr>
                <a:t>module </a:t>
              </a:r>
            </a:p>
            <a:p>
              <a:pPr algn="ctr"/>
              <a:r>
                <a:rPr lang="en-US" sz="1200" dirty="0" smtClean="0">
                  <a:latin typeface="Dosis Medium" charset="0"/>
                  <a:ea typeface="Dosis Medium" charset="0"/>
                  <a:cs typeface="Dosis Medium" charset="0"/>
                </a:rPr>
                <a:t>1</a:t>
              </a:r>
              <a:endParaRPr lang="en-US" sz="1200" dirty="0">
                <a:latin typeface="Dosis Medium" charset="0"/>
                <a:ea typeface="Dosis Medium" charset="0"/>
                <a:cs typeface="Dosis Medium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76421" y="4136588"/>
            <a:ext cx="1171905" cy="1171905"/>
            <a:chOff x="3763779" y="3294260"/>
            <a:chExt cx="1480012" cy="1480012"/>
          </a:xfrm>
        </p:grpSpPr>
        <p:sp>
          <p:nvSpPr>
            <p:cNvPr id="21" name="Rectangle 20"/>
            <p:cNvSpPr/>
            <p:nvPr/>
          </p:nvSpPr>
          <p:spPr>
            <a:xfrm>
              <a:off x="3924038" y="3454518"/>
              <a:ext cx="1319753" cy="1319754"/>
            </a:xfrm>
            <a:prstGeom prst="rect">
              <a:avLst/>
            </a:prstGeom>
            <a:solidFill>
              <a:srgbClr val="4FA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763779" y="3294260"/>
              <a:ext cx="1319753" cy="1319754"/>
            </a:xfrm>
            <a:prstGeom prst="rect">
              <a:avLst/>
            </a:prstGeom>
            <a:solidFill>
              <a:srgbClr val="1794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latin typeface="Dosis Medium" charset="0"/>
                  <a:ea typeface="Dosis Medium" charset="0"/>
                  <a:cs typeface="Dosis Medium" charset="0"/>
                </a:rPr>
                <a:t>Builder </a:t>
              </a:r>
            </a:p>
            <a:p>
              <a:pPr algn="ctr"/>
              <a:r>
                <a:rPr lang="en-US" sz="1200" dirty="0" smtClean="0">
                  <a:latin typeface="Dosis Medium" charset="0"/>
                  <a:ea typeface="Dosis Medium" charset="0"/>
                  <a:cs typeface="Dosis Medium" charset="0"/>
                </a:rPr>
                <a:t>module </a:t>
              </a:r>
            </a:p>
            <a:p>
              <a:pPr algn="ctr"/>
              <a:r>
                <a:rPr lang="en-US" sz="1200" dirty="0" smtClean="0">
                  <a:latin typeface="Dosis Medium" charset="0"/>
                  <a:ea typeface="Dosis Medium" charset="0"/>
                  <a:cs typeface="Dosis Medium" charset="0"/>
                </a:rPr>
                <a:t>2</a:t>
              </a:r>
              <a:endParaRPr lang="en-US" sz="1200" dirty="0">
                <a:latin typeface="Dosis Medium" charset="0"/>
                <a:ea typeface="Dosis Medium" charset="0"/>
                <a:cs typeface="Dosis Medium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355890" y="4318646"/>
            <a:ext cx="166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Dosis" charset="0"/>
                <a:ea typeface="Dosis" charset="0"/>
                <a:cs typeface="Dosis" charset="0"/>
              </a:rPr>
              <a:t>PACKAGE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702142" y="2210664"/>
            <a:ext cx="534081" cy="1"/>
          </a:xfrm>
          <a:prstGeom prst="line">
            <a:avLst/>
          </a:prstGeom>
          <a:ln w="22225">
            <a:solidFill>
              <a:srgbClr val="737272"/>
            </a:solidFill>
            <a:prstDash val="solid"/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9" idx="1"/>
          </p:cNvCxnSpPr>
          <p:nvPr/>
        </p:nvCxnSpPr>
        <p:spPr>
          <a:xfrm flipV="1">
            <a:off x="3698995" y="4639233"/>
            <a:ext cx="1433043" cy="9930"/>
          </a:xfrm>
          <a:prstGeom prst="line">
            <a:avLst/>
          </a:prstGeom>
          <a:ln w="22225">
            <a:solidFill>
              <a:srgbClr val="737272"/>
            </a:solidFill>
            <a:prstDash val="solid"/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" idx="1"/>
          </p:cNvCxnSpPr>
          <p:nvPr/>
        </p:nvCxnSpPr>
        <p:spPr>
          <a:xfrm>
            <a:off x="2874308" y="3386238"/>
            <a:ext cx="839277" cy="0"/>
          </a:xfrm>
          <a:prstGeom prst="line">
            <a:avLst/>
          </a:prstGeom>
          <a:ln w="22225">
            <a:solidFill>
              <a:srgbClr val="737272"/>
            </a:solidFill>
            <a:prstDash val="solid"/>
            <a:headEnd type="non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866199" y="3351675"/>
            <a:ext cx="1423441" cy="3303"/>
          </a:xfrm>
          <a:prstGeom prst="line">
            <a:avLst/>
          </a:prstGeom>
          <a:ln w="22225">
            <a:solidFill>
              <a:srgbClr val="737272"/>
            </a:solidFill>
            <a:prstDash val="solid"/>
            <a:headEnd type="non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614211" y="3351675"/>
            <a:ext cx="2912032" cy="3302"/>
          </a:xfrm>
          <a:prstGeom prst="line">
            <a:avLst/>
          </a:prstGeom>
          <a:ln w="22225">
            <a:solidFill>
              <a:srgbClr val="737272"/>
            </a:solidFill>
            <a:prstDash val="solid"/>
            <a:headEnd type="non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" idx="2"/>
          </p:cNvCxnSpPr>
          <p:nvPr/>
        </p:nvCxnSpPr>
        <p:spPr>
          <a:xfrm flipH="1">
            <a:off x="4866199" y="2860065"/>
            <a:ext cx="1" cy="494912"/>
          </a:xfrm>
          <a:prstGeom prst="line">
            <a:avLst/>
          </a:prstGeom>
          <a:ln w="22225">
            <a:solidFill>
              <a:srgbClr val="737272"/>
            </a:solidFill>
            <a:prstDash val="solid"/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289640" y="2897200"/>
            <a:ext cx="1" cy="457777"/>
          </a:xfrm>
          <a:prstGeom prst="line">
            <a:avLst/>
          </a:prstGeom>
          <a:ln w="22225">
            <a:solidFill>
              <a:srgbClr val="737272"/>
            </a:solidFill>
            <a:prstDash val="solid"/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19" idx="0"/>
          </p:cNvCxnSpPr>
          <p:nvPr/>
        </p:nvCxnSpPr>
        <p:spPr>
          <a:xfrm>
            <a:off x="5650971" y="3382935"/>
            <a:ext cx="3572" cy="733793"/>
          </a:xfrm>
          <a:prstGeom prst="line">
            <a:avLst/>
          </a:prstGeom>
          <a:ln w="22225">
            <a:solidFill>
              <a:srgbClr val="737272"/>
            </a:solidFill>
            <a:prstDash val="solid"/>
            <a:headEnd type="non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3701219" y="2210664"/>
            <a:ext cx="10142" cy="2448428"/>
          </a:xfrm>
          <a:prstGeom prst="line">
            <a:avLst/>
          </a:prstGeom>
          <a:ln w="22225">
            <a:solidFill>
              <a:srgbClr val="737272"/>
            </a:solidFill>
            <a:prstDash val="solid"/>
            <a:headEnd type="non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607488" y="2897200"/>
            <a:ext cx="1" cy="457777"/>
          </a:xfrm>
          <a:prstGeom prst="line">
            <a:avLst/>
          </a:prstGeom>
          <a:ln w="22225">
            <a:solidFill>
              <a:srgbClr val="737272"/>
            </a:solidFill>
            <a:prstDash val="solid"/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7995478" y="2897199"/>
            <a:ext cx="1" cy="457777"/>
          </a:xfrm>
          <a:prstGeom prst="line">
            <a:avLst/>
          </a:prstGeom>
          <a:ln w="22225">
            <a:solidFill>
              <a:srgbClr val="737272"/>
            </a:solidFill>
            <a:prstDash val="solid"/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9" idx="2"/>
          </p:cNvCxnSpPr>
          <p:nvPr/>
        </p:nvCxnSpPr>
        <p:spPr>
          <a:xfrm flipH="1">
            <a:off x="9519519" y="2897200"/>
            <a:ext cx="1" cy="457776"/>
          </a:xfrm>
          <a:prstGeom prst="line">
            <a:avLst/>
          </a:prstGeom>
          <a:ln w="22225">
            <a:solidFill>
              <a:srgbClr val="737272"/>
            </a:solidFill>
            <a:prstDash val="solid"/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22" idx="0"/>
          </p:cNvCxnSpPr>
          <p:nvPr/>
        </p:nvCxnSpPr>
        <p:spPr>
          <a:xfrm>
            <a:off x="7992844" y="3382935"/>
            <a:ext cx="6082" cy="753653"/>
          </a:xfrm>
          <a:prstGeom prst="line">
            <a:avLst/>
          </a:prstGeom>
          <a:ln w="22225">
            <a:solidFill>
              <a:srgbClr val="737272"/>
            </a:solidFill>
            <a:prstDash val="solid"/>
            <a:headEnd type="non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318560" y="3059769"/>
            <a:ext cx="765320" cy="646331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Contains</a:t>
            </a:r>
          </a:p>
          <a:p>
            <a:pPr algn="ctr"/>
            <a:r>
              <a:rPr lang="en-US" sz="1200" dirty="0" smtClean="0"/>
              <a:t>one or more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773696" y="3554040"/>
            <a:ext cx="1754550" cy="4616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Has runtime dependencies on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7115569" y="3522157"/>
            <a:ext cx="1754550" cy="4616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Has runtime dependencies 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1028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27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Dosis</vt:lpstr>
      <vt:lpstr>Dosis Medium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Jamiel, Mindy</dc:creator>
  <cp:lastModifiedBy>Jamiel, Mindy</cp:lastModifiedBy>
  <cp:revision>9</cp:revision>
  <dcterms:created xsi:type="dcterms:W3CDTF">2017-08-01T21:37:11Z</dcterms:created>
  <dcterms:modified xsi:type="dcterms:W3CDTF">2017-08-08T19:35:59Z</dcterms:modified>
</cp:coreProperties>
</file>