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9E7"/>
    <a:srgbClr val="1394D4"/>
    <a:srgbClr val="007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14"/>
    <p:restoredTop sz="99684" autoAdjust="0"/>
  </p:normalViewPr>
  <p:slideViewPr>
    <p:cSldViewPr snapToGrid="0" snapToObjects="1">
      <p:cViewPr>
        <p:scale>
          <a:sx n="183" d="100"/>
          <a:sy n="183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40C95-C25D-F547-AB80-A76803B4DFE2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4760E-0691-AA4A-A9C5-411209E8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4760E-0691-AA4A-A9C5-411209E8B1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4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96E6-3979-6C44-BDF5-A62BA7CB3A3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F5F-88AF-1A47-BDAD-30393D38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96E6-3979-6C44-BDF5-A62BA7CB3A3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F5F-88AF-1A47-BDAD-30393D38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6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96E6-3979-6C44-BDF5-A62BA7CB3A3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F5F-88AF-1A47-BDAD-30393D38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96E6-3979-6C44-BDF5-A62BA7CB3A3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F5F-88AF-1A47-BDAD-30393D38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96E6-3979-6C44-BDF5-A62BA7CB3A3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F5F-88AF-1A47-BDAD-30393D38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96E6-3979-6C44-BDF5-A62BA7CB3A32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F5F-88AF-1A47-BDAD-30393D38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96E6-3979-6C44-BDF5-A62BA7CB3A32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F5F-88AF-1A47-BDAD-30393D38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96E6-3979-6C44-BDF5-A62BA7CB3A32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F5F-88AF-1A47-BDAD-30393D38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96E6-3979-6C44-BDF5-A62BA7CB3A32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F5F-88AF-1A47-BDAD-30393D38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96E6-3979-6C44-BDF5-A62BA7CB3A32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F5F-88AF-1A47-BDAD-30393D38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96E6-3979-6C44-BDF5-A62BA7CB3A32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F5F-88AF-1A47-BDAD-30393D38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96E6-3979-6C44-BDF5-A62BA7CB3A3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6F5F-88AF-1A47-BDAD-30393D38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3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456" y="0"/>
            <a:ext cx="8883161" cy="6616996"/>
          </a:xfrm>
          <a:prstGeom prst="rect">
            <a:avLst/>
          </a:prstGeom>
        </p:spPr>
      </p:pic>
      <p:cxnSp>
        <p:nvCxnSpPr>
          <p:cNvPr id="29" name="Elbow Connector 28"/>
          <p:cNvCxnSpPr>
            <a:endCxn id="56" idx="1"/>
          </p:cNvCxnSpPr>
          <p:nvPr/>
        </p:nvCxnSpPr>
        <p:spPr>
          <a:xfrm rot="10800000" flipV="1">
            <a:off x="2670362" y="2322489"/>
            <a:ext cx="3385925" cy="1554381"/>
          </a:xfrm>
          <a:prstGeom prst="bentConnector3">
            <a:avLst>
              <a:gd name="adj1" fmla="val 106751"/>
            </a:avLst>
          </a:prstGeom>
          <a:ln w="19050">
            <a:solidFill>
              <a:srgbClr val="73727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124" y="4136318"/>
            <a:ext cx="638564" cy="6675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62" y="5777441"/>
            <a:ext cx="638565" cy="667590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46" idx="2"/>
          </p:cNvCxnSpPr>
          <p:nvPr/>
        </p:nvCxnSpPr>
        <p:spPr>
          <a:xfrm>
            <a:off x="6894903" y="4853029"/>
            <a:ext cx="11342" cy="890037"/>
          </a:xfrm>
          <a:prstGeom prst="line">
            <a:avLst/>
          </a:prstGeom>
          <a:ln w="12700">
            <a:solidFill>
              <a:srgbClr val="737272"/>
            </a:solidFill>
            <a:prstDash val="dash"/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561965" y="4493752"/>
            <a:ext cx="1377340" cy="13769"/>
          </a:xfrm>
          <a:prstGeom prst="line">
            <a:avLst/>
          </a:prstGeom>
          <a:ln w="12700">
            <a:solidFill>
              <a:srgbClr val="737272"/>
            </a:solidFill>
            <a:prstDash val="dash"/>
            <a:head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25" idx="2"/>
          </p:cNvCxnSpPr>
          <p:nvPr/>
        </p:nvCxnSpPr>
        <p:spPr>
          <a:xfrm rot="16200000" flipH="1">
            <a:off x="4241902" y="171591"/>
            <a:ext cx="850324" cy="2778439"/>
          </a:xfrm>
          <a:prstGeom prst="bentConnector2">
            <a:avLst/>
          </a:prstGeom>
          <a:ln w="12700">
            <a:solidFill>
              <a:srgbClr val="73727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76850" y="608557"/>
            <a:ext cx="1893078" cy="0"/>
          </a:xfrm>
          <a:prstGeom prst="line">
            <a:avLst/>
          </a:prstGeom>
          <a:ln w="12700">
            <a:solidFill>
              <a:srgbClr val="737272"/>
            </a:solidFill>
            <a:prstDash val="solid"/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926870" y="1285548"/>
            <a:ext cx="2406" cy="572492"/>
          </a:xfrm>
          <a:prstGeom prst="line">
            <a:avLst/>
          </a:prstGeom>
          <a:ln w="12700">
            <a:solidFill>
              <a:srgbClr val="737272"/>
            </a:solidFill>
            <a:prstDash val="solid"/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9856298" y="4845313"/>
            <a:ext cx="8531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Dosis" charset="0"/>
                <a:ea typeface="Dosis" charset="0"/>
                <a:cs typeface="Dosis" charset="0"/>
              </a:rPr>
              <a:t>The Builder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6333403" y="6486397"/>
            <a:ext cx="11535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Dosis" charset="0"/>
                <a:ea typeface="Dosis" charset="0"/>
                <a:cs typeface="Dosis" charset="0"/>
              </a:rPr>
              <a:t>The YaaS Market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530326" y="5259047"/>
            <a:ext cx="597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Dosis" charset="0"/>
                <a:ea typeface="Dosis" charset="0"/>
                <a:cs typeface="Dosis" charset="0"/>
              </a:rPr>
              <a:t>builds</a:t>
            </a:r>
            <a:endParaRPr lang="en-US" sz="1200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783498" y="5298655"/>
            <a:ext cx="60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Dosis" charset="0"/>
                <a:ea typeface="Dosis" charset="0"/>
                <a:cs typeface="Dosis" charset="0"/>
              </a:rPr>
              <a:t>builds</a:t>
            </a:r>
            <a:endParaRPr lang="en-US" sz="1200" dirty="0"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5963913" y="40242"/>
            <a:ext cx="1950641" cy="1189843"/>
            <a:chOff x="7082731" y="5078805"/>
            <a:chExt cx="1827453" cy="1272428"/>
          </a:xfrm>
        </p:grpSpPr>
        <p:sp>
          <p:nvSpPr>
            <p:cNvPr id="179" name="Diamond 178"/>
            <p:cNvSpPr/>
            <p:nvPr/>
          </p:nvSpPr>
          <p:spPr>
            <a:xfrm>
              <a:off x="7082731" y="5212773"/>
              <a:ext cx="1810512" cy="1138460"/>
            </a:xfrm>
            <a:prstGeom prst="diamond">
              <a:avLst/>
            </a:prstGeom>
            <a:solidFill>
              <a:srgbClr val="FFD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7099671" y="5078805"/>
              <a:ext cx="1810513" cy="1138460"/>
            </a:xfrm>
            <a:prstGeom prst="diamond">
              <a:avLst/>
            </a:prstGeom>
            <a:solidFill>
              <a:srgbClr val="FA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rgbClr val="26394E"/>
                  </a:solidFill>
                  <a:latin typeface="Dosis Medium" charset="0"/>
                  <a:ea typeface="Dosis Medium" charset="0"/>
                  <a:cs typeface="Dosis Medium" charset="0"/>
                </a:rPr>
                <a:t>Organizations</a:t>
              </a:r>
              <a:endParaRPr lang="en-US" sz="1050" dirty="0">
                <a:solidFill>
                  <a:srgbClr val="26394E"/>
                </a:solidFill>
                <a:latin typeface="Dosis Medium" charset="0"/>
                <a:ea typeface="Dosis Medium" charset="0"/>
                <a:cs typeface="Dosis Medium" charset="0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2438164" y="71079"/>
            <a:ext cx="1663940" cy="1189843"/>
            <a:chOff x="7082731" y="5078805"/>
            <a:chExt cx="1827448" cy="1272428"/>
          </a:xfrm>
        </p:grpSpPr>
        <p:sp>
          <p:nvSpPr>
            <p:cNvPr id="224" name="Diamond 223"/>
            <p:cNvSpPr/>
            <p:nvPr/>
          </p:nvSpPr>
          <p:spPr>
            <a:xfrm>
              <a:off x="7082731" y="5212773"/>
              <a:ext cx="1810512" cy="1138460"/>
            </a:xfrm>
            <a:prstGeom prst="diamond">
              <a:avLst/>
            </a:prstGeom>
            <a:solidFill>
              <a:srgbClr val="FFD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5" name="Diamond 224"/>
            <p:cNvSpPr/>
            <p:nvPr/>
          </p:nvSpPr>
          <p:spPr>
            <a:xfrm>
              <a:off x="7099667" y="5078805"/>
              <a:ext cx="1810512" cy="1138460"/>
            </a:xfrm>
            <a:prstGeom prst="diamond">
              <a:avLst/>
            </a:prstGeom>
            <a:solidFill>
              <a:srgbClr val="FA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rgbClr val="26394E"/>
                  </a:solidFill>
                  <a:latin typeface="Dosis Medium" charset="0"/>
                  <a:ea typeface="Dosis Medium" charset="0"/>
                  <a:cs typeface="Dosis Medium" charset="0"/>
                </a:rPr>
                <a:t>User</a:t>
              </a:r>
              <a:endParaRPr lang="en-US" sz="1200" dirty="0">
                <a:solidFill>
                  <a:srgbClr val="26394E"/>
                </a:solidFill>
                <a:latin typeface="Dosis Medium" charset="0"/>
                <a:ea typeface="Dosis Medium" charset="0"/>
                <a:cs typeface="Dosis Medium" charset="0"/>
              </a:endParaRPr>
            </a:p>
          </p:txBody>
        </p:sp>
      </p:grpSp>
      <p:sp>
        <p:nvSpPr>
          <p:cNvPr id="72" name="Hexagon 71"/>
          <p:cNvSpPr/>
          <p:nvPr/>
        </p:nvSpPr>
        <p:spPr>
          <a:xfrm>
            <a:off x="4673103" y="5246607"/>
            <a:ext cx="836905" cy="721470"/>
          </a:xfrm>
          <a:prstGeom prst="hexagon">
            <a:avLst/>
          </a:prstGeom>
          <a:solidFill>
            <a:srgbClr val="00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kern="1200" dirty="0" smtClean="0">
                <a:latin typeface="Dosis Medium" charset="0"/>
                <a:ea typeface="Dosis Medium" charset="0"/>
                <a:cs typeface="Dosis Medium" charset="0"/>
              </a:rPr>
              <a:t>Service</a:t>
            </a:r>
          </a:p>
          <a:p>
            <a:pPr algn="ctr"/>
            <a:r>
              <a:rPr lang="en-US" sz="1100" dirty="0" smtClean="0">
                <a:latin typeface="Dosis Medium" charset="0"/>
                <a:ea typeface="Dosis Medium" charset="0"/>
                <a:cs typeface="Dosis Medium" charset="0"/>
              </a:rPr>
              <a:t>SDK</a:t>
            </a:r>
            <a:endParaRPr lang="en-US" sz="1100" kern="1200" dirty="0"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77" name="Hexagon 76"/>
          <p:cNvSpPr/>
          <p:nvPr/>
        </p:nvSpPr>
        <p:spPr>
          <a:xfrm>
            <a:off x="8459383" y="5246607"/>
            <a:ext cx="836905" cy="721470"/>
          </a:xfrm>
          <a:prstGeom prst="hexagon">
            <a:avLst/>
          </a:prstGeom>
          <a:solidFill>
            <a:srgbClr val="00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kern="1200" dirty="0" smtClean="0">
                <a:latin typeface="Dosis Medium" charset="0"/>
                <a:ea typeface="Dosis Medium" charset="0"/>
                <a:cs typeface="Dosis Medium" charset="0"/>
              </a:rPr>
              <a:t>Builder</a:t>
            </a:r>
          </a:p>
          <a:p>
            <a:pPr algn="ctr"/>
            <a:r>
              <a:rPr lang="en-US" sz="1100" dirty="0" smtClean="0">
                <a:latin typeface="Dosis Medium" charset="0"/>
                <a:ea typeface="Dosis Medium" charset="0"/>
                <a:cs typeface="Dosis Medium" charset="0"/>
              </a:rPr>
              <a:t>SDK</a:t>
            </a:r>
            <a:endParaRPr lang="en-US" sz="1100" kern="1200" dirty="0">
              <a:latin typeface="Dosis Medium" charset="0"/>
              <a:ea typeface="Dosis Medium" charset="0"/>
              <a:cs typeface="Dosis Medium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42267" y="3719663"/>
            <a:ext cx="1766185" cy="0"/>
          </a:xfrm>
          <a:prstGeom prst="line">
            <a:avLst/>
          </a:prstGeom>
          <a:ln w="12700">
            <a:solidFill>
              <a:srgbClr val="737272"/>
            </a:solidFill>
            <a:prstDash val="dash"/>
            <a:head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41801" y="3040197"/>
            <a:ext cx="3306204" cy="1812832"/>
          </a:xfrm>
          <a:prstGeom prst="rect">
            <a:avLst/>
          </a:prstGeom>
          <a:solidFill>
            <a:srgbClr val="9BC9E7">
              <a:alpha val="36000"/>
            </a:srgbClr>
          </a:solidFill>
          <a:ln w="19050">
            <a:solidFill>
              <a:srgbClr val="9ACA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583795" y="3419394"/>
            <a:ext cx="1171905" cy="1171905"/>
            <a:chOff x="3763779" y="3294260"/>
            <a:chExt cx="1480012" cy="1480012"/>
          </a:xfrm>
        </p:grpSpPr>
        <p:sp>
          <p:nvSpPr>
            <p:cNvPr id="48" name="Rectangle 47"/>
            <p:cNvSpPr/>
            <p:nvPr/>
          </p:nvSpPr>
          <p:spPr>
            <a:xfrm>
              <a:off x="3924038" y="3454518"/>
              <a:ext cx="1319753" cy="1319754"/>
            </a:xfrm>
            <a:prstGeom prst="rect">
              <a:avLst/>
            </a:prstGeom>
            <a:solidFill>
              <a:srgbClr val="4F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63779" y="3294260"/>
              <a:ext cx="1319753" cy="1319754"/>
            </a:xfrm>
            <a:prstGeom prst="rect">
              <a:avLst/>
            </a:prstGeom>
            <a:solidFill>
              <a:srgbClr val="179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Dosis Medium" charset="0"/>
                  <a:ea typeface="Dosis Medium" charset="0"/>
                  <a:cs typeface="Dosis Medium" charset="0"/>
                </a:rPr>
                <a:t>Services</a:t>
              </a:r>
              <a:endParaRPr lang="en-US" sz="1200" dirty="0">
                <a:latin typeface="Dosis Medium" charset="0"/>
                <a:ea typeface="Dosis Medium" charset="0"/>
                <a:cs typeface="Dosis Medium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112543" y="3422754"/>
            <a:ext cx="1171906" cy="1171905"/>
            <a:chOff x="3763778" y="3294260"/>
            <a:chExt cx="1480013" cy="1480012"/>
          </a:xfrm>
        </p:grpSpPr>
        <p:sp>
          <p:nvSpPr>
            <p:cNvPr id="52" name="Rectangle 51"/>
            <p:cNvSpPr/>
            <p:nvPr/>
          </p:nvSpPr>
          <p:spPr>
            <a:xfrm>
              <a:off x="3924038" y="3454518"/>
              <a:ext cx="1319753" cy="1319754"/>
            </a:xfrm>
            <a:prstGeom prst="rect">
              <a:avLst/>
            </a:prstGeom>
            <a:solidFill>
              <a:srgbClr val="4F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3778" y="3294260"/>
              <a:ext cx="1319753" cy="1319754"/>
            </a:xfrm>
            <a:prstGeom prst="rect">
              <a:avLst/>
            </a:prstGeom>
            <a:solidFill>
              <a:srgbClr val="179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Dosis Medium" charset="0"/>
                  <a:ea typeface="Dosis Medium" charset="0"/>
                  <a:cs typeface="Dosis Medium" charset="0"/>
                </a:rPr>
                <a:t>Builder Modules</a:t>
              </a:r>
              <a:endParaRPr lang="en-US" sz="1200" dirty="0">
                <a:latin typeface="Dosis Medium" charset="0"/>
                <a:ea typeface="Dosis Medium" charset="0"/>
                <a:cs typeface="Dosis Medium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670361" y="3218417"/>
            <a:ext cx="1171906" cy="1446961"/>
            <a:chOff x="3763778" y="3324184"/>
            <a:chExt cx="1480013" cy="1450088"/>
          </a:xfrm>
        </p:grpSpPr>
        <p:sp>
          <p:nvSpPr>
            <p:cNvPr id="55" name="Rectangle 54"/>
            <p:cNvSpPr/>
            <p:nvPr/>
          </p:nvSpPr>
          <p:spPr>
            <a:xfrm>
              <a:off x="3924038" y="3454518"/>
              <a:ext cx="1319753" cy="1319754"/>
            </a:xfrm>
            <a:prstGeom prst="rect">
              <a:avLst/>
            </a:prstGeom>
            <a:solidFill>
              <a:srgbClr val="3C4E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763778" y="3324184"/>
              <a:ext cx="1319754" cy="1319754"/>
            </a:xfrm>
            <a:prstGeom prst="rect">
              <a:avLst/>
            </a:prstGeom>
            <a:solidFill>
              <a:srgbClr val="263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Dosis Medium" charset="0"/>
                  <a:ea typeface="Dosis Medium" charset="0"/>
                  <a:cs typeface="Dosis Medium" charset="0"/>
                </a:rPr>
                <a:t>Clients</a:t>
              </a:r>
              <a:endParaRPr lang="en-US" sz="1200" dirty="0">
                <a:latin typeface="Dosis Medium" charset="0"/>
                <a:ea typeface="Dosis Medium" charset="0"/>
                <a:cs typeface="Dosis Medium" charset="0"/>
              </a:endParaRPr>
            </a:p>
          </p:txBody>
        </p:sp>
      </p:grpSp>
      <p:sp>
        <p:nvSpPr>
          <p:cNvPr id="60" name="Title 1"/>
          <p:cNvSpPr txBox="1">
            <a:spLocks/>
          </p:cNvSpPr>
          <p:nvPr/>
        </p:nvSpPr>
        <p:spPr>
          <a:xfrm>
            <a:off x="2161494" y="2561160"/>
            <a:ext cx="574475" cy="2257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26394E"/>
                </a:solidFill>
                <a:latin typeface="Dosis" charset="0"/>
                <a:ea typeface="Dosis" charset="0"/>
                <a:cs typeface="Dosis" charset="0"/>
              </a:rPr>
              <a:t>create</a:t>
            </a:r>
            <a:endParaRPr lang="en-US" sz="1200" dirty="0">
              <a:solidFill>
                <a:srgbClr val="26394E"/>
              </a:solidFill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4346870" y="3550454"/>
            <a:ext cx="461308" cy="3108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26394E"/>
                </a:solidFill>
                <a:latin typeface="Dosis" charset="0"/>
                <a:ea typeface="Dosis" charset="0"/>
                <a:cs typeface="Dosis" charset="0"/>
              </a:rPr>
              <a:t>use</a:t>
            </a:r>
            <a:endParaRPr lang="en-US" sz="1200" dirty="0">
              <a:solidFill>
                <a:srgbClr val="26394E"/>
              </a:solidFill>
              <a:latin typeface="Dosis" charset="0"/>
              <a:ea typeface="Dosis" charset="0"/>
              <a:cs typeface="Dosis" charset="0"/>
            </a:endParaRPr>
          </a:p>
        </p:txBody>
      </p:sp>
      <p:cxnSp>
        <p:nvCxnSpPr>
          <p:cNvPr id="70" name="Elbow Connector 69"/>
          <p:cNvCxnSpPr/>
          <p:nvPr/>
        </p:nvCxnSpPr>
        <p:spPr>
          <a:xfrm flipV="1">
            <a:off x="5421196" y="4587343"/>
            <a:ext cx="759763" cy="1016043"/>
          </a:xfrm>
          <a:prstGeom prst="bentConnector2">
            <a:avLst/>
          </a:prstGeom>
          <a:ln w="12700">
            <a:solidFill>
              <a:srgbClr val="737272"/>
            </a:solidFill>
            <a:prstDash val="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1"/>
          <p:cNvSpPr txBox="1">
            <a:spLocks/>
          </p:cNvSpPr>
          <p:nvPr/>
        </p:nvSpPr>
        <p:spPr>
          <a:xfrm>
            <a:off x="8944267" y="4266653"/>
            <a:ext cx="797176" cy="3280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26394E"/>
                </a:solidFill>
                <a:latin typeface="Dosis" charset="0"/>
                <a:ea typeface="Dosis" charset="0"/>
                <a:cs typeface="Dosis" charset="0"/>
              </a:rPr>
              <a:t>displays</a:t>
            </a:r>
            <a:endParaRPr lang="en-US" sz="1200" dirty="0">
              <a:solidFill>
                <a:srgbClr val="26394E"/>
              </a:solidFill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6429666" y="3036740"/>
            <a:ext cx="1057323" cy="3117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26394E"/>
                </a:solidFill>
                <a:latin typeface="Dosis" charset="0"/>
                <a:ea typeface="Dosis" charset="0"/>
                <a:cs typeface="Dosis" charset="0"/>
              </a:rPr>
              <a:t>Packages</a:t>
            </a:r>
            <a:endParaRPr lang="en-US" sz="1200" dirty="0">
              <a:solidFill>
                <a:srgbClr val="26394E"/>
              </a:solidFill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6228953" y="4993172"/>
            <a:ext cx="1354584" cy="2658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26394E"/>
                </a:solidFill>
                <a:latin typeface="Dosis" charset="0"/>
                <a:ea typeface="Dosis" charset="0"/>
                <a:cs typeface="Dosis" charset="0"/>
              </a:rPr>
              <a:t>a</a:t>
            </a:r>
            <a:r>
              <a:rPr lang="en-US" sz="1200" dirty="0" smtClean="0">
                <a:solidFill>
                  <a:srgbClr val="26394E"/>
                </a:solidFill>
                <a:latin typeface="Dosis" charset="0"/>
                <a:ea typeface="Dosis" charset="0"/>
                <a:cs typeface="Dosis" charset="0"/>
              </a:rPr>
              <a:t>re published to</a:t>
            </a:r>
            <a:endParaRPr lang="en-US" sz="1200" dirty="0">
              <a:solidFill>
                <a:srgbClr val="26394E"/>
              </a:solidFill>
              <a:latin typeface="Dosis" charset="0"/>
              <a:ea typeface="Dosis" charset="0"/>
              <a:cs typeface="Dosis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33023" y="4273082"/>
            <a:ext cx="1775429" cy="0"/>
          </a:xfrm>
          <a:prstGeom prst="line">
            <a:avLst/>
          </a:prstGeom>
          <a:ln w="12700">
            <a:solidFill>
              <a:srgbClr val="737272"/>
            </a:solidFill>
            <a:prstDash val="solid"/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itle 1"/>
          <p:cNvSpPr txBox="1">
            <a:spLocks/>
          </p:cNvSpPr>
          <p:nvPr/>
        </p:nvSpPr>
        <p:spPr>
          <a:xfrm>
            <a:off x="3842267" y="1781523"/>
            <a:ext cx="1615128" cy="3108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smtClean="0">
                <a:solidFill>
                  <a:srgbClr val="26394E"/>
                </a:solidFill>
                <a:latin typeface="Dosis" charset="0"/>
                <a:ea typeface="Dosis" charset="0"/>
                <a:cs typeface="Dosis" charset="0"/>
              </a:rPr>
              <a:t>is a staff member in</a:t>
            </a:r>
            <a:endParaRPr lang="en-US" sz="1200" dirty="0">
              <a:solidFill>
                <a:srgbClr val="26394E"/>
              </a:solidFill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108" name="Title 1"/>
          <p:cNvSpPr txBox="1">
            <a:spLocks/>
          </p:cNvSpPr>
          <p:nvPr/>
        </p:nvSpPr>
        <p:spPr>
          <a:xfrm>
            <a:off x="6613315" y="1357978"/>
            <a:ext cx="631923" cy="2590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26394E"/>
                </a:solidFill>
                <a:latin typeface="Dosis" charset="0"/>
                <a:ea typeface="Dosis" charset="0"/>
                <a:cs typeface="Dosis" charset="0"/>
              </a:rPr>
              <a:t>have</a:t>
            </a:r>
            <a:endParaRPr lang="en-US" sz="1200" dirty="0">
              <a:solidFill>
                <a:srgbClr val="26394E"/>
              </a:solidFill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112" name="Title 1"/>
          <p:cNvSpPr txBox="1">
            <a:spLocks/>
          </p:cNvSpPr>
          <p:nvPr/>
        </p:nvSpPr>
        <p:spPr>
          <a:xfrm>
            <a:off x="4004505" y="4050774"/>
            <a:ext cx="967332" cy="44297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26394E"/>
                </a:solidFill>
                <a:latin typeface="Dosis" charset="0"/>
                <a:ea typeface="Dosis" charset="0"/>
                <a:cs typeface="Dosis" charset="0"/>
              </a:rPr>
              <a:t>enable access to </a:t>
            </a:r>
            <a:endParaRPr lang="en-US" sz="1200" dirty="0">
              <a:solidFill>
                <a:srgbClr val="26394E"/>
              </a:solidFill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117" name="Title 1"/>
          <p:cNvSpPr txBox="1">
            <a:spLocks/>
          </p:cNvSpPr>
          <p:nvPr/>
        </p:nvSpPr>
        <p:spPr>
          <a:xfrm>
            <a:off x="4395805" y="407103"/>
            <a:ext cx="1311604" cy="3108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26394E"/>
                </a:solidFill>
                <a:latin typeface="Dosis" charset="0"/>
                <a:ea typeface="Dosis" charset="0"/>
                <a:cs typeface="Dosis" charset="0"/>
              </a:rPr>
              <a:t>is a member of</a:t>
            </a:r>
            <a:endParaRPr lang="en-US" sz="1200" dirty="0">
              <a:solidFill>
                <a:srgbClr val="26394E"/>
              </a:solidFill>
              <a:latin typeface="Dosis" charset="0"/>
              <a:ea typeface="Dosis" charset="0"/>
              <a:cs typeface="Dosis" charset="0"/>
            </a:endParaRPr>
          </a:p>
        </p:txBody>
      </p:sp>
      <p:cxnSp>
        <p:nvCxnSpPr>
          <p:cNvPr id="58" name="Elbow Connector 57"/>
          <p:cNvCxnSpPr>
            <a:endCxn id="46" idx="3"/>
          </p:cNvCxnSpPr>
          <p:nvPr/>
        </p:nvCxnSpPr>
        <p:spPr>
          <a:xfrm>
            <a:off x="5931477" y="2322490"/>
            <a:ext cx="2616528" cy="1624123"/>
          </a:xfrm>
          <a:prstGeom prst="bentConnector3">
            <a:avLst>
              <a:gd name="adj1" fmla="val 116503"/>
            </a:avLst>
          </a:prstGeom>
          <a:ln w="19050">
            <a:solidFill>
              <a:srgbClr val="73727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6200000" flipV="1">
            <a:off x="7590946" y="4755201"/>
            <a:ext cx="1028981" cy="707898"/>
          </a:xfrm>
          <a:prstGeom prst="bentConnector3">
            <a:avLst>
              <a:gd name="adj1" fmla="val 631"/>
            </a:avLst>
          </a:prstGeom>
          <a:ln w="12700">
            <a:solidFill>
              <a:srgbClr val="737272"/>
            </a:solidFill>
            <a:prstDash val="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056284" y="1858040"/>
            <a:ext cx="1747032" cy="928891"/>
          </a:xfrm>
          <a:prstGeom prst="rect">
            <a:avLst/>
          </a:prstGeom>
          <a:solidFill>
            <a:srgbClr val="9AC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26394E"/>
                </a:solidFill>
                <a:latin typeface="Dosis Medium" charset="0"/>
                <a:ea typeface="Dosis Medium" charset="0"/>
                <a:cs typeface="Dosis Medium" charset="0"/>
              </a:rPr>
              <a:t>Projects</a:t>
            </a:r>
            <a:endParaRPr lang="en-US" sz="1200" dirty="0">
              <a:solidFill>
                <a:srgbClr val="26394E"/>
              </a:solidFill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99" name="Title 1"/>
          <p:cNvSpPr txBox="1">
            <a:spLocks/>
          </p:cNvSpPr>
          <p:nvPr/>
        </p:nvSpPr>
        <p:spPr>
          <a:xfrm>
            <a:off x="8426919" y="2559312"/>
            <a:ext cx="1034695" cy="3951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26394E"/>
                </a:solidFill>
                <a:latin typeface="Dosis" charset="0"/>
                <a:ea typeface="Dosis" charset="0"/>
                <a:cs typeface="Dosis" charset="0"/>
              </a:rPr>
              <a:t>subscribe to and create</a:t>
            </a:r>
            <a:endParaRPr lang="en-US" sz="1200" dirty="0">
              <a:solidFill>
                <a:srgbClr val="26394E"/>
              </a:solidFill>
              <a:latin typeface="Dosis" charset="0"/>
              <a:ea typeface="Dosis" charset="0"/>
              <a:cs typeface="Dosis" charset="0"/>
            </a:endParaRPr>
          </a:p>
        </p:txBody>
      </p:sp>
      <p:cxnSp>
        <p:nvCxnSpPr>
          <p:cNvPr id="59" name="Straight Connector 58"/>
          <p:cNvCxnSpPr>
            <a:stCxn id="50" idx="3"/>
            <a:endCxn id="53" idx="1"/>
          </p:cNvCxnSpPr>
          <p:nvPr/>
        </p:nvCxnSpPr>
        <p:spPr>
          <a:xfrm>
            <a:off x="6628804" y="3941899"/>
            <a:ext cx="483739" cy="3360"/>
          </a:xfrm>
          <a:prstGeom prst="line">
            <a:avLst/>
          </a:prstGeom>
          <a:ln w="12700">
            <a:solidFill>
              <a:srgbClr val="737272"/>
            </a:solidFill>
            <a:prstDash val="dash"/>
            <a:head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/>
          <p:cNvSpPr txBox="1">
            <a:spLocks/>
          </p:cNvSpPr>
          <p:nvPr/>
        </p:nvSpPr>
        <p:spPr>
          <a:xfrm>
            <a:off x="6564855" y="4096057"/>
            <a:ext cx="693425" cy="42329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smtClean="0">
                <a:solidFill>
                  <a:srgbClr val="26394E"/>
                </a:solidFill>
                <a:latin typeface="Dosis" charset="0"/>
                <a:ea typeface="Dosis" charset="0"/>
                <a:cs typeface="Dosis" charset="0"/>
              </a:rPr>
              <a:t>add </a:t>
            </a:r>
          </a:p>
          <a:p>
            <a:r>
              <a:rPr lang="en-US" sz="1100" dirty="0" smtClean="0">
                <a:solidFill>
                  <a:srgbClr val="26394E"/>
                </a:solidFill>
                <a:latin typeface="Dosis" charset="0"/>
                <a:ea typeface="Dosis" charset="0"/>
                <a:cs typeface="Dosis" charset="0"/>
              </a:rPr>
              <a:t>UI</a:t>
            </a:r>
          </a:p>
          <a:p>
            <a:r>
              <a:rPr lang="en-US" sz="1100" dirty="0" smtClean="0">
                <a:solidFill>
                  <a:srgbClr val="26394E"/>
                </a:solidFill>
                <a:latin typeface="Dosis" charset="0"/>
                <a:ea typeface="Dosis" charset="0"/>
                <a:cs typeface="Dosis" charset="0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8345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46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Dosis</vt:lpstr>
      <vt:lpstr>Dosis Medium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Oszenda, Piotr</dc:creator>
  <cp:lastModifiedBy>Jamiel, Mindy</cp:lastModifiedBy>
  <cp:revision>42</cp:revision>
  <dcterms:created xsi:type="dcterms:W3CDTF">2016-06-24T07:44:54Z</dcterms:created>
  <dcterms:modified xsi:type="dcterms:W3CDTF">2017-08-01T21:26:32Z</dcterms:modified>
</cp:coreProperties>
</file>