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0"/>
  </p:notesMasterIdLst>
  <p:handoutMasterIdLst>
    <p:handoutMasterId r:id="rId31"/>
  </p:handoutMasterIdLst>
  <p:sldIdLst>
    <p:sldId id="2069" r:id="rId29"/>
  </p:sldIdLst>
  <p:sldSz cx="12195175" cy="6858000"/>
  <p:notesSz cx="6858000" cy="9144000"/>
  <p:embeddedFontLst>
    <p:embeddedFont>
      <p:font typeface="72 Brand" panose="020B0504030603020204" pitchFamily="34" charset="0"/>
      <p:regular r:id="rId32"/>
      <p:bold r:id="rId33"/>
      <p:italic r:id="rId34"/>
      <p:boldItalic r:id="rId35"/>
    </p:embeddedFont>
    <p:embeddedFont>
      <p:font typeface="72 Brand Medium" panose="020B0604030603020204" pitchFamily="34" charset="0"/>
      <p:regular r:id="rId36"/>
      <p:italic r:id="rId37"/>
    </p:embeddedFont>
    <p:embeddedFont>
      <p:font typeface="Arial Unicode MS" panose="020B0604020202020204" charset="0"/>
      <p:regular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27" autoAdjust="0"/>
  </p:normalViewPr>
  <p:slideViewPr>
    <p:cSldViewPr snapToGrid="0" showGuides="1">
      <p:cViewPr varScale="1">
        <p:scale>
          <a:sx n="81" d="100"/>
          <a:sy n="81" d="100"/>
        </p:scale>
        <p:origin x="694" y="34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8.fntdata"/><Relationship Id="rId21" Type="http://schemas.openxmlformats.org/officeDocument/2006/relationships/customXml" Target="../customXml/item21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font" Target="fonts/font5.fntdata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gs" Target="tags/tag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DF3D42C-67BE-A1CC-C7ED-D9F28E983858}"/>
              </a:ext>
            </a:extLst>
          </p:cNvPr>
          <p:cNvGrpSpPr/>
          <p:nvPr/>
        </p:nvGrpSpPr>
        <p:grpSpPr>
          <a:xfrm>
            <a:off x="693307" y="775563"/>
            <a:ext cx="4442130" cy="4244340"/>
            <a:chOff x="94472" y="484124"/>
            <a:chExt cx="4935127" cy="471538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F1CA86D-8534-D92C-C595-846EA4309E84}"/>
                </a:ext>
              </a:extLst>
            </p:cNvPr>
            <p:cNvSpPr/>
            <p:nvPr/>
          </p:nvSpPr>
          <p:spPr bwMode="gray">
            <a:xfrm>
              <a:off x="94472" y="3693228"/>
              <a:ext cx="4934183" cy="1506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81009" tIns="64807" rIns="81009" bIns="64807" rtlCol="0" anchor="ctr"/>
            <a:lstStyle>
              <a:defPPr>
                <a:defRPr lang="de-DE"/>
              </a:defPPr>
              <a:lvl1pPr marL="0" algn="l" defTabSz="1088776" rtl="0" eaLnBrk="1" latinLnBrk="0" hangingPunct="1"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544388" algn="l" defTabSz="1088776" rtl="0" eaLnBrk="1" latinLnBrk="0" hangingPunct="1">
                <a:buClr>
                  <a:srgbClr val="FDB913"/>
                </a:buClr>
                <a:buSzPct val="100000"/>
                <a:buFont typeface="wingdings"/>
                <a:buChar char=""/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088776" algn="l" defTabSz="1088776" rtl="0" eaLnBrk="1" latinLnBrk="0" hangingPunct="1">
                <a:buClr>
                  <a:srgbClr val="666666"/>
                </a:buClr>
                <a:buSzPct val="80000"/>
                <a:buFont typeface="Wingdings"/>
                <a:buChar char="n"/>
                <a:defRPr lang="de-DE" sz="17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33164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177552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721940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6328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0716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5104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305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2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2D1DD0-93A8-AA01-752F-E47C086CC015}"/>
                </a:ext>
              </a:extLst>
            </p:cNvPr>
            <p:cNvSpPr/>
            <p:nvPr/>
          </p:nvSpPr>
          <p:spPr bwMode="gray">
            <a:xfrm>
              <a:off x="120944" y="2075777"/>
              <a:ext cx="4907710" cy="1497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81009" tIns="64807" rIns="81009" bIns="64807" rtlCol="0" anchor="ctr"/>
            <a:lstStyle>
              <a:defPPr>
                <a:defRPr lang="de-DE"/>
              </a:defPPr>
              <a:lvl1pPr marL="0" algn="l" defTabSz="1088776" rtl="0" eaLnBrk="1" latinLnBrk="0" hangingPunct="1"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544388" algn="l" defTabSz="1088776" rtl="0" eaLnBrk="1" latinLnBrk="0" hangingPunct="1">
                <a:buClr>
                  <a:srgbClr val="FDB913"/>
                </a:buClr>
                <a:buSzPct val="100000"/>
                <a:buFont typeface="wingdings"/>
                <a:buChar char=""/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088776" algn="l" defTabSz="1088776" rtl="0" eaLnBrk="1" latinLnBrk="0" hangingPunct="1">
                <a:buClr>
                  <a:srgbClr val="666666"/>
                </a:buClr>
                <a:buSzPct val="80000"/>
                <a:buFont typeface="Wingdings"/>
                <a:buChar char="n"/>
                <a:defRPr lang="de-DE" sz="17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33164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177552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721940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6328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0716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5104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305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2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1990AF-D3EA-5C57-E681-E3D151A30E2F}"/>
                </a:ext>
              </a:extLst>
            </p:cNvPr>
            <p:cNvSpPr/>
            <p:nvPr/>
          </p:nvSpPr>
          <p:spPr bwMode="gray">
            <a:xfrm>
              <a:off x="121889" y="484124"/>
              <a:ext cx="4907710" cy="1531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81009" tIns="64807" rIns="81009" bIns="64807" rtlCol="0" anchor="ctr"/>
            <a:lstStyle>
              <a:defPPr>
                <a:defRPr lang="de-DE"/>
              </a:defPPr>
              <a:lvl1pPr marL="0" algn="l" defTabSz="1088776" rtl="0" eaLnBrk="1" latinLnBrk="0" hangingPunct="1"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544388" algn="l" defTabSz="1088776" rtl="0" eaLnBrk="1" latinLnBrk="0" hangingPunct="1">
                <a:buClr>
                  <a:srgbClr val="FDB913"/>
                </a:buClr>
                <a:buSzPct val="100000"/>
                <a:buFont typeface="wingdings"/>
                <a:buChar char=""/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088776" algn="l" defTabSz="1088776" rtl="0" eaLnBrk="1" latinLnBrk="0" hangingPunct="1">
                <a:buClr>
                  <a:srgbClr val="666666"/>
                </a:buClr>
                <a:buSzPct val="80000"/>
                <a:buFont typeface="Wingdings"/>
                <a:buChar char="n"/>
                <a:defRPr lang="de-DE" sz="17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33164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177552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721940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6328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0716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5104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305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2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D5B4DA-D494-96E1-0E6A-2A406C886197}"/>
                </a:ext>
              </a:extLst>
            </p:cNvPr>
            <p:cNvSpPr txBox="1"/>
            <p:nvPr/>
          </p:nvSpPr>
          <p:spPr>
            <a:xfrm>
              <a:off x="281975" y="3757929"/>
              <a:ext cx="951670" cy="338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80009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90" kern="0" dirty="0">
                  <a:solidFill>
                    <a:srgbClr val="000000"/>
                  </a:solidFill>
                  <a:latin typeface="72 Brand"/>
                  <a:ea typeface="Arial Unicode MS"/>
                  <a:cs typeface="Arial Unicode MS"/>
                </a:rPr>
                <a:t>Ingestion</a:t>
              </a:r>
              <a:br>
                <a:rPr lang="en-US" sz="990" kern="0" dirty="0">
                  <a:solidFill>
                    <a:srgbClr val="000000"/>
                  </a:solidFill>
                  <a:latin typeface="72 Brand"/>
                  <a:ea typeface="Arial Unicode MS"/>
                  <a:cs typeface="Arial Unicode MS"/>
                </a:rPr>
              </a:br>
              <a:r>
                <a:rPr lang="en-US" sz="990" kern="0" dirty="0">
                  <a:solidFill>
                    <a:srgbClr val="000000"/>
                  </a:solidFill>
                  <a:latin typeface="72 Brand"/>
                  <a:ea typeface="Arial Unicode MS"/>
                  <a:cs typeface="Arial Unicode MS"/>
                </a:rPr>
                <a:t>space</a:t>
              </a:r>
              <a:endParaRPr lang="en-US" sz="1890" dirty="0">
                <a:solidFill>
                  <a:srgbClr val="00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E95282-A952-12C2-0783-3E6A0C670493}"/>
                </a:ext>
              </a:extLst>
            </p:cNvPr>
            <p:cNvSpPr txBox="1"/>
            <p:nvPr/>
          </p:nvSpPr>
          <p:spPr>
            <a:xfrm>
              <a:off x="258675" y="2153339"/>
              <a:ext cx="916709" cy="338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80009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90" kern="0" dirty="0">
                  <a:solidFill>
                    <a:srgbClr val="000000"/>
                  </a:solidFill>
                  <a:latin typeface="72 Brand"/>
                  <a:ea typeface="Arial Unicode MS"/>
                  <a:cs typeface="Arial Unicode MS"/>
                </a:rPr>
                <a:t>Preparation space</a:t>
              </a:r>
              <a:endParaRPr lang="en-US" sz="1890" dirty="0">
                <a:solidFill>
                  <a:srgbClr val="0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64E1A0-F075-1CFA-158F-E7E4802528B2}"/>
                </a:ext>
              </a:extLst>
            </p:cNvPr>
            <p:cNvSpPr txBox="1"/>
            <p:nvPr/>
          </p:nvSpPr>
          <p:spPr>
            <a:xfrm>
              <a:off x="258674" y="548687"/>
              <a:ext cx="881751" cy="338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80009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90" kern="0" dirty="0">
                  <a:solidFill>
                    <a:srgbClr val="000000"/>
                  </a:solidFill>
                  <a:latin typeface="72 Brand"/>
                  <a:ea typeface="Arial Unicode MS"/>
                  <a:cs typeface="Arial Unicode MS"/>
                </a:rPr>
                <a:t>App</a:t>
              </a:r>
              <a:br>
                <a:rPr lang="en-US" sz="990" kern="0" dirty="0">
                  <a:solidFill>
                    <a:srgbClr val="000000"/>
                  </a:solidFill>
                  <a:latin typeface="72 Brand"/>
                  <a:ea typeface="Arial Unicode MS"/>
                  <a:cs typeface="Arial Unicode MS"/>
                </a:rPr>
              </a:br>
              <a:r>
                <a:rPr lang="en-US" sz="990" kern="0" dirty="0">
                  <a:solidFill>
                    <a:srgbClr val="000000"/>
                  </a:solidFill>
                  <a:latin typeface="72 Brand"/>
                  <a:ea typeface="Arial Unicode MS"/>
                  <a:cs typeface="Arial Unicode MS"/>
                </a:rPr>
                <a:t>space</a:t>
              </a:r>
              <a:endParaRPr lang="en-US" sz="189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DDBAE3-0AE4-FA46-7D0C-71F42BFD55BE}"/>
              </a:ext>
            </a:extLst>
          </p:cNvPr>
          <p:cNvGrpSpPr/>
          <p:nvPr/>
        </p:nvGrpSpPr>
        <p:grpSpPr>
          <a:xfrm>
            <a:off x="1729624" y="2200840"/>
            <a:ext cx="3380992" cy="1327208"/>
            <a:chOff x="1232784" y="2068119"/>
            <a:chExt cx="3796416" cy="14978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F8B1E0-EEC1-9EF6-2265-784C5CCBB99D}"/>
                </a:ext>
              </a:extLst>
            </p:cNvPr>
            <p:cNvSpPr/>
            <p:nvPr/>
          </p:nvSpPr>
          <p:spPr bwMode="gray">
            <a:xfrm>
              <a:off x="1232784" y="2068119"/>
              <a:ext cx="3796416" cy="14978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81009" tIns="64807" rIns="81009" bIns="64807" rtlCol="0" anchor="ctr"/>
            <a:lstStyle/>
            <a:p>
              <a:pPr algn="ctr" defTabSz="82305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2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54A9924-CADB-9191-8FEB-E0F18C74F2E2}"/>
                </a:ext>
              </a:extLst>
            </p:cNvPr>
            <p:cNvGrpSpPr/>
            <p:nvPr/>
          </p:nvGrpSpPr>
          <p:grpSpPr>
            <a:xfrm>
              <a:off x="1530210" y="2644036"/>
              <a:ext cx="3210650" cy="370699"/>
              <a:chOff x="1601985" y="2652638"/>
              <a:chExt cx="2953745" cy="370699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B1A27B35-DA97-BEFA-B768-BD01C0906B2A}"/>
                  </a:ext>
                </a:extLst>
              </p:cNvPr>
              <p:cNvSpPr/>
              <p:nvPr/>
            </p:nvSpPr>
            <p:spPr bwMode="gray">
              <a:xfrm>
                <a:off x="3186490" y="2652638"/>
                <a:ext cx="1369240" cy="362410"/>
              </a:xfrm>
              <a:prstGeom prst="roundRect">
                <a:avLst/>
              </a:prstGeom>
              <a:solidFill>
                <a:srgbClr val="9D016A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81009" tIns="64807" rIns="81009" bIns="64807" rtlCol="0" anchor="ctr"/>
              <a:lstStyle/>
              <a:p>
                <a:pPr algn="ctr" defTabSz="823053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en-US" sz="1621" kern="0" dirty="0" err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682C2BE3-3C7F-1324-5291-7427BEEFFE7D}"/>
                  </a:ext>
                </a:extLst>
              </p:cNvPr>
              <p:cNvSpPr/>
              <p:nvPr/>
            </p:nvSpPr>
            <p:spPr bwMode="gray">
              <a:xfrm>
                <a:off x="1601985" y="2660926"/>
                <a:ext cx="1336603" cy="362411"/>
              </a:xfrm>
              <a:prstGeom prst="roundRect">
                <a:avLst/>
              </a:prstGeom>
              <a:solidFill>
                <a:srgbClr val="9D016A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81009" tIns="64807" rIns="81009" bIns="64807" rtlCol="0" anchor="ctr"/>
              <a:lstStyle/>
              <a:p>
                <a:pPr algn="ctr" defTabSz="823053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en-US" sz="1621" kern="0" dirty="0" err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9" name="TextBox 18">
                <a:extLst>
                  <a:ext uri="{FF2B5EF4-FFF2-40B4-BE49-F238E27FC236}">
                    <a16:creationId xmlns:a16="http://schemas.microsoft.com/office/drawing/2014/main" id="{CF0AE2F5-A430-B5CB-2012-A6B39467E4B2}"/>
                  </a:ext>
                </a:extLst>
              </p:cNvPr>
              <p:cNvSpPr txBox="1"/>
              <p:nvPr/>
            </p:nvSpPr>
            <p:spPr>
              <a:xfrm>
                <a:off x="3659771" y="2720643"/>
                <a:ext cx="434409" cy="218830"/>
              </a:xfrm>
              <a:prstGeom prst="rect">
                <a:avLst/>
              </a:prstGeom>
              <a:solidFill>
                <a:srgbClr val="9D016A"/>
              </a:solidFill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8000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260" kern="0" dirty="0">
                    <a:solidFill>
                      <a:srgbClr val="FFFFFF"/>
                    </a:solidFill>
                    <a:latin typeface="72 Brand"/>
                    <a:ea typeface="Arial Unicode MS"/>
                    <a:cs typeface="Arial Unicode MS"/>
                  </a:rPr>
                  <a:t>View</a:t>
                </a:r>
                <a:endParaRPr lang="en-US" sz="1260" kern="0" dirty="0">
                  <a:solidFill>
                    <a:srgbClr val="FFFFFF"/>
                  </a:solidFill>
                  <a:latin typeface="72 Brand" panose="020B0504030603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7" name="TextBox 18">
                <a:extLst>
                  <a:ext uri="{FF2B5EF4-FFF2-40B4-BE49-F238E27FC236}">
                    <a16:creationId xmlns:a16="http://schemas.microsoft.com/office/drawing/2014/main" id="{159A6B98-7242-C59D-8E10-E95B17720A1A}"/>
                  </a:ext>
                </a:extLst>
              </p:cNvPr>
              <p:cNvSpPr txBox="1"/>
              <p:nvPr/>
            </p:nvSpPr>
            <p:spPr>
              <a:xfrm>
                <a:off x="2069500" y="2728503"/>
                <a:ext cx="419257" cy="218830"/>
              </a:xfrm>
              <a:prstGeom prst="rect">
                <a:avLst/>
              </a:prstGeom>
              <a:solidFill>
                <a:srgbClr val="9D016A"/>
              </a:solidFill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8000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260" kern="0" dirty="0">
                    <a:solidFill>
                      <a:srgbClr val="FFFFFF"/>
                    </a:solidFill>
                    <a:latin typeface="72 Brand"/>
                    <a:ea typeface="Arial Unicode MS"/>
                    <a:cs typeface="Arial Unicode MS"/>
                  </a:rPr>
                  <a:t>View</a:t>
                </a:r>
                <a:endParaRPr lang="en-US" sz="1260" kern="0" dirty="0">
                  <a:solidFill>
                    <a:srgbClr val="FFFFFF"/>
                  </a:solidFill>
                  <a:latin typeface="72 Brand" panose="020B0504030603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089959-2FAD-DF41-6AB7-4A7F3ECDD0A2}"/>
              </a:ext>
            </a:extLst>
          </p:cNvPr>
          <p:cNvGrpSpPr/>
          <p:nvPr/>
        </p:nvGrpSpPr>
        <p:grpSpPr>
          <a:xfrm>
            <a:off x="1740492" y="785128"/>
            <a:ext cx="3359258" cy="1325253"/>
            <a:chOff x="1256931" y="491705"/>
            <a:chExt cx="3732076" cy="1472332"/>
          </a:xfrm>
        </p:grpSpPr>
        <p:sp>
          <p:nvSpPr>
            <p:cNvPr id="93" name="Rectangle 18">
              <a:extLst>
                <a:ext uri="{FF2B5EF4-FFF2-40B4-BE49-F238E27FC236}">
                  <a16:creationId xmlns:a16="http://schemas.microsoft.com/office/drawing/2014/main" id="{D06DFBB8-DAED-FCC3-7CA2-4DB784BE343D}"/>
                </a:ext>
              </a:extLst>
            </p:cNvPr>
            <p:cNvSpPr/>
            <p:nvPr/>
          </p:nvSpPr>
          <p:spPr bwMode="gray">
            <a:xfrm>
              <a:off x="1256931" y="491705"/>
              <a:ext cx="3732076" cy="1472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81009" tIns="64807" rIns="81009" bIns="64807" rtlCol="0" anchor="ctr"/>
            <a:lstStyle/>
            <a:p>
              <a:pPr algn="ctr" defTabSz="82305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2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1BE698-555D-B065-8099-5768B0C158CF}"/>
                </a:ext>
              </a:extLst>
            </p:cNvPr>
            <p:cNvGrpSpPr/>
            <p:nvPr/>
          </p:nvGrpSpPr>
          <p:grpSpPr>
            <a:xfrm>
              <a:off x="1540961" y="1076896"/>
              <a:ext cx="1467789" cy="324289"/>
              <a:chOff x="1540961" y="1076896"/>
              <a:chExt cx="1467789" cy="324289"/>
            </a:xfrm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FD961C47-B9DE-CA7E-3CBA-2D563C642D83}"/>
                  </a:ext>
                </a:extLst>
              </p:cNvPr>
              <p:cNvSpPr/>
              <p:nvPr/>
            </p:nvSpPr>
            <p:spPr bwMode="gray">
              <a:xfrm>
                <a:off x="1545202" y="1076896"/>
                <a:ext cx="1463548" cy="324289"/>
              </a:xfrm>
              <a:prstGeom prst="roundRect">
                <a:avLst/>
              </a:prstGeom>
              <a:solidFill>
                <a:srgbClr val="BB33D5"/>
              </a:solidFill>
              <a:ln w="25400" algn="ctr">
                <a:solidFill>
                  <a:srgbClr val="BB33D5"/>
                </a:solidFill>
                <a:miter lim="800000"/>
                <a:headEnd/>
                <a:tailEnd/>
              </a:ln>
            </p:spPr>
            <p:txBody>
              <a:bodyPr lIns="81009" tIns="64807" rIns="81009" bIns="64807" rtlCol="0" anchor="ctr"/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23053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en-US" sz="1621" kern="0" dirty="0" err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86" name="TextBox 18">
                <a:extLst>
                  <a:ext uri="{FF2B5EF4-FFF2-40B4-BE49-F238E27FC236}">
                    <a16:creationId xmlns:a16="http://schemas.microsoft.com/office/drawing/2014/main" id="{1F988658-C653-B2C9-0659-942BDA50E5DA}"/>
                  </a:ext>
                </a:extLst>
              </p:cNvPr>
              <p:cNvSpPr txBox="1"/>
              <p:nvPr/>
            </p:nvSpPr>
            <p:spPr>
              <a:xfrm>
                <a:off x="1540961" y="1142131"/>
                <a:ext cx="1452854" cy="215418"/>
              </a:xfrm>
              <a:prstGeom prst="rect">
                <a:avLst/>
              </a:prstGeom>
              <a:solidFill>
                <a:srgbClr val="BB33D5"/>
              </a:solidFill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8000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260" kern="0" dirty="0">
                    <a:solidFill>
                      <a:srgbClr val="FFFFFF"/>
                    </a:solidFill>
                    <a:latin typeface="72 Brand"/>
                    <a:ea typeface="Arial Unicode MS"/>
                    <a:cs typeface="Arial Unicode MS"/>
                  </a:rPr>
                  <a:t>Analytic Model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069229-2F4C-7800-09F4-9EFD864C68E8}"/>
                </a:ext>
              </a:extLst>
            </p:cNvPr>
            <p:cNvSpPr txBox="1"/>
            <p:nvPr/>
          </p:nvSpPr>
          <p:spPr>
            <a:xfrm>
              <a:off x="1357583" y="522554"/>
              <a:ext cx="1630854" cy="238336"/>
            </a:xfrm>
            <a:prstGeom prst="round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80009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60" kern="0" dirty="0">
                  <a:solidFill>
                    <a:srgbClr val="FFFFFF">
                      <a:lumMod val="49000"/>
                    </a:srgbClr>
                  </a:solidFill>
                  <a:latin typeface="72 Brand"/>
                  <a:ea typeface="Arial Unicode MS"/>
                  <a:cs typeface="Arial Unicode MS"/>
                </a:rPr>
                <a:t>Space SAP_zzz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6EB27A-0B6D-C42C-65C4-DB3049C8CB5A}"/>
                </a:ext>
              </a:extLst>
            </p:cNvPr>
            <p:cNvGrpSpPr/>
            <p:nvPr/>
          </p:nvGrpSpPr>
          <p:grpSpPr>
            <a:xfrm>
              <a:off x="3235920" y="1069790"/>
              <a:ext cx="1467789" cy="334682"/>
              <a:chOff x="1526026" y="1063091"/>
              <a:chExt cx="1467789" cy="33468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61DD7F8-5AF4-B169-3BD9-6DA6B49F8A95}"/>
                  </a:ext>
                </a:extLst>
              </p:cNvPr>
              <p:cNvSpPr/>
              <p:nvPr/>
            </p:nvSpPr>
            <p:spPr bwMode="gray">
              <a:xfrm>
                <a:off x="1526026" y="1063091"/>
                <a:ext cx="1463548" cy="334682"/>
              </a:xfrm>
              <a:prstGeom prst="roundRect">
                <a:avLst/>
              </a:prstGeom>
              <a:solidFill>
                <a:srgbClr val="BB33D5"/>
              </a:solidFill>
              <a:ln w="25400" algn="ctr">
                <a:solidFill>
                  <a:srgbClr val="BB33D5"/>
                </a:solidFill>
                <a:miter lim="800000"/>
                <a:headEnd/>
                <a:tailEnd/>
              </a:ln>
            </p:spPr>
            <p:txBody>
              <a:bodyPr lIns="81009" tIns="64807" rIns="81009" bIns="64807" rtlCol="0" anchor="ctr"/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23053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en-US" sz="1621" kern="0" dirty="0" err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0CCE0A40-DBC2-F74E-8D0F-73A1B4C69AC9}"/>
                  </a:ext>
                </a:extLst>
              </p:cNvPr>
              <p:cNvSpPr txBox="1"/>
              <p:nvPr/>
            </p:nvSpPr>
            <p:spPr>
              <a:xfrm>
                <a:off x="1540961" y="1136752"/>
                <a:ext cx="1452854" cy="215419"/>
              </a:xfrm>
              <a:prstGeom prst="rect">
                <a:avLst/>
              </a:prstGeom>
              <a:solidFill>
                <a:srgbClr val="BB33D5"/>
              </a:solidFill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8000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260" kern="0" dirty="0">
                    <a:solidFill>
                      <a:srgbClr val="FFFFFF"/>
                    </a:solidFill>
                    <a:latin typeface="72 Brand"/>
                    <a:ea typeface="Arial Unicode MS"/>
                    <a:cs typeface="Arial Unicode MS"/>
                  </a:rPr>
                  <a:t>Analytic Model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DBF3BE-1EE3-757C-F733-4E7EDDF4B83B}"/>
              </a:ext>
            </a:extLst>
          </p:cNvPr>
          <p:cNvGrpSpPr/>
          <p:nvPr/>
        </p:nvGrpSpPr>
        <p:grpSpPr>
          <a:xfrm>
            <a:off x="1718267" y="3021926"/>
            <a:ext cx="3381482" cy="1982272"/>
            <a:chOff x="1232240" y="2992966"/>
            <a:chExt cx="3756766" cy="22022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A7A38E-9F27-7B6D-CA0B-258DDC0F3ADA}"/>
                </a:ext>
              </a:extLst>
            </p:cNvPr>
            <p:cNvSpPr/>
            <p:nvPr/>
          </p:nvSpPr>
          <p:spPr bwMode="gray">
            <a:xfrm>
              <a:off x="1232240" y="3697378"/>
              <a:ext cx="3756766" cy="14978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81009" tIns="64807" rIns="81009" bIns="64807" rtlCol="0" anchor="ctr"/>
            <a:lstStyle/>
            <a:p>
              <a:pPr algn="ctr" defTabSz="82305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2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1FE6B01-5AB1-2795-ED14-A09B10C8F026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3987156" y="2992966"/>
              <a:ext cx="0" cy="1181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18D68C6-54DA-48E9-2BFF-EF5E87AD4F44}"/>
                </a:ext>
              </a:extLst>
            </p:cNvPr>
            <p:cNvGrpSpPr/>
            <p:nvPr/>
          </p:nvGrpSpPr>
          <p:grpSpPr>
            <a:xfrm>
              <a:off x="1530210" y="4131821"/>
              <a:ext cx="1467100" cy="933141"/>
              <a:chOff x="8392386" y="4031816"/>
              <a:chExt cx="1467100" cy="933141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E7CC660-16ED-C5D6-5E5D-91DD745D4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15022" y="4338175"/>
                <a:ext cx="0" cy="289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996273A-5856-3AF0-A10A-DF40A781C8C5}"/>
                  </a:ext>
                </a:extLst>
              </p:cNvPr>
              <p:cNvSpPr/>
              <p:nvPr/>
            </p:nvSpPr>
            <p:spPr bwMode="gray">
              <a:xfrm>
                <a:off x="8392386" y="4638837"/>
                <a:ext cx="1452855" cy="326120"/>
              </a:xfrm>
              <a:prstGeom prst="roundRect">
                <a:avLst/>
              </a:prstGeom>
              <a:solidFill>
                <a:srgbClr val="ED7D31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81009" tIns="64807" rIns="81009" bIns="64807" rtlCol="0" anchor="ctr"/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23053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en-US" sz="1621" kern="0" dirty="0" err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3" name="TextBox 18">
                <a:extLst>
                  <a:ext uri="{FF2B5EF4-FFF2-40B4-BE49-F238E27FC236}">
                    <a16:creationId xmlns:a16="http://schemas.microsoft.com/office/drawing/2014/main" id="{7F60E273-D5E2-3A5A-8B2D-EBAA0993D2E9}"/>
                  </a:ext>
                </a:extLst>
              </p:cNvPr>
              <p:cNvSpPr txBox="1"/>
              <p:nvPr/>
            </p:nvSpPr>
            <p:spPr>
              <a:xfrm>
                <a:off x="8479960" y="4681872"/>
                <a:ext cx="1364154" cy="215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8000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260" kern="0" dirty="0">
                    <a:solidFill>
                      <a:srgbClr val="FFFFFF"/>
                    </a:solidFill>
                    <a:latin typeface="72 Brand"/>
                    <a:ea typeface="Arial Unicode MS"/>
                    <a:cs typeface="Arial Unicode MS"/>
                  </a:rPr>
                  <a:t>Replication Flow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A3C76FBE-83A9-1D7D-E67B-2A2B58F68B40}"/>
                  </a:ext>
                </a:extLst>
              </p:cNvPr>
              <p:cNvSpPr/>
              <p:nvPr/>
            </p:nvSpPr>
            <p:spPr bwMode="gray">
              <a:xfrm>
                <a:off x="8392386" y="4031816"/>
                <a:ext cx="1467100" cy="326120"/>
              </a:xfrm>
              <a:prstGeom prst="roundRect">
                <a:avLst/>
              </a:prstGeom>
              <a:solidFill>
                <a:srgbClr val="ED7D31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81009" tIns="64807" rIns="81009" bIns="64807" rtlCol="0" anchor="ctr"/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23053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en-US" sz="1621" kern="0" dirty="0" err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5" name="TextBox 18">
                <a:extLst>
                  <a:ext uri="{FF2B5EF4-FFF2-40B4-BE49-F238E27FC236}">
                    <a16:creationId xmlns:a16="http://schemas.microsoft.com/office/drawing/2014/main" id="{AB563F96-492A-41D0-8F1C-CB24A61088BB}"/>
                  </a:ext>
                </a:extLst>
              </p:cNvPr>
              <p:cNvSpPr txBox="1"/>
              <p:nvPr/>
            </p:nvSpPr>
            <p:spPr>
              <a:xfrm>
                <a:off x="8601024" y="4078043"/>
                <a:ext cx="1046674" cy="215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8000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260" kern="0" dirty="0">
                    <a:solidFill>
                      <a:srgbClr val="FFFFFF"/>
                    </a:solidFill>
                    <a:latin typeface="72 Brand"/>
                    <a:ea typeface="Arial Unicode MS"/>
                    <a:cs typeface="Arial Unicode MS"/>
                  </a:rPr>
                  <a:t>Data Product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2AF65F-1EAA-0A29-9207-D5E0A1D978B2}"/>
                </a:ext>
              </a:extLst>
            </p:cNvPr>
            <p:cNvGrpSpPr/>
            <p:nvPr/>
          </p:nvGrpSpPr>
          <p:grpSpPr>
            <a:xfrm>
              <a:off x="3240104" y="4128472"/>
              <a:ext cx="1503853" cy="933141"/>
              <a:chOff x="8377309" y="4031816"/>
              <a:chExt cx="1503853" cy="93314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42E74F1-CBC5-C688-3BBF-F9B3727F778D}"/>
                  </a:ext>
                </a:extLst>
              </p:cNvPr>
              <p:cNvSpPr/>
              <p:nvPr/>
            </p:nvSpPr>
            <p:spPr bwMode="gray">
              <a:xfrm>
                <a:off x="8377310" y="4638837"/>
                <a:ext cx="1503852" cy="326120"/>
              </a:xfrm>
              <a:prstGeom prst="roundRect">
                <a:avLst/>
              </a:prstGeom>
              <a:solidFill>
                <a:srgbClr val="ED7D31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81009" tIns="64807" rIns="81009" bIns="64807" rtlCol="0" anchor="ctr"/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23053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en-US" sz="1621" kern="0" dirty="0" err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1" name="TextBox 18">
                <a:extLst>
                  <a:ext uri="{FF2B5EF4-FFF2-40B4-BE49-F238E27FC236}">
                    <a16:creationId xmlns:a16="http://schemas.microsoft.com/office/drawing/2014/main" id="{274F30B0-F2B5-40B6-BC20-02BA39DC526B}"/>
                  </a:ext>
                </a:extLst>
              </p:cNvPr>
              <p:cNvSpPr txBox="1"/>
              <p:nvPr/>
            </p:nvSpPr>
            <p:spPr>
              <a:xfrm>
                <a:off x="8479960" y="4681872"/>
                <a:ext cx="1387181" cy="215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8000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260" kern="0" dirty="0">
                    <a:solidFill>
                      <a:srgbClr val="FFFFFF"/>
                    </a:solidFill>
                    <a:latin typeface="72 Brand"/>
                    <a:ea typeface="Arial Unicode MS"/>
                    <a:cs typeface="Arial Unicode MS"/>
                  </a:rPr>
                  <a:t>Replication Flow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0997D56-5DC1-2EDD-19DF-055D9A29BA2C}"/>
                  </a:ext>
                </a:extLst>
              </p:cNvPr>
              <p:cNvSpPr/>
              <p:nvPr/>
            </p:nvSpPr>
            <p:spPr bwMode="gray">
              <a:xfrm>
                <a:off x="8377309" y="4031816"/>
                <a:ext cx="1503852" cy="326120"/>
              </a:xfrm>
              <a:prstGeom prst="roundRect">
                <a:avLst/>
              </a:prstGeom>
              <a:solidFill>
                <a:srgbClr val="ED7D31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81009" tIns="64807" rIns="81009" bIns="64807" rtlCol="0" anchor="ctr"/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23053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en-US" sz="1621" kern="0" dirty="0" err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3" name="TextBox 18">
                <a:extLst>
                  <a:ext uri="{FF2B5EF4-FFF2-40B4-BE49-F238E27FC236}">
                    <a16:creationId xmlns:a16="http://schemas.microsoft.com/office/drawing/2014/main" id="{3C6AF715-4684-7228-EE0A-F6F235DDF3B2}"/>
                  </a:ext>
                </a:extLst>
              </p:cNvPr>
              <p:cNvSpPr txBox="1"/>
              <p:nvPr/>
            </p:nvSpPr>
            <p:spPr>
              <a:xfrm>
                <a:off x="8601024" y="4078043"/>
                <a:ext cx="1046674" cy="215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de-DE"/>
                </a:defPPr>
                <a:lvl1pPr marL="0" algn="l" defTabSz="1088776" rtl="0" eaLnBrk="1" latinLnBrk="0" hangingPunct="1"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544388" algn="l" defTabSz="1088776" rtl="0" eaLnBrk="1" latinLnBrk="0" hangingPunct="1">
                  <a:buClr>
                    <a:srgbClr val="FDB913"/>
                  </a:buClr>
                  <a:buSzPct val="100000"/>
                  <a:buFont typeface="wingdings"/>
                  <a:buChar char=""/>
                  <a:defRPr lang="de-DE" sz="21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088776" algn="l" defTabSz="1088776" rtl="0" eaLnBrk="1" latinLnBrk="0" hangingPunct="1">
                  <a:buClr>
                    <a:srgbClr val="666666"/>
                  </a:buClr>
                  <a:buSzPct val="80000"/>
                  <a:buFont typeface="Wingdings"/>
                  <a:buChar char="n"/>
                  <a:defRPr lang="de-DE" sz="17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33164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177552" algn="l" defTabSz="1088776" rtl="0" eaLnBrk="1" latinLnBrk="0" hangingPunct="1">
                  <a:buClr>
                    <a:srgbClr val="666666"/>
                  </a:buClr>
                  <a:buSzPct val="80000"/>
                  <a:buFont typeface="Arial"/>
                  <a:buChar char=""/>
                  <a:defRPr lang="de-DE" sz="1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721940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6328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10716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55104" algn="l" defTabSz="108877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8000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sz="1260" kern="0" dirty="0">
                    <a:solidFill>
                      <a:srgbClr val="FFFFFF"/>
                    </a:solidFill>
                    <a:latin typeface="72 Brand"/>
                    <a:ea typeface="Arial Unicode MS"/>
                    <a:cs typeface="Arial Unicode MS"/>
                  </a:rPr>
                  <a:t>Data Product</a:t>
                </a:r>
              </a:p>
            </p:txBody>
          </p:sp>
        </p:grp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31DC3C-7D90-2B77-F40C-81F371BF5B4E}"/>
              </a:ext>
            </a:extLst>
          </p:cNvPr>
          <p:cNvCxnSpPr>
            <a:cxnSpLocks/>
            <a:stCxn id="68" idx="0"/>
            <a:endCxn id="14" idx="2"/>
          </p:cNvCxnSpPr>
          <p:nvPr/>
        </p:nvCxnSpPr>
        <p:spPr>
          <a:xfrm flipH="1" flipV="1">
            <a:off x="4180461" y="1606714"/>
            <a:ext cx="10632" cy="110442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8B228D-2FF7-7291-DF43-CECA03815BE8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2640331" y="1605628"/>
            <a:ext cx="1111" cy="111285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A057B5-D5DB-BD86-7421-62D040CD3EFB}"/>
              </a:ext>
            </a:extLst>
          </p:cNvPr>
          <p:cNvSpPr txBox="1"/>
          <p:nvPr/>
        </p:nvSpPr>
        <p:spPr>
          <a:xfrm>
            <a:off x="1851299" y="2278031"/>
            <a:ext cx="1571240" cy="193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defTabSz="980009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60" kern="0" dirty="0">
                <a:solidFill>
                  <a:srgbClr val="FFFFFF">
                    <a:lumMod val="49000"/>
                  </a:srgbClr>
                </a:solidFill>
                <a:latin typeface="72 Brand"/>
                <a:ea typeface="Arial Unicode MS"/>
                <a:cs typeface="Arial Unicode MS"/>
              </a:rPr>
              <a:t>Space SAP_yy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74CB3-BF68-917A-F121-F9202E26041A}"/>
              </a:ext>
            </a:extLst>
          </p:cNvPr>
          <p:cNvSpPr/>
          <p:nvPr/>
        </p:nvSpPr>
        <p:spPr bwMode="gray">
          <a:xfrm>
            <a:off x="5372405" y="775563"/>
            <a:ext cx="3680575" cy="5358156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D16B88-BE46-8ABC-B06B-23DFA2461BF3}"/>
              </a:ext>
            </a:extLst>
          </p:cNvPr>
          <p:cNvCxnSpPr/>
          <p:nvPr/>
        </p:nvCxnSpPr>
        <p:spPr>
          <a:xfrm flipH="1" flipV="1">
            <a:off x="2643173" y="4888911"/>
            <a:ext cx="0" cy="66707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50DCA8-CD51-44D2-3A85-F9A89C058E8D}"/>
              </a:ext>
            </a:extLst>
          </p:cNvPr>
          <p:cNvCxnSpPr>
            <a:cxnSpLocks/>
          </p:cNvCxnSpPr>
          <p:nvPr/>
        </p:nvCxnSpPr>
        <p:spPr>
          <a:xfrm flipH="1" flipV="1">
            <a:off x="4210250" y="4888475"/>
            <a:ext cx="0" cy="7739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25B981-D09F-4B6C-FACF-E71EA2203902}"/>
              </a:ext>
            </a:extLst>
          </p:cNvPr>
          <p:cNvCxnSpPr>
            <a:cxnSpLocks/>
          </p:cNvCxnSpPr>
          <p:nvPr/>
        </p:nvCxnSpPr>
        <p:spPr>
          <a:xfrm flipH="1" flipV="1">
            <a:off x="2650027" y="3038947"/>
            <a:ext cx="3394" cy="100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56991C-6E81-2CE4-5FFB-944C168F9782}"/>
              </a:ext>
            </a:extLst>
          </p:cNvPr>
          <p:cNvGrpSpPr/>
          <p:nvPr/>
        </p:nvGrpSpPr>
        <p:grpSpPr>
          <a:xfrm>
            <a:off x="1729624" y="5505953"/>
            <a:ext cx="3370125" cy="566919"/>
            <a:chOff x="1951206" y="5201220"/>
            <a:chExt cx="2334329" cy="64685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A1E61F6-D02C-6E7F-C855-84EA8B3F70D4}"/>
                </a:ext>
              </a:extLst>
            </p:cNvPr>
            <p:cNvSpPr/>
            <p:nvPr/>
          </p:nvSpPr>
          <p:spPr bwMode="gray">
            <a:xfrm>
              <a:off x="1951206" y="5201220"/>
              <a:ext cx="2334329" cy="646853"/>
            </a:xfrm>
            <a:prstGeom prst="roundRect">
              <a:avLst/>
            </a:prstGeom>
            <a:solidFill>
              <a:srgbClr val="4C5E73"/>
            </a:solidFill>
            <a:ln w="25400" algn="ctr">
              <a:solidFill>
                <a:srgbClr val="4C5E73"/>
              </a:solidFill>
              <a:miter lim="800000"/>
              <a:headEnd/>
              <a:tailEnd/>
            </a:ln>
          </p:spPr>
          <p:txBody>
            <a:bodyPr lIns="81009" tIns="64807" rIns="81009" bIns="64807" rtlCol="0" anchor="ctr"/>
            <a:lstStyle>
              <a:defPPr>
                <a:defRPr lang="de-DE"/>
              </a:defPPr>
              <a:lvl1pPr marL="0" algn="l" defTabSz="1088776" rtl="0" eaLnBrk="1" latinLnBrk="0" hangingPunct="1"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544388" algn="l" defTabSz="1088776" rtl="0" eaLnBrk="1" latinLnBrk="0" hangingPunct="1">
                <a:buClr>
                  <a:srgbClr val="FDB913"/>
                </a:buClr>
                <a:buSzPct val="100000"/>
                <a:buFont typeface="wingdings"/>
                <a:buChar char=""/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088776" algn="l" defTabSz="1088776" rtl="0" eaLnBrk="1" latinLnBrk="0" hangingPunct="1">
                <a:buClr>
                  <a:srgbClr val="666666"/>
                </a:buClr>
                <a:buSzPct val="80000"/>
                <a:buFont typeface="Wingdings"/>
                <a:buChar char="n"/>
                <a:defRPr lang="de-DE" sz="17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33164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177552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721940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6328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0716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5104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305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21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7" name="TextBox 26">
              <a:extLst>
                <a:ext uri="{FF2B5EF4-FFF2-40B4-BE49-F238E27FC236}">
                  <a16:creationId xmlns:a16="http://schemas.microsoft.com/office/drawing/2014/main" id="{98BBC037-804C-0C63-775F-A49FF6EACD47}"/>
                </a:ext>
              </a:extLst>
            </p:cNvPr>
            <p:cNvSpPr txBox="1"/>
            <p:nvPr/>
          </p:nvSpPr>
          <p:spPr>
            <a:xfrm flipH="1">
              <a:off x="2001430" y="5401015"/>
              <a:ext cx="2217111" cy="2528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de-DE"/>
              </a:defPPr>
              <a:lvl1pPr marL="0" algn="l" defTabSz="1088776" rtl="0" eaLnBrk="1" latinLnBrk="0" hangingPunct="1"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544388" algn="l" defTabSz="1088776" rtl="0" eaLnBrk="1" latinLnBrk="0" hangingPunct="1">
                <a:buClr>
                  <a:srgbClr val="FDB913"/>
                </a:buClr>
                <a:buSzPct val="100000"/>
                <a:buFont typeface="wingdings"/>
                <a:buChar char=""/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088776" algn="l" defTabSz="1088776" rtl="0" eaLnBrk="1" latinLnBrk="0" hangingPunct="1">
                <a:buClr>
                  <a:srgbClr val="666666"/>
                </a:buClr>
                <a:buSzPct val="80000"/>
                <a:buFont typeface="Wingdings"/>
                <a:buChar char="n"/>
                <a:defRPr lang="de-DE" sz="17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33164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177552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721940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6328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0716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5104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80009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40" kern="0" dirty="0">
                  <a:solidFill>
                    <a:srgbClr val="FFFFFF"/>
                  </a:solidFill>
                  <a:latin typeface="72 Brand"/>
                  <a:ea typeface="Arial Unicode MS"/>
                  <a:cs typeface="Arial Unicode MS"/>
                </a:rPr>
                <a:t>SAP Systems</a:t>
              </a:r>
              <a:endParaRPr lang="en-US" sz="1440" kern="0" dirty="0">
                <a:solidFill>
                  <a:srgbClr val="FFFFFF"/>
                </a:solidFill>
                <a:latin typeface="72 Brand"/>
                <a:ea typeface="Arial Unicode MS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63AE0-3C8F-E7C8-E449-8E5C5A414668}"/>
              </a:ext>
            </a:extLst>
          </p:cNvPr>
          <p:cNvCxnSpPr>
            <a:cxnSpLocks/>
          </p:cNvCxnSpPr>
          <p:nvPr/>
        </p:nvCxnSpPr>
        <p:spPr>
          <a:xfrm flipH="1" flipV="1">
            <a:off x="4187526" y="4339701"/>
            <a:ext cx="0" cy="26074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CE3A8E-3F32-289F-F9E1-03C31E2A70CF}"/>
              </a:ext>
            </a:extLst>
          </p:cNvPr>
          <p:cNvSpPr txBox="1"/>
          <p:nvPr/>
        </p:nvSpPr>
        <p:spPr>
          <a:xfrm>
            <a:off x="1860547" y="3721947"/>
            <a:ext cx="1571240" cy="193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defTabSz="980009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60" kern="0" dirty="0">
                <a:solidFill>
                  <a:srgbClr val="FFFFFF">
                    <a:lumMod val="49000"/>
                  </a:srgbClr>
                </a:solidFill>
                <a:latin typeface="72 Brand"/>
                <a:ea typeface="Arial Unicode MS"/>
                <a:cs typeface="Arial Unicode MS"/>
              </a:rPr>
              <a:t>Space SAP_xx_DP</a:t>
            </a:r>
          </a:p>
        </p:txBody>
      </p:sp>
    </p:spTree>
    <p:extLst>
      <p:ext uri="{BB962C8B-B14F-4D97-AF65-F5344CB8AC3E}">
        <p14:creationId xmlns:p14="http://schemas.microsoft.com/office/powerpoint/2010/main" val="1012055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11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12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1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4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15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19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20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21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24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4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7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8D60027D-B63E-433E-BB56-64F598DA4B11}">
  <ds:schemaRefs/>
</ds:datastoreItem>
</file>

<file path=customXml/itemProps10.xml><?xml version="1.0" encoding="utf-8"?>
<ds:datastoreItem xmlns:ds="http://schemas.openxmlformats.org/officeDocument/2006/customXml" ds:itemID="{47869D81-24A3-1649-A7BC-E604AE89024C}">
  <ds:schemaRefs/>
</ds:datastoreItem>
</file>

<file path=customXml/itemProps11.xml><?xml version="1.0" encoding="utf-8"?>
<ds:datastoreItem xmlns:ds="http://schemas.openxmlformats.org/officeDocument/2006/customXml" ds:itemID="{626BBCBB-1894-4E66-BA48-9E91CE3ACBA0}">
  <ds:schemaRefs/>
</ds:datastoreItem>
</file>

<file path=customXml/itemProps12.xml><?xml version="1.0" encoding="utf-8"?>
<ds:datastoreItem xmlns:ds="http://schemas.openxmlformats.org/officeDocument/2006/customXml" ds:itemID="{DF3DA119-9F3B-B04F-B2CE-ED7B6150E810}">
  <ds:schemaRefs/>
</ds:datastoreItem>
</file>

<file path=customXml/itemProps13.xml><?xml version="1.0" encoding="utf-8"?>
<ds:datastoreItem xmlns:ds="http://schemas.openxmlformats.org/officeDocument/2006/customXml" ds:itemID="{034DD3E1-2858-4C70-BC3A-61FB10763B47}">
  <ds:schemaRefs/>
</ds:datastoreItem>
</file>

<file path=customXml/itemProps14.xml><?xml version="1.0" encoding="utf-8"?>
<ds:datastoreItem xmlns:ds="http://schemas.openxmlformats.org/officeDocument/2006/customXml" ds:itemID="{FB3CBE98-0F50-4DCC-AB6D-9CE0DBAA75FF}">
  <ds:schemaRefs/>
</ds:datastoreItem>
</file>

<file path=customXml/itemProps15.xml><?xml version="1.0" encoding="utf-8"?>
<ds:datastoreItem xmlns:ds="http://schemas.openxmlformats.org/officeDocument/2006/customXml" ds:itemID="{118DC9FA-6E7A-134A-A4CB-DB7E25529BCD}">
  <ds:schemaRefs/>
</ds:datastoreItem>
</file>

<file path=customXml/itemProps16.xml><?xml version="1.0" encoding="utf-8"?>
<ds:datastoreItem xmlns:ds="http://schemas.openxmlformats.org/officeDocument/2006/customXml" ds:itemID="{3B62FFE9-ED73-4F57-B7FD-1898883AC30C}">
  <ds:schemaRefs/>
</ds:datastoreItem>
</file>

<file path=customXml/itemProps17.xml><?xml version="1.0" encoding="utf-8"?>
<ds:datastoreItem xmlns:ds="http://schemas.openxmlformats.org/officeDocument/2006/customXml" ds:itemID="{32B4CE40-A540-46F0-A4B7-2503498DD8B0}">
  <ds:schemaRefs/>
</ds:datastoreItem>
</file>

<file path=customXml/itemProps18.xml><?xml version="1.0" encoding="utf-8"?>
<ds:datastoreItem xmlns:ds="http://schemas.openxmlformats.org/officeDocument/2006/customXml" ds:itemID="{FB378D73-682D-4B5C-B045-A467836EDC7E}">
  <ds:schemaRefs/>
</ds:datastoreItem>
</file>

<file path=customXml/itemProps19.xml><?xml version="1.0" encoding="utf-8"?>
<ds:datastoreItem xmlns:ds="http://schemas.openxmlformats.org/officeDocument/2006/customXml" ds:itemID="{77EBBC25-7217-6047-A6FE-6E3834623618}">
  <ds:schemaRefs/>
</ds:datastoreItem>
</file>

<file path=customXml/itemProps2.xml><?xml version="1.0" encoding="utf-8"?>
<ds:datastoreItem xmlns:ds="http://schemas.openxmlformats.org/officeDocument/2006/customXml" ds:itemID="{CD69D8E4-3079-0947-A87B-18CDAB899542}">
  <ds:schemaRefs/>
</ds:datastoreItem>
</file>

<file path=customXml/itemProps20.xml><?xml version="1.0" encoding="utf-8"?>
<ds:datastoreItem xmlns:ds="http://schemas.openxmlformats.org/officeDocument/2006/customXml" ds:itemID="{BE35CB75-D316-A442-AF6F-E30B686305AD}">
  <ds:schemaRefs/>
</ds:datastoreItem>
</file>

<file path=customXml/itemProps21.xml><?xml version="1.0" encoding="utf-8"?>
<ds:datastoreItem xmlns:ds="http://schemas.openxmlformats.org/officeDocument/2006/customXml" ds:itemID="{0EC57229-3C66-4E28-BE75-EC4AA2288617}">
  <ds:schemaRefs/>
</ds:datastoreItem>
</file>

<file path=customXml/itemProps22.xml><?xml version="1.0" encoding="utf-8"?>
<ds:datastoreItem xmlns:ds="http://schemas.openxmlformats.org/officeDocument/2006/customXml" ds:itemID="{A3EC6DE2-FD66-684A-AC9E-08E25388DBEF}">
  <ds:schemaRefs/>
</ds:datastoreItem>
</file>

<file path=customXml/itemProps23.xml><?xml version="1.0" encoding="utf-8"?>
<ds:datastoreItem xmlns:ds="http://schemas.openxmlformats.org/officeDocument/2006/customXml" ds:itemID="{E592BBB8-4E80-3C45-BEE9-486ED596EB3C}">
  <ds:schemaRefs/>
</ds:datastoreItem>
</file>

<file path=customXml/itemProps24.xml><?xml version="1.0" encoding="utf-8"?>
<ds:datastoreItem xmlns:ds="http://schemas.openxmlformats.org/officeDocument/2006/customXml" ds:itemID="{F444086E-23D4-43AE-9B84-AA7543534A61}">
  <ds:schemaRefs/>
</ds:datastoreItem>
</file>

<file path=customXml/itemProps25.xml><?xml version="1.0" encoding="utf-8"?>
<ds:datastoreItem xmlns:ds="http://schemas.openxmlformats.org/officeDocument/2006/customXml" ds:itemID="{7F6898E6-9ADD-4538-B0E5-FC21C8DB6903}">
  <ds:schemaRefs/>
</ds:datastoreItem>
</file>

<file path=customXml/itemProps26.xml><?xml version="1.0" encoding="utf-8"?>
<ds:datastoreItem xmlns:ds="http://schemas.openxmlformats.org/officeDocument/2006/customXml" ds:itemID="{5E726EAB-FE30-4F4D-A478-DE4759D9A12E}">
  <ds:schemaRefs/>
</ds:datastoreItem>
</file>

<file path=customXml/itemProps27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customXml/itemProps4.xml><?xml version="1.0" encoding="utf-8"?>
<ds:datastoreItem xmlns:ds="http://schemas.openxmlformats.org/officeDocument/2006/customXml" ds:itemID="{EA0EFD7B-A280-45FB-AEC3-B703B28210D9}">
  <ds:schemaRefs/>
</ds:datastoreItem>
</file>

<file path=customXml/itemProps5.xml><?xml version="1.0" encoding="utf-8"?>
<ds:datastoreItem xmlns:ds="http://schemas.openxmlformats.org/officeDocument/2006/customXml" ds:itemID="{97E3BD22-8559-41C7-B32B-85AADBCE3220}">
  <ds:schemaRefs/>
</ds:datastoreItem>
</file>

<file path=customXml/itemProps6.xml><?xml version="1.0" encoding="utf-8"?>
<ds:datastoreItem xmlns:ds="http://schemas.openxmlformats.org/officeDocument/2006/customXml" ds:itemID="{538A7E94-9A75-944B-BB53-DAD192A33F0F}">
  <ds:schemaRefs/>
</ds:datastoreItem>
</file>

<file path=customXml/itemProps7.xml><?xml version="1.0" encoding="utf-8"?>
<ds:datastoreItem xmlns:ds="http://schemas.openxmlformats.org/officeDocument/2006/customXml" ds:itemID="{CC49FFC8-2FF3-4057-96F0-3BCD1A4F0351}">
  <ds:schemaRefs/>
</ds:datastoreItem>
</file>

<file path=customXml/itemProps8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3E4381A6-8E2C-574D-B48E-536A53B18F6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4854</TotalTime>
  <Words>38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72 Brand</vt:lpstr>
      <vt:lpstr>Arial Unicode MS</vt:lpstr>
      <vt:lpstr>Wingdings</vt:lpstr>
      <vt:lpstr>Roboto</vt:lpstr>
      <vt:lpstr>Wingdings</vt:lpstr>
      <vt:lpstr>72 Brand Medium</vt:lpstr>
      <vt:lpstr>Symbol</vt:lpstr>
      <vt:lpstr>Courier New</vt:lpstr>
      <vt:lpstr>Arial</vt:lpstr>
      <vt:lpstr>SAP Template 2023</vt:lpstr>
      <vt:lpstr>PowerPoint Presentation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Berezin, Liz</dc:creator>
  <cp:keywords>2023/16:9/white</cp:keywords>
  <dc:description/>
  <cp:lastModifiedBy>Berezin, Liz</cp:lastModifiedBy>
  <cp:revision>13</cp:revision>
  <dcterms:created xsi:type="dcterms:W3CDTF">2024-11-21T16:56:21Z</dcterms:created>
  <dcterms:modified xsi:type="dcterms:W3CDTF">2025-02-17T09:10:22Z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