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webextensions/webextension2.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7" Type="http://schemas.microsoft.com/office/2020/02/relationships/classificationlabels" Target="docMetadata/LabelInfo.xml"/><Relationship Id="rId2" Type="http://schemas.openxmlformats.org/officeDocument/2006/relationships/officeDocument" Target="ppt/presentation.xml"/><Relationship Id="rId1" Type="http://schemas.microsoft.com/office/2011/relationships/webextensiontaskpanes" Target="ppt/webextensions/taskpanes.xml"/><Relationship Id="rId6" Type="http://schemas.openxmlformats.org/officeDocument/2006/relationships/custom-properties" Target="docProps/custom.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autoCompressPictures="0">
  <p:sldMasterIdLst>
    <p:sldMasterId id="2147483733" r:id="rId6"/>
  </p:sldMasterIdLst>
  <p:notesMasterIdLst>
    <p:notesMasterId r:id="rId19"/>
  </p:notesMasterIdLst>
  <p:handoutMasterIdLst>
    <p:handoutMasterId r:id="rId20"/>
  </p:handoutMasterIdLst>
  <p:sldIdLst>
    <p:sldId id="2181" r:id="rId7"/>
    <p:sldId id="545" r:id="rId8"/>
    <p:sldId id="552" r:id="rId9"/>
    <p:sldId id="299" r:id="rId10"/>
    <p:sldId id="303" r:id="rId11"/>
    <p:sldId id="263" r:id="rId12"/>
    <p:sldId id="2176" r:id="rId13"/>
    <p:sldId id="265" r:id="rId14"/>
    <p:sldId id="2177" r:id="rId15"/>
    <p:sldId id="2179" r:id="rId16"/>
    <p:sldId id="2137" r:id="rId17"/>
    <p:sldId id="2182" r:id="rId18"/>
  </p:sldIdLst>
  <p:sldSz cx="12195175" cy="6858000"/>
  <p:notesSz cx="6858000" cy="9144000"/>
  <p:embeddedFontLst>
    <p:embeddedFont>
      <p:font typeface="72" panose="020B0503030000000003" pitchFamily="34" charset="0"/>
      <p:regular r:id="rId21"/>
      <p:bold r:id="rId22"/>
      <p:italic r:id="rId22"/>
      <p:boldItalic r:id="rId22"/>
    </p:embeddedFont>
    <p:embeddedFont>
      <p:font typeface="72 Black" panose="020B0503030000000003" pitchFamily="34" charset="0"/>
      <p:bold r:id="rId22"/>
    </p:embeddedFont>
    <p:embeddedFont>
      <p:font typeface="72 Bold" panose="020B0503030000000003" pitchFamily="34" charset="0"/>
      <p:bold r:id="rId22"/>
      <p:italic r:id="rId22"/>
      <p:boldItalic r:id="rId22"/>
    </p:embeddedFont>
    <p:embeddedFont>
      <p:font typeface="72 Brand" panose="020B0504030603020204" pitchFamily="34" charset="0"/>
      <p:regular r:id="rId22"/>
      <p:bold r:id="rId22"/>
      <p:italic r:id="rId22"/>
      <p:boldItalic r:id="rId22"/>
    </p:embeddedFont>
    <p:embeddedFont>
      <p:font typeface="72 Brand Black" panose="020B0504030603020204" pitchFamily="34" charset="0"/>
      <p:bold r:id="rId23"/>
      <p:italic r:id="rId24"/>
      <p:boldItalic r:id="rId25"/>
    </p:embeddedFont>
    <p:embeddedFont>
      <p:font typeface="72 Brand Medium" panose="020B0504030603020204" pitchFamily="34" charset="0"/>
      <p:regular r:id="rId22"/>
      <p:italic r:id="rId21"/>
    </p:embeddedFont>
    <p:embeddedFont>
      <p:font typeface="72 Semibold" panose="020B0503030000000003" pitchFamily="34" charset="0"/>
      <p:regular r:id="rId21"/>
      <p:bold r:id="rId22"/>
      <p:italic r:id="rId26"/>
      <p:boldItalic r:id="rId27"/>
    </p:embeddedFont>
    <p:embeddedFont>
      <p:font typeface="Roboto" panose="02000000000000000000" pitchFamily="2" charset="0"/>
      <p:regular r:id="rId21"/>
      <p:bold r:id="rId21"/>
      <p:italic r:id="rId22"/>
      <p:boldItalic r:id="rId22"/>
    </p:embeddedFont>
  </p:embeddedFontLst>
  <p:custDataLst>
    <p:tags r:id="rId28"/>
  </p:custDataLst>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3317"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4B163CBC-AD44-2E4D-8816-29BC35410105}" name="Lehmann, Fabian" initials="LF" userId="S::fabian.lehmann02@sap.com::4561d75d-1209-43cf-9229-260971f24c0e" providerId="AD"/>
</p188: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F2"/>
    <a:srgbClr val="1B90FF"/>
    <a:srgbClr val="5D36FF"/>
    <a:srgbClr val="CC00DC"/>
    <a:srgbClr val="DC3FE3"/>
    <a:srgbClr val="A909C7"/>
    <a:srgbClr val="F052EE"/>
    <a:srgbClr val="7343F6"/>
    <a:srgbClr val="5119EF"/>
    <a:srgbClr val="9169F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DE88BC8-2B0D-1044-9905-D88EDFBDA057}" v="7" dt="2024-02-22T11:37:16.191"/>
  </p1510:revLst>
</p1510:revInfo>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266" autoAdjust="0"/>
    <p:restoredTop sz="96254" autoAdjust="0"/>
  </p:normalViewPr>
  <p:slideViewPr>
    <p:cSldViewPr snapToGrid="0" showGuides="1">
      <p:cViewPr varScale="1">
        <p:scale>
          <a:sx n="163" d="100"/>
          <a:sy n="163" d="100"/>
        </p:scale>
        <p:origin x="3968" y="184"/>
      </p:cViewPr>
      <p:guideLst>
        <p:guide pos="3841"/>
        <p:guide orient="horz" pos="3317"/>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napToGrid="0" showGuides="1">
      <p:cViewPr varScale="1">
        <p:scale>
          <a:sx n="92" d="100"/>
          <a:sy n="92" d="100"/>
        </p:scale>
        <p:origin x="4008" y="16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font" Target="fonts/font6.fntdata"/><Relationship Id="rId3" Type="http://schemas.openxmlformats.org/officeDocument/2006/relationships/customXml" Target="../customXml/item3.xml"/><Relationship Id="rId21" Type="http://schemas.openxmlformats.org/officeDocument/2006/relationships/font" Target="fonts/font1.fntdata"/><Relationship Id="rId34" Type="http://schemas.microsoft.com/office/2018/10/relationships/authors" Target="author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font" Target="fonts/font5.fntdata"/><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handoutMaster" Target="handoutMasters/handoutMaster1.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 Target="slides/slide5.xml"/><Relationship Id="rId24" Type="http://schemas.openxmlformats.org/officeDocument/2006/relationships/font" Target="fonts/font4.fntdata"/><Relationship Id="rId32" Type="http://schemas.openxmlformats.org/officeDocument/2006/relationships/tableStyles" Target="tableStyles.xml"/><Relationship Id="rId5" Type="http://schemas.openxmlformats.org/officeDocument/2006/relationships/customXml" Target="../customXml/item5.xml"/><Relationship Id="rId15" Type="http://schemas.openxmlformats.org/officeDocument/2006/relationships/slide" Target="slides/slide9.xml"/><Relationship Id="rId23" Type="http://schemas.openxmlformats.org/officeDocument/2006/relationships/font" Target="fonts/font3.fntdata"/><Relationship Id="rId28" Type="http://schemas.openxmlformats.org/officeDocument/2006/relationships/tags" Target="tags/tag1.xml"/><Relationship Id="rId10" Type="http://schemas.openxmlformats.org/officeDocument/2006/relationships/slide" Target="slides/slide4.xml"/><Relationship Id="rId19" Type="http://schemas.openxmlformats.org/officeDocument/2006/relationships/notesMaster" Target="notesMasters/notesMaster1.xml"/><Relationship Id="rId31"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viewProps" Target="viewProps.xml"/><Relationship Id="rId8"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latin typeface="Arial" panose="020B0604020202020204" pitchFamily="34" charset="0"/>
              </a:rPr>
              <a:pPr algn="ctr"/>
              <a:t>‹Nr.›</a:t>
            </a:fld>
            <a:endParaRPr lang="de-DE" sz="1000">
              <a:latin typeface="Arial" panose="020B0604020202020204" pitchFamily="34" charset="0"/>
            </a:endParaRPr>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b="0" i="0">
                <a:latin typeface="Arial" panose="020B0604020202020204" pitchFamily="34" charset="0"/>
              </a:defRPr>
            </a:lvl1pPr>
          </a:lstStyle>
          <a:p>
            <a:fld id="{7D8C2C35-2B8A-446E-BEC0-FD36716C29AC}" type="slidenum">
              <a:rPr lang="en-DE" smtClean="0"/>
              <a:pPr/>
              <a:t>‹Nr.›</a:t>
            </a:fld>
            <a:endParaRPr lang="en-DE"/>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b="0" i="0" kern="1200">
        <a:solidFill>
          <a:schemeClr val="tx1"/>
        </a:solidFill>
        <a:latin typeface="Arial" panose="020B0604020202020204" pitchFamily="34" charset="0"/>
        <a:ea typeface="+mn-ea"/>
        <a:cs typeface="+mn-cs"/>
      </a:defRPr>
    </a:lvl1pPr>
    <a:lvl2pPr marL="180000" indent="-180000" algn="l" defTabSz="1088776" rtl="0" eaLnBrk="1" latinLnBrk="0" hangingPunct="1">
      <a:buClr>
        <a:schemeClr val="accent1"/>
      </a:buClr>
      <a:buSzPct val="100000"/>
      <a:buFont typeface="Wingdings" pitchFamily="2" charset="2"/>
      <a:buChar char=""/>
      <a:defRPr sz="1400" b="0" i="0" kern="1200">
        <a:solidFill>
          <a:schemeClr val="tx1"/>
        </a:solidFill>
        <a:latin typeface="Arial" panose="020B0604020202020204" pitchFamily="34" charset="0"/>
        <a:ea typeface="+mn-ea"/>
        <a:cs typeface="+mn-cs"/>
      </a:defRPr>
    </a:lvl2pPr>
    <a:lvl3pPr marL="360000" indent="-180000" algn="l" defTabSz="1088776" rtl="0" eaLnBrk="1" latinLnBrk="0" hangingPunct="1">
      <a:buClr>
        <a:schemeClr val="accent2"/>
      </a:buClr>
      <a:buSzPct val="80000"/>
      <a:buFont typeface="Symbol" pitchFamily="18" charset="2"/>
      <a:buChar char="-"/>
      <a:defRPr sz="1200" b="0" i="0" kern="1200">
        <a:solidFill>
          <a:schemeClr val="tx1"/>
        </a:solidFill>
        <a:latin typeface="Arial" panose="020B0604020202020204" pitchFamily="34" charset="0"/>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DE" dirty="0"/>
          </a:p>
        </p:txBody>
      </p:sp>
      <p:sp>
        <p:nvSpPr>
          <p:cNvPr id="4" name="Slide Number Placeholder 3"/>
          <p:cNvSpPr>
            <a:spLocks noGrp="1"/>
          </p:cNvSpPr>
          <p:nvPr>
            <p:ph type="sldNum" sz="quarter" idx="5"/>
          </p:nvPr>
        </p:nvSpPr>
        <p:spPr/>
        <p:txBody>
          <a:bodyPr/>
          <a:lstStyle/>
          <a:p>
            <a:fld id="{7D8C2C35-2B8A-446E-BEC0-FD36716C29AC}" type="slidenum">
              <a:rPr lang="en-DE" smtClean="0"/>
              <a:pPr/>
              <a:t>1</a:t>
            </a:fld>
            <a:endParaRPr lang="en-DE"/>
          </a:p>
        </p:txBody>
      </p:sp>
    </p:spTree>
    <p:extLst>
      <p:ext uri="{BB962C8B-B14F-4D97-AF65-F5344CB8AC3E}">
        <p14:creationId xmlns:p14="http://schemas.microsoft.com/office/powerpoint/2010/main" val="26610272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24385261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D8C2C35-2B8A-446E-BEC0-FD36716C29A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Slide Image Placeholder 8"/>
          <p:cNvSpPr>
            <a:spLocks noGrp="1" noRot="1" noChangeAspect="1"/>
          </p:cNvSpPr>
          <p:nvPr>
            <p:ph type="sldImg"/>
          </p:nvPr>
        </p:nvSpPr>
        <p:spPr>
          <a:xfrm>
            <a:off x="547688" y="612775"/>
            <a:ext cx="5762625" cy="3241675"/>
          </a:xfrm>
        </p:spPr>
      </p:sp>
      <p:sp>
        <p:nvSpPr>
          <p:cNvPr id="10" name="Notes Placeholder 9"/>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12790752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3</a:t>
            </a:fld>
            <a:endParaRPr lang="en-US" dirty="0"/>
          </a:p>
        </p:txBody>
      </p:sp>
    </p:spTree>
    <p:extLst>
      <p:ext uri="{BB962C8B-B14F-4D97-AF65-F5344CB8AC3E}">
        <p14:creationId xmlns:p14="http://schemas.microsoft.com/office/powerpoint/2010/main" val="11482970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109EFA-7070-9609-E8EA-1C11A6E7DB1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452EDA8-ACA4-ECC4-652A-D8B42D8D836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8871803-B77E-0D5D-D5BA-715B4D51E46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78FD9CA-DA34-4960-4920-603838C94B25}"/>
              </a:ext>
            </a:extLst>
          </p:cNvPr>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37299645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C4BDD1-0565-1C11-5669-B0992CF0348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5143E7D-79B8-817B-BF9A-2F418C4265E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DB97DF6-F64F-D0D9-2A20-B6C86D53E55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5DEEBF4-C1CA-6065-1416-2F230B2F095E}"/>
              </a:ext>
            </a:extLst>
          </p:cNvPr>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4077337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2466743634"/>
      </p:ext>
    </p:extLst>
  </p:cSld>
  <p:clrMapOvr>
    <a:masterClrMapping/>
  </p:clrMapOvr>
  <p:extLst>
    <p:ext uri="{DCECCB84-F9BA-43D5-87BE-67443E8EF086}">
      <p15:sldGuideLst xmlns:p15="http://schemas.microsoft.com/office/powerpoint/2012/main">
        <p15:guide id="1" pos="303" userDrawn="1">
          <p15:clr>
            <a:srgbClr val="FBAE40"/>
          </p15:clr>
        </p15:guide>
        <p15:guide id="2" orient="horz" pos="317" userDrawn="1">
          <p15:clr>
            <a:srgbClr val="FBAE40"/>
          </p15:clr>
        </p15:guide>
        <p15:guide id="3" pos="7364" userDrawn="1">
          <p15:clr>
            <a:srgbClr val="FBAE40"/>
          </p15:clr>
        </p15:guide>
        <p15:guide id="4" orient="horz" pos="551" userDrawn="1">
          <p15:clr>
            <a:srgbClr val="FBAE40"/>
          </p15:clr>
        </p15:guide>
        <p15:guide id="5" orient="horz" pos="3992"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1650" y="1557338"/>
            <a:ext cx="11186477" cy="4787900"/>
          </a:xfrm>
        </p:spPr>
        <p:txBody>
          <a:bodyPr/>
          <a:lstStyle>
            <a:lvl1pPr>
              <a:defRPr/>
            </a:lvl1pPr>
          </a:lstStyle>
          <a:p>
            <a:pPr lvl="0"/>
            <a:r>
              <a:rPr lang="en-GB" dirty="0"/>
              <a:t>Start typing to add text without a bullet point. To add a bullet point, place the cursor at the start of this line and press tab.</a:t>
            </a:r>
            <a:endParaRPr lang="en-US" noProof="0" dirty="0"/>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lvl1pPr>
              <a:defRPr b="0"/>
            </a:lvl1p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extLst>
    <p:ext uri="{DCECCB84-F9BA-43D5-87BE-67443E8EF086}">
      <p15:sldGuideLst xmlns:p15="http://schemas.microsoft.com/office/powerpoint/2012/main">
        <p15:guide id="1" pos="316" userDrawn="1">
          <p15:clr>
            <a:srgbClr val="FBAE40"/>
          </p15:clr>
        </p15:guide>
        <p15:guide id="2" orient="horz" pos="3997" userDrawn="1">
          <p15:clr>
            <a:srgbClr val="FBAE40"/>
          </p15:clr>
        </p15:guide>
        <p15:guide id="3" pos="7364" userDrawn="1">
          <p15:clr>
            <a:srgbClr val="FBAE40"/>
          </p15:clr>
        </p15:guide>
        <p15:guide id="4" orient="horz" pos="318" userDrawn="1">
          <p15:clr>
            <a:srgbClr val="FBAE40"/>
          </p15:clr>
        </p15:guide>
        <p15:guide id="5" orient="horz" pos="552" userDrawn="1">
          <p15:clr>
            <a:srgbClr val="FBAE40"/>
          </p15:clr>
        </p15:guide>
        <p15:guide id="6" orient="horz" pos="98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5" name="Text placeholder - column 2"/>
          <p:cNvSpPr>
            <a:spLocks noGrp="1"/>
          </p:cNvSpPr>
          <p:nvPr>
            <p:ph type="body" sz="quarter" idx="11" hasCustomPrompt="1"/>
          </p:nvPr>
        </p:nvSpPr>
        <p:spPr>
          <a:xfrm>
            <a:off x="6362477" y="1557338"/>
            <a:ext cx="5328000" cy="47879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557338"/>
            <a:ext cx="5328000" cy="47879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997" userDrawn="1">
          <p15:clr>
            <a:srgbClr val="FBAE40"/>
          </p15:clr>
        </p15:guide>
        <p15:guide id="3" pos="7364" userDrawn="1">
          <p15:clr>
            <a:srgbClr val="FBAE40"/>
          </p15:clr>
        </p15:guide>
        <p15:guide id="4" pos="3674" userDrawn="1">
          <p15:clr>
            <a:srgbClr val="FBAE40"/>
          </p15:clr>
        </p15:guide>
        <p15:guide id="5" pos="4007" userDrawn="1">
          <p15:clr>
            <a:srgbClr val="FBAE40"/>
          </p15:clr>
        </p15:guide>
        <p15:guide id="6" orient="horz" pos="317" userDrawn="1">
          <p15:clr>
            <a:srgbClr val="FBAE40"/>
          </p15:clr>
        </p15:guide>
        <p15:guide id="7" orient="horz" pos="551" userDrawn="1">
          <p15:clr>
            <a:srgbClr val="FBAE40"/>
          </p15:clr>
        </p15:guide>
        <p15:guide id="8" orient="horz" pos="98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Roadmap_Legal_Disclaimer">
    <p:spTree>
      <p:nvGrpSpPr>
        <p:cNvPr id="1" name=""/>
        <p:cNvGrpSpPr/>
        <p:nvPr/>
      </p:nvGrpSpPr>
      <p:grpSpPr>
        <a:xfrm>
          <a:off x="0" y="0"/>
          <a:ext cx="0" cy="0"/>
          <a:chOff x="0" y="0"/>
          <a:chExt cx="0" cy="0"/>
        </a:xfrm>
      </p:grpSpPr>
      <p:sp>
        <p:nvSpPr>
          <p:cNvPr id="4" name="TextBox 3"/>
          <p:cNvSpPr txBox="1"/>
          <p:nvPr userDrawn="1"/>
        </p:nvSpPr>
        <p:spPr>
          <a:xfrm>
            <a:off x="504001" y="324000"/>
            <a:ext cx="11368958" cy="756000"/>
          </a:xfrm>
          <a:prstGeom prst="rect">
            <a:avLst/>
          </a:prstGeom>
        </p:spPr>
        <p:txBody>
          <a:bodyPr vert="horz" lIns="0" tIns="0" rIns="0" bIns="0" rtlCol="0" anchor="ctr" anchorCtr="0">
            <a:noAutofit/>
          </a:bodyPr>
          <a:lstStyle/>
          <a:p>
            <a:pPr algn="l" defTabSz="1248421" rtl="0" eaLnBrk="1" fontAlgn="base" latinLnBrk="0" hangingPunct="1">
              <a:spcBef>
                <a:spcPct val="0"/>
              </a:spcBef>
              <a:spcAft>
                <a:spcPct val="0"/>
              </a:spcAft>
              <a:buClr>
                <a:srgbClr val="F0AB00"/>
              </a:buClr>
              <a:buSzPct val="80000"/>
              <a:buNone/>
            </a:pPr>
            <a:r>
              <a:rPr lang="en-US" sz="2800" b="1" kern="1200" dirty="0">
                <a:solidFill>
                  <a:schemeClr val="tx1"/>
                </a:solidFill>
                <a:latin typeface="+mj-lt"/>
                <a:ea typeface="+mj-ea"/>
                <a:cs typeface="+mj-cs"/>
              </a:rPr>
              <a:t>Legal disclaimer</a:t>
            </a:r>
          </a:p>
        </p:txBody>
      </p:sp>
      <p:sp>
        <p:nvSpPr>
          <p:cNvPr id="5" name="TextBox 4"/>
          <p:cNvSpPr txBox="1"/>
          <p:nvPr userDrawn="1"/>
        </p:nvSpPr>
        <p:spPr>
          <a:xfrm>
            <a:off x="504001" y="1622518"/>
            <a:ext cx="11173649" cy="3693319"/>
          </a:xfrm>
          <a:prstGeom prst="rect">
            <a:avLst/>
          </a:prstGeom>
          <a:noFill/>
        </p:spPr>
        <p:txBody>
          <a:bodyPr wrap="square" lIns="0" tIns="0" rIns="0" bIns="0" rtlCol="0">
            <a:spAutoFit/>
          </a:bodyPr>
          <a:lstStyle/>
          <a:p>
            <a:pPr lvl="0"/>
            <a:r>
              <a:rPr lang="en-US" sz="1600" dirty="0"/>
              <a:t>The information in this presentation is confidential and proprietary to SAP and may not be disclosed without the permission of SAP. This presentation is not subject to your license agreement or any other service or subscription agreement with SAP. </a:t>
            </a:r>
            <a:br>
              <a:rPr lang="en-US" sz="1600" dirty="0"/>
            </a:br>
            <a:r>
              <a:rPr lang="en-US" sz="1600" dirty="0"/>
              <a:t>SAP has no obligation to pursue any course of business outlined in this document or any related presentation, or to develop or release any functionality mentioned therein. This document, or any related presentation, and SAP’s strategy and possible future developments, products, and platforms, directions, and functionality are all subject to change and may be changed </a:t>
            </a:r>
            <a:br>
              <a:rPr lang="en-US" sz="1600" dirty="0"/>
            </a:br>
            <a:r>
              <a:rPr lang="en-US" sz="1600" dirty="0"/>
              <a:t>by SAP at any time for any reason without notice. The information in this document is not a commitment, promise, or legal obligation to deliver any material, code, or functionality. This document is provided without a warranty of any kind, either express or implied, including but not limited to the implied warranties of merchantability, fitness for a particular purpose, </a:t>
            </a:r>
            <a:br>
              <a:rPr lang="en-US" sz="1600" dirty="0"/>
            </a:br>
            <a:r>
              <a:rPr lang="en-US" sz="1600" dirty="0"/>
              <a:t>or noninfringement. This document is for informational purposes and may not be incorporated into a contract. SAP assumes no responsibility for errors or omissions in this document, except if such damages were caused by SAP’s willful misconduct or gross negligence.</a:t>
            </a:r>
            <a:br>
              <a:rPr lang="en-US" sz="1600" dirty="0"/>
            </a:br>
            <a:endParaRPr lang="en-US" sz="1600" dirty="0"/>
          </a:p>
          <a:p>
            <a:pPr lvl="0"/>
            <a:r>
              <a:rPr lang="en-US" sz="1600" dirty="0"/>
              <a:t>All forward-looking statements are subject to various risks and uncertainties that could cause actual results to differ materially from expectations. Readers are cautioned not to place undue reliance on these forward-looking statements, </a:t>
            </a:r>
            <a:br>
              <a:rPr lang="en-US" sz="1600" dirty="0"/>
            </a:br>
            <a:r>
              <a:rPr lang="en-US" sz="1600" dirty="0"/>
              <a:t>which speak only as of their dates, and they should not be relied upon in making purchasing decisions.</a:t>
            </a:r>
          </a:p>
        </p:txBody>
      </p:sp>
    </p:spTree>
    <p:extLst>
      <p:ext uri="{BB962C8B-B14F-4D97-AF65-F5344CB8AC3E}">
        <p14:creationId xmlns:p14="http://schemas.microsoft.com/office/powerpoint/2010/main" val="3540081184"/>
      </p:ext>
    </p:extLst>
  </p:cSld>
  <p:clrMapOvr>
    <a:masterClrMapping/>
  </p:clrMapOvr>
  <p:transition spd="med"/>
</p:sldLayout>
</file>

<file path=ppt/slideMasters/_rels/slideMaster1.xml.rels><?xml version="1.0" encoding="UTF-8" standalone="yes"?>
<Relationships xmlns="http://schemas.openxmlformats.org/package/2006/relationships"><Relationship Id="rId26" Type="http://schemas.openxmlformats.org/officeDocument/2006/relationships/tags" Target="../tags/tag22.xml"/><Relationship Id="rId117" Type="http://schemas.openxmlformats.org/officeDocument/2006/relationships/tags" Target="../tags/tag113.xml"/><Relationship Id="rId21" Type="http://schemas.openxmlformats.org/officeDocument/2006/relationships/tags" Target="../tags/tag17.xml"/><Relationship Id="rId42" Type="http://schemas.openxmlformats.org/officeDocument/2006/relationships/tags" Target="../tags/tag38.xml"/><Relationship Id="rId47" Type="http://schemas.openxmlformats.org/officeDocument/2006/relationships/tags" Target="../tags/tag43.xml"/><Relationship Id="rId63" Type="http://schemas.openxmlformats.org/officeDocument/2006/relationships/tags" Target="../tags/tag59.xml"/><Relationship Id="rId68" Type="http://schemas.openxmlformats.org/officeDocument/2006/relationships/tags" Target="../tags/tag64.xml"/><Relationship Id="rId84" Type="http://schemas.openxmlformats.org/officeDocument/2006/relationships/tags" Target="../tags/tag80.xml"/><Relationship Id="rId89" Type="http://schemas.openxmlformats.org/officeDocument/2006/relationships/tags" Target="../tags/tag85.xml"/><Relationship Id="rId112" Type="http://schemas.openxmlformats.org/officeDocument/2006/relationships/tags" Target="../tags/tag108.xml"/><Relationship Id="rId16" Type="http://schemas.openxmlformats.org/officeDocument/2006/relationships/tags" Target="../tags/tag12.xml"/><Relationship Id="rId107" Type="http://schemas.openxmlformats.org/officeDocument/2006/relationships/tags" Target="../tags/tag103.xml"/><Relationship Id="rId11" Type="http://schemas.openxmlformats.org/officeDocument/2006/relationships/tags" Target="../tags/tag7.xml"/><Relationship Id="rId32" Type="http://schemas.openxmlformats.org/officeDocument/2006/relationships/tags" Target="../tags/tag28.xml"/><Relationship Id="rId37" Type="http://schemas.openxmlformats.org/officeDocument/2006/relationships/tags" Target="../tags/tag33.xml"/><Relationship Id="rId53" Type="http://schemas.openxmlformats.org/officeDocument/2006/relationships/tags" Target="../tags/tag49.xml"/><Relationship Id="rId58" Type="http://schemas.openxmlformats.org/officeDocument/2006/relationships/tags" Target="../tags/tag54.xml"/><Relationship Id="rId74" Type="http://schemas.openxmlformats.org/officeDocument/2006/relationships/tags" Target="../tags/tag70.xml"/><Relationship Id="rId79" Type="http://schemas.openxmlformats.org/officeDocument/2006/relationships/tags" Target="../tags/tag75.xml"/><Relationship Id="rId102" Type="http://schemas.openxmlformats.org/officeDocument/2006/relationships/tags" Target="../tags/tag98.xml"/><Relationship Id="rId123" Type="http://schemas.openxmlformats.org/officeDocument/2006/relationships/tags" Target="../tags/tag119.xml"/><Relationship Id="rId128" Type="http://schemas.openxmlformats.org/officeDocument/2006/relationships/tags" Target="../tags/tag124.xml"/><Relationship Id="rId5" Type="http://schemas.openxmlformats.org/officeDocument/2006/relationships/theme" Target="../theme/theme1.xml"/><Relationship Id="rId90" Type="http://schemas.openxmlformats.org/officeDocument/2006/relationships/tags" Target="../tags/tag86.xml"/><Relationship Id="rId95" Type="http://schemas.openxmlformats.org/officeDocument/2006/relationships/tags" Target="../tags/tag91.xml"/><Relationship Id="rId22" Type="http://schemas.openxmlformats.org/officeDocument/2006/relationships/tags" Target="../tags/tag18.xml"/><Relationship Id="rId27" Type="http://schemas.openxmlformats.org/officeDocument/2006/relationships/tags" Target="../tags/tag23.xml"/><Relationship Id="rId43" Type="http://schemas.openxmlformats.org/officeDocument/2006/relationships/tags" Target="../tags/tag39.xml"/><Relationship Id="rId48" Type="http://schemas.openxmlformats.org/officeDocument/2006/relationships/tags" Target="../tags/tag44.xml"/><Relationship Id="rId64" Type="http://schemas.openxmlformats.org/officeDocument/2006/relationships/tags" Target="../tags/tag60.xml"/><Relationship Id="rId69" Type="http://schemas.openxmlformats.org/officeDocument/2006/relationships/tags" Target="../tags/tag65.xml"/><Relationship Id="rId113" Type="http://schemas.openxmlformats.org/officeDocument/2006/relationships/tags" Target="../tags/tag109.xml"/><Relationship Id="rId118" Type="http://schemas.openxmlformats.org/officeDocument/2006/relationships/tags" Target="../tags/tag114.xml"/><Relationship Id="rId80" Type="http://schemas.openxmlformats.org/officeDocument/2006/relationships/tags" Target="../tags/tag76.xml"/><Relationship Id="rId85" Type="http://schemas.openxmlformats.org/officeDocument/2006/relationships/tags" Target="../tags/tag81.xml"/><Relationship Id="rId12" Type="http://schemas.openxmlformats.org/officeDocument/2006/relationships/tags" Target="../tags/tag8.xml"/><Relationship Id="rId17" Type="http://schemas.openxmlformats.org/officeDocument/2006/relationships/tags" Target="../tags/tag13.xml"/><Relationship Id="rId33" Type="http://schemas.openxmlformats.org/officeDocument/2006/relationships/tags" Target="../tags/tag29.xml"/><Relationship Id="rId38" Type="http://schemas.openxmlformats.org/officeDocument/2006/relationships/tags" Target="../tags/tag34.xml"/><Relationship Id="rId59" Type="http://schemas.openxmlformats.org/officeDocument/2006/relationships/tags" Target="../tags/tag55.xml"/><Relationship Id="rId103" Type="http://schemas.openxmlformats.org/officeDocument/2006/relationships/tags" Target="../tags/tag99.xml"/><Relationship Id="rId108" Type="http://schemas.openxmlformats.org/officeDocument/2006/relationships/tags" Target="../tags/tag104.xml"/><Relationship Id="rId124" Type="http://schemas.openxmlformats.org/officeDocument/2006/relationships/tags" Target="../tags/tag120.xml"/><Relationship Id="rId54" Type="http://schemas.openxmlformats.org/officeDocument/2006/relationships/tags" Target="../tags/tag50.xml"/><Relationship Id="rId70" Type="http://schemas.openxmlformats.org/officeDocument/2006/relationships/tags" Target="../tags/tag66.xml"/><Relationship Id="rId75" Type="http://schemas.openxmlformats.org/officeDocument/2006/relationships/tags" Target="../tags/tag71.xml"/><Relationship Id="rId91" Type="http://schemas.openxmlformats.org/officeDocument/2006/relationships/tags" Target="../tags/tag87.xml"/><Relationship Id="rId96" Type="http://schemas.openxmlformats.org/officeDocument/2006/relationships/tags" Target="../tags/tag92.xml"/><Relationship Id="rId1" Type="http://schemas.openxmlformats.org/officeDocument/2006/relationships/slideLayout" Target="../slideLayouts/slideLayout1.xml"/><Relationship Id="rId6" Type="http://schemas.openxmlformats.org/officeDocument/2006/relationships/tags" Target="../tags/tag2.xml"/><Relationship Id="rId23" Type="http://schemas.openxmlformats.org/officeDocument/2006/relationships/tags" Target="../tags/tag19.xml"/><Relationship Id="rId28" Type="http://schemas.openxmlformats.org/officeDocument/2006/relationships/tags" Target="../tags/tag24.xml"/><Relationship Id="rId49" Type="http://schemas.openxmlformats.org/officeDocument/2006/relationships/tags" Target="../tags/tag45.xml"/><Relationship Id="rId114" Type="http://schemas.openxmlformats.org/officeDocument/2006/relationships/tags" Target="../tags/tag110.xml"/><Relationship Id="rId119" Type="http://schemas.openxmlformats.org/officeDocument/2006/relationships/tags" Target="../tags/tag115.xml"/><Relationship Id="rId44" Type="http://schemas.openxmlformats.org/officeDocument/2006/relationships/tags" Target="../tags/tag40.xml"/><Relationship Id="rId60" Type="http://schemas.openxmlformats.org/officeDocument/2006/relationships/tags" Target="../tags/tag56.xml"/><Relationship Id="rId65" Type="http://schemas.openxmlformats.org/officeDocument/2006/relationships/tags" Target="../tags/tag61.xml"/><Relationship Id="rId81" Type="http://schemas.openxmlformats.org/officeDocument/2006/relationships/tags" Target="../tags/tag77.xml"/><Relationship Id="rId86" Type="http://schemas.openxmlformats.org/officeDocument/2006/relationships/tags" Target="../tags/tag82.xml"/><Relationship Id="rId13" Type="http://schemas.openxmlformats.org/officeDocument/2006/relationships/tags" Target="../tags/tag9.xml"/><Relationship Id="rId18" Type="http://schemas.openxmlformats.org/officeDocument/2006/relationships/tags" Target="../tags/tag14.xml"/><Relationship Id="rId39" Type="http://schemas.openxmlformats.org/officeDocument/2006/relationships/tags" Target="../tags/tag35.xml"/><Relationship Id="rId109" Type="http://schemas.openxmlformats.org/officeDocument/2006/relationships/tags" Target="../tags/tag105.xml"/><Relationship Id="rId34" Type="http://schemas.openxmlformats.org/officeDocument/2006/relationships/tags" Target="../tags/tag30.xml"/><Relationship Id="rId50" Type="http://schemas.openxmlformats.org/officeDocument/2006/relationships/tags" Target="../tags/tag46.xml"/><Relationship Id="rId55" Type="http://schemas.openxmlformats.org/officeDocument/2006/relationships/tags" Target="../tags/tag51.xml"/><Relationship Id="rId76" Type="http://schemas.openxmlformats.org/officeDocument/2006/relationships/tags" Target="../tags/tag72.xml"/><Relationship Id="rId97" Type="http://schemas.openxmlformats.org/officeDocument/2006/relationships/tags" Target="../tags/tag93.xml"/><Relationship Id="rId104" Type="http://schemas.openxmlformats.org/officeDocument/2006/relationships/tags" Target="../tags/tag100.xml"/><Relationship Id="rId120" Type="http://schemas.openxmlformats.org/officeDocument/2006/relationships/tags" Target="../tags/tag116.xml"/><Relationship Id="rId125" Type="http://schemas.openxmlformats.org/officeDocument/2006/relationships/tags" Target="../tags/tag121.xml"/><Relationship Id="rId7" Type="http://schemas.openxmlformats.org/officeDocument/2006/relationships/tags" Target="../tags/tag3.xml"/><Relationship Id="rId71" Type="http://schemas.openxmlformats.org/officeDocument/2006/relationships/tags" Target="../tags/tag67.xml"/><Relationship Id="rId92" Type="http://schemas.openxmlformats.org/officeDocument/2006/relationships/tags" Target="../tags/tag88.xml"/><Relationship Id="rId2" Type="http://schemas.openxmlformats.org/officeDocument/2006/relationships/slideLayout" Target="../slideLayouts/slideLayout2.xml"/><Relationship Id="rId29" Type="http://schemas.openxmlformats.org/officeDocument/2006/relationships/tags" Target="../tags/tag25.xml"/><Relationship Id="rId24" Type="http://schemas.openxmlformats.org/officeDocument/2006/relationships/tags" Target="../tags/tag20.xml"/><Relationship Id="rId40" Type="http://schemas.openxmlformats.org/officeDocument/2006/relationships/tags" Target="../tags/tag36.xml"/><Relationship Id="rId45" Type="http://schemas.openxmlformats.org/officeDocument/2006/relationships/tags" Target="../tags/tag41.xml"/><Relationship Id="rId66" Type="http://schemas.openxmlformats.org/officeDocument/2006/relationships/tags" Target="../tags/tag62.xml"/><Relationship Id="rId87" Type="http://schemas.openxmlformats.org/officeDocument/2006/relationships/tags" Target="../tags/tag83.xml"/><Relationship Id="rId110" Type="http://schemas.openxmlformats.org/officeDocument/2006/relationships/tags" Target="../tags/tag106.xml"/><Relationship Id="rId115" Type="http://schemas.openxmlformats.org/officeDocument/2006/relationships/tags" Target="../tags/tag111.xml"/><Relationship Id="rId61" Type="http://schemas.openxmlformats.org/officeDocument/2006/relationships/tags" Target="../tags/tag57.xml"/><Relationship Id="rId82" Type="http://schemas.openxmlformats.org/officeDocument/2006/relationships/tags" Target="../tags/tag78.xml"/><Relationship Id="rId19" Type="http://schemas.openxmlformats.org/officeDocument/2006/relationships/tags" Target="../tags/tag15.xml"/><Relationship Id="rId14" Type="http://schemas.openxmlformats.org/officeDocument/2006/relationships/tags" Target="../tags/tag10.xml"/><Relationship Id="rId30" Type="http://schemas.openxmlformats.org/officeDocument/2006/relationships/tags" Target="../tags/tag26.xml"/><Relationship Id="rId35" Type="http://schemas.openxmlformats.org/officeDocument/2006/relationships/tags" Target="../tags/tag31.xml"/><Relationship Id="rId56" Type="http://schemas.openxmlformats.org/officeDocument/2006/relationships/tags" Target="../tags/tag52.xml"/><Relationship Id="rId77" Type="http://schemas.openxmlformats.org/officeDocument/2006/relationships/tags" Target="../tags/tag73.xml"/><Relationship Id="rId100" Type="http://schemas.openxmlformats.org/officeDocument/2006/relationships/tags" Target="../tags/tag96.xml"/><Relationship Id="rId105" Type="http://schemas.openxmlformats.org/officeDocument/2006/relationships/tags" Target="../tags/tag101.xml"/><Relationship Id="rId126" Type="http://schemas.openxmlformats.org/officeDocument/2006/relationships/tags" Target="../tags/tag122.xml"/><Relationship Id="rId8" Type="http://schemas.openxmlformats.org/officeDocument/2006/relationships/tags" Target="../tags/tag4.xml"/><Relationship Id="rId51" Type="http://schemas.openxmlformats.org/officeDocument/2006/relationships/tags" Target="../tags/tag47.xml"/><Relationship Id="rId72" Type="http://schemas.openxmlformats.org/officeDocument/2006/relationships/tags" Target="../tags/tag68.xml"/><Relationship Id="rId93" Type="http://schemas.openxmlformats.org/officeDocument/2006/relationships/tags" Target="../tags/tag89.xml"/><Relationship Id="rId98" Type="http://schemas.openxmlformats.org/officeDocument/2006/relationships/tags" Target="../tags/tag94.xml"/><Relationship Id="rId121" Type="http://schemas.openxmlformats.org/officeDocument/2006/relationships/tags" Target="../tags/tag117.xml"/><Relationship Id="rId3" Type="http://schemas.openxmlformats.org/officeDocument/2006/relationships/slideLayout" Target="../slideLayouts/slideLayout3.xml"/><Relationship Id="rId25" Type="http://schemas.openxmlformats.org/officeDocument/2006/relationships/tags" Target="../tags/tag21.xml"/><Relationship Id="rId46" Type="http://schemas.openxmlformats.org/officeDocument/2006/relationships/tags" Target="../tags/tag42.xml"/><Relationship Id="rId67" Type="http://schemas.openxmlformats.org/officeDocument/2006/relationships/tags" Target="../tags/tag63.xml"/><Relationship Id="rId116" Type="http://schemas.openxmlformats.org/officeDocument/2006/relationships/tags" Target="../tags/tag112.xml"/><Relationship Id="rId20" Type="http://schemas.openxmlformats.org/officeDocument/2006/relationships/tags" Target="../tags/tag16.xml"/><Relationship Id="rId41" Type="http://schemas.openxmlformats.org/officeDocument/2006/relationships/tags" Target="../tags/tag37.xml"/><Relationship Id="rId62" Type="http://schemas.openxmlformats.org/officeDocument/2006/relationships/tags" Target="../tags/tag58.xml"/><Relationship Id="rId83" Type="http://schemas.openxmlformats.org/officeDocument/2006/relationships/tags" Target="../tags/tag79.xml"/><Relationship Id="rId88" Type="http://schemas.openxmlformats.org/officeDocument/2006/relationships/tags" Target="../tags/tag84.xml"/><Relationship Id="rId111" Type="http://schemas.openxmlformats.org/officeDocument/2006/relationships/tags" Target="../tags/tag107.xml"/><Relationship Id="rId15" Type="http://schemas.openxmlformats.org/officeDocument/2006/relationships/tags" Target="../tags/tag11.xml"/><Relationship Id="rId36" Type="http://schemas.openxmlformats.org/officeDocument/2006/relationships/tags" Target="../tags/tag32.xml"/><Relationship Id="rId57" Type="http://schemas.openxmlformats.org/officeDocument/2006/relationships/tags" Target="../tags/tag53.xml"/><Relationship Id="rId106" Type="http://schemas.openxmlformats.org/officeDocument/2006/relationships/tags" Target="../tags/tag102.xml"/><Relationship Id="rId127" Type="http://schemas.openxmlformats.org/officeDocument/2006/relationships/tags" Target="../tags/tag123.xml"/><Relationship Id="rId10" Type="http://schemas.openxmlformats.org/officeDocument/2006/relationships/tags" Target="../tags/tag6.xml"/><Relationship Id="rId31" Type="http://schemas.openxmlformats.org/officeDocument/2006/relationships/tags" Target="../tags/tag27.xml"/><Relationship Id="rId52" Type="http://schemas.openxmlformats.org/officeDocument/2006/relationships/tags" Target="../tags/tag48.xml"/><Relationship Id="rId73" Type="http://schemas.openxmlformats.org/officeDocument/2006/relationships/tags" Target="../tags/tag69.xml"/><Relationship Id="rId78" Type="http://schemas.openxmlformats.org/officeDocument/2006/relationships/tags" Target="../tags/tag74.xml"/><Relationship Id="rId94" Type="http://schemas.openxmlformats.org/officeDocument/2006/relationships/tags" Target="../tags/tag90.xml"/><Relationship Id="rId99" Type="http://schemas.openxmlformats.org/officeDocument/2006/relationships/tags" Target="../tags/tag95.xml"/><Relationship Id="rId101" Type="http://schemas.openxmlformats.org/officeDocument/2006/relationships/tags" Target="../tags/tag97.xml"/><Relationship Id="rId122" Type="http://schemas.openxmlformats.org/officeDocument/2006/relationships/tags" Target="../tags/tag118.xml"/><Relationship Id="rId4" Type="http://schemas.openxmlformats.org/officeDocument/2006/relationships/slideLayout" Target="../slideLayouts/slideLayout4.xml"/><Relationship Id="rId9" Type="http://schemas.openxmlformats.org/officeDocument/2006/relationships/tags" Target="../tags/tag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Background">
            <a:extLst>
              <a:ext uri="{FF2B5EF4-FFF2-40B4-BE49-F238E27FC236}">
                <a16:creationId xmlns:a16="http://schemas.microsoft.com/office/drawing/2014/main" id="{57293E41-954C-9E9C-7DE2-32FEDBD5A1C6}"/>
              </a:ext>
            </a:extLst>
          </p:cNvPr>
          <p:cNvSpPr/>
          <p:nvPr userDrawn="1"/>
        </p:nvSpPr>
        <p:spPr bwMode="gray">
          <a:xfrm>
            <a:off x="-1" y="0"/>
            <a:ext cx="12195175" cy="6858000"/>
          </a:xfrm>
          <a:prstGeom prst="rect">
            <a:avLst/>
          </a:prstGeom>
          <a:solidFill>
            <a:schemeClr val="bg1"/>
          </a:solidFill>
          <a:ln w="15238" cap="flat">
            <a:noFill/>
            <a:prstDash val="solid"/>
            <a:miter/>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a:ln>
                <a:noFill/>
              </a:ln>
              <a:effectLst/>
              <a:uLnTx/>
              <a:uFillTx/>
              <a:latin typeface="72 Brand" panose="020B0504030603020204" pitchFamily="34" charset="0"/>
              <a:ea typeface="Arial Unicode MS" pitchFamily="34" charset="-128"/>
              <a:cs typeface="Arial Unicode MS" pitchFamily="34" charset="-128"/>
            </a:endParaRPr>
          </a:p>
        </p:txBody>
      </p:sp>
      <p:sp>
        <p:nvSpPr>
          <p:cNvPr id="34" name="Slide number"/>
          <p:cNvSpPr txBox="1"/>
          <p:nvPr userDrawn="1"/>
        </p:nvSpPr>
        <p:spPr bwMode="black">
          <a:xfrm>
            <a:off x="11546207" y="6536751"/>
            <a:ext cx="144270"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b="0" i="0" noProof="0" smtClean="0">
                <a:latin typeface="+mn-lt"/>
              </a:rPr>
              <a:pPr marL="0" lvl="0" indent="0" algn="r">
                <a:buNone/>
              </a:pPr>
              <a:t>‹Nr.›</a:t>
            </a:fld>
            <a:endParaRPr lang="en-US" sz="900" b="0" i="0" noProof="0" dirty="0">
              <a:latin typeface="+mn-lt"/>
            </a:endParaRPr>
          </a:p>
        </p:txBody>
      </p:sp>
      <p:sp>
        <p:nvSpPr>
          <p:cNvPr id="12" name="Copyright Placeholder" descr="{&quot;templafy&quot;:{&quot;id&quot;:&quot;f7182d66-605b-44d2-8880-7f757322ad42&quot;}}">
            <a:extLst>
              <a:ext uri="{FF2B5EF4-FFF2-40B4-BE49-F238E27FC236}">
                <a16:creationId xmlns:a16="http://schemas.microsoft.com/office/drawing/2014/main" id="{539D88F9-B48F-F143-B90F-EDFB85A350E8}"/>
              </a:ext>
            </a:extLst>
          </p:cNvPr>
          <p:cNvSpPr txBox="1">
            <a:spLocks/>
          </p:cNvSpPr>
          <p:nvPr userDrawn="1"/>
        </p:nvSpPr>
        <p:spPr>
          <a:xfrm>
            <a:off x="504001" y="6536751"/>
            <a:ext cx="10155600" cy="138498"/>
          </a:xfrm>
          <a:prstGeom prst="rect">
            <a:avLst/>
          </a:prstGeom>
        </p:spPr>
        <p:txBody>
          <a:bodyPr lIns="0" tIns="0" rIns="0" bIns="0" anchor="ctr" anchorCtr="0">
            <a:noAutofit/>
          </a:bodyPr>
          <a:lstStyle>
            <a:lvl1pPr marL="0" indent="0" algn="l" defTabSz="1088558" rtl="0" eaLnBrk="1" latinLnBrk="0" hangingPunct="1">
              <a:spcBef>
                <a:spcPts val="1800"/>
              </a:spcBef>
              <a:buClr>
                <a:schemeClr val="accent1"/>
              </a:buClr>
              <a:buSzPct val="80000"/>
              <a:buFontTx/>
              <a:buNone/>
              <a:defRPr sz="6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539892" indent="0" algn="l" defTabSz="1088558" rtl="0" eaLnBrk="1" latinLnBrk="0" hangingPunct="1">
              <a:spcBef>
                <a:spcPts val="100"/>
              </a:spcBef>
              <a:buClr>
                <a:schemeClr val="tx1"/>
              </a:buClr>
              <a:buSzPct val="100000"/>
              <a:buFont typeface="Symbol" panose="05050102010706020507" pitchFamily="18" charset="2"/>
              <a:buNone/>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a:buFont typeface="Arial" panose="020B0604020202020204" pitchFamily="34" charset="0"/>
              <a:buNone/>
            </a:pPr>
            <a:r>
              <a:rPr lang="en-US" sz="600" b="0" i="0" dirty="0">
                <a:latin typeface="Arial" panose="020B0604020202020204" pitchFamily="34" charset="0"/>
              </a:rPr>
              <a:t>PUBLIC</a:t>
            </a:r>
          </a:p>
        </p:txBody>
      </p:sp>
      <p:sp>
        <p:nvSpPr>
          <p:cNvPr id="3" name="Text Placeholder"/>
          <p:cNvSpPr>
            <a:spLocks noGrp="1"/>
          </p:cNvSpPr>
          <p:nvPr userDrawn="1">
            <p:ph type="body" idx="1"/>
          </p:nvPr>
        </p:nvSpPr>
        <p:spPr bwMode="black">
          <a:xfrm>
            <a:off x="504001" y="1548560"/>
            <a:ext cx="11186476" cy="4716000"/>
          </a:xfrm>
          <a:prstGeom prst="rect">
            <a:avLst/>
          </a:prstGeom>
        </p:spPr>
        <p:txBody>
          <a:bodyPr vert="horz" lIns="0" tIns="0" rIns="0" bIns="0" rtlCol="0">
            <a:normAutofit/>
          </a:bodyPr>
          <a:lstStyle/>
          <a:p>
            <a:pPr lvl="0"/>
            <a:r>
              <a:rPr lang="en-GB" dirty="0"/>
              <a:t>Start typing to add text without a bullet point. To add a bullet point, place the cursor at the start of this line and press tab.</a:t>
            </a:r>
            <a:endParaRPr lang="en-US" noProof="0" dirty="0"/>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p:cNvSpPr>
            <a:spLocks noGrp="1"/>
          </p:cNvSpPr>
          <p:nvPr userDrawn="1">
            <p:ph type="title"/>
          </p:nvPr>
        </p:nvSpPr>
        <p:spPr bwMode="black">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6" name="Harvey 3" hidden="1">
            <a:extLst>
              <a:ext uri="{FF2B5EF4-FFF2-40B4-BE49-F238E27FC236}">
                <a16:creationId xmlns:a16="http://schemas.microsoft.com/office/drawing/2014/main" id="{B3E7C216-6801-4AB8-8D95-E7D60F39B210}"/>
              </a:ext>
            </a:extLst>
          </p:cNvPr>
          <p:cNvGrpSpPr>
            <a:grpSpLocks/>
          </p:cNvGrpSpPr>
          <p:nvPr userDrawn="1">
            <p:custDataLst>
              <p:tags r:id="rId6"/>
            </p:custDataLst>
          </p:nvPr>
        </p:nvGrpSpPr>
        <p:grpSpPr>
          <a:xfrm>
            <a:off x="3938798" y="3978000"/>
            <a:ext cx="1024878" cy="1024878"/>
            <a:chOff x="0" y="0"/>
            <a:chExt cx="914400" cy="914400"/>
          </a:xfrm>
          <a:solidFill>
            <a:schemeClr val="accent1"/>
          </a:solidFill>
        </p:grpSpPr>
        <p:sp>
          <p:nvSpPr>
            <p:cNvPr id="7" name="Harvey 0/3 [0]">
              <a:extLst>
                <a:ext uri="{FF2B5EF4-FFF2-40B4-BE49-F238E27FC236}">
                  <a16:creationId xmlns:a16="http://schemas.microsoft.com/office/drawing/2014/main" id="{FC8CECD5-A3FB-4DD5-A846-DC09FDB6EB04}"/>
                </a:ext>
              </a:extLst>
            </p:cNvPr>
            <p:cNvSpPr>
              <a:spLocks noChangeAspect="1"/>
            </p:cNvSpPr>
            <p:nvPr>
              <p:custDataLst>
                <p:tags r:id="rId125"/>
              </p:custDataLst>
            </p:nvPr>
          </p:nvSpPr>
          <p:spPr>
            <a:xfrm>
              <a:off x="0" y="0"/>
              <a:ext cx="914400" cy="914400"/>
            </a:xfrm>
            <a:custGeom>
              <a:avLst/>
              <a:gdLst/>
              <a:ahLst/>
              <a:cxnLst/>
              <a:rect l="l" t="t" r="r" b="b"/>
              <a:pathLst>
                <a:path w="635000" h="635000" fill="none">
                  <a:moveTo>
                    <a:pt x="317500" y="0"/>
                  </a:moveTo>
                  <a:arcTo wR="317500" hR="317500" stAng="-5400000" swAng="21600000"/>
                </a:path>
              </a:pathLst>
            </a:custGeom>
            <a:grp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solidFill>
                  <a:schemeClr val="tx1"/>
                </a:solidFill>
                <a:latin typeface="Arial" panose="020B0604020202020204" pitchFamily="34" charset="0"/>
              </a:endParaRPr>
            </a:p>
          </p:txBody>
        </p:sp>
        <p:sp>
          <p:nvSpPr>
            <p:cNvPr id="8" name="Harvey 1/3 [1]">
              <a:extLst>
                <a:ext uri="{FF2B5EF4-FFF2-40B4-BE49-F238E27FC236}">
                  <a16:creationId xmlns:a16="http://schemas.microsoft.com/office/drawing/2014/main" id="{750B853B-8389-4427-AFB9-1CE880FE9BEE}"/>
                </a:ext>
              </a:extLst>
            </p:cNvPr>
            <p:cNvSpPr>
              <a:spLocks noChangeAspect="1"/>
            </p:cNvSpPr>
            <p:nvPr>
              <p:custDataLst>
                <p:tags r:id="rId126"/>
              </p:custDataLst>
            </p:nvPr>
          </p:nvSpPr>
          <p:spPr>
            <a:xfrm>
              <a:off x="0" y="0"/>
              <a:ext cx="914400" cy="914400"/>
            </a:xfrm>
            <a:custGeom>
              <a:avLst/>
              <a:gdLst/>
              <a:ahLst/>
              <a:cxnLst/>
              <a:rect l="l" t="t" r="r" b="b"/>
              <a:pathLst>
                <a:path w="635000" h="635000">
                  <a:moveTo>
                    <a:pt x="317500" y="0"/>
                  </a:moveTo>
                  <a:arcTo wR="317500" hR="317500" stAng="16200000" swAng="7200000"/>
                  <a:lnTo>
                    <a:pt x="317500" y="317500"/>
                  </a:lnTo>
                  <a:close/>
                </a:path>
                <a:path w="635000" h="635000" fill="none">
                  <a:moveTo>
                    <a:pt x="592463" y="476249"/>
                  </a:moveTo>
                  <a:arcTo wR="317500" hR="317500" stAng="1800000" swAng="14400000"/>
                </a:path>
              </a:pathLst>
            </a:custGeom>
            <a:grp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solidFill>
                  <a:schemeClr val="tx1"/>
                </a:solidFill>
                <a:latin typeface="Arial" panose="020B0604020202020204" pitchFamily="34" charset="0"/>
              </a:endParaRPr>
            </a:p>
          </p:txBody>
        </p:sp>
        <p:sp>
          <p:nvSpPr>
            <p:cNvPr id="9" name="Harvey 2/3 [2]">
              <a:extLst>
                <a:ext uri="{FF2B5EF4-FFF2-40B4-BE49-F238E27FC236}">
                  <a16:creationId xmlns:a16="http://schemas.microsoft.com/office/drawing/2014/main" id="{0CA9A207-7055-4A72-8ED2-D82605C3D0C8}"/>
                </a:ext>
              </a:extLst>
            </p:cNvPr>
            <p:cNvSpPr>
              <a:spLocks noChangeAspect="1"/>
            </p:cNvSpPr>
            <p:nvPr>
              <p:custDataLst>
                <p:tags r:id="rId127"/>
              </p:custDataLst>
            </p:nvPr>
          </p:nvSpPr>
          <p:spPr>
            <a:xfrm>
              <a:off x="0" y="0"/>
              <a:ext cx="914400" cy="914400"/>
            </a:xfrm>
            <a:custGeom>
              <a:avLst/>
              <a:gdLst/>
              <a:ahLst/>
              <a:cxnLst/>
              <a:rect l="l" t="t" r="r" b="b"/>
              <a:pathLst>
                <a:path w="635000" h="635000">
                  <a:moveTo>
                    <a:pt x="317500" y="0"/>
                  </a:moveTo>
                  <a:arcTo wR="317500" hR="317500" stAng="16200000" swAng="14400000"/>
                  <a:lnTo>
                    <a:pt x="317500" y="317500"/>
                  </a:lnTo>
                  <a:close/>
                </a:path>
                <a:path w="635000" h="635000" fill="none">
                  <a:moveTo>
                    <a:pt x="42536" y="476250"/>
                  </a:moveTo>
                  <a:arcTo wR="317500" hR="317500" stAng="9000000" swAng="7200000"/>
                </a:path>
              </a:pathLst>
            </a:custGeom>
            <a:grp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solidFill>
                  <a:schemeClr val="tx1"/>
                </a:solidFill>
                <a:latin typeface="Arial" panose="020B0604020202020204" pitchFamily="34" charset="0"/>
              </a:endParaRPr>
            </a:p>
          </p:txBody>
        </p:sp>
        <p:sp>
          <p:nvSpPr>
            <p:cNvPr id="10" name="Harvey 3/3 [3]">
              <a:extLst>
                <a:ext uri="{FF2B5EF4-FFF2-40B4-BE49-F238E27FC236}">
                  <a16:creationId xmlns:a16="http://schemas.microsoft.com/office/drawing/2014/main" id="{4422C816-875A-41F5-9DC0-8DBAE4C5C6CB}"/>
                </a:ext>
              </a:extLst>
            </p:cNvPr>
            <p:cNvSpPr>
              <a:spLocks noChangeAspect="1"/>
            </p:cNvSpPr>
            <p:nvPr>
              <p:custDataLst>
                <p:tags r:id="rId128"/>
              </p:custDataLst>
            </p:nvPr>
          </p:nvSpPr>
          <p:spPr>
            <a:xfrm>
              <a:off x="0" y="0"/>
              <a:ext cx="914400" cy="914400"/>
            </a:xfrm>
            <a:custGeom>
              <a:avLst/>
              <a:gdLst/>
              <a:ahLst/>
              <a:cxnLst/>
              <a:rect l="l" t="t" r="r" b="b"/>
              <a:pathLst>
                <a:path w="635000" h="635000">
                  <a:moveTo>
                    <a:pt x="317500" y="0"/>
                  </a:moveTo>
                  <a:arcTo wR="317500" hR="317500" stAng="16200000" swAng="21600000"/>
                  <a:close/>
                </a:path>
              </a:pathLst>
            </a:custGeom>
            <a:grp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solidFill>
                  <a:schemeClr val="tx1"/>
                </a:solidFill>
                <a:latin typeface="Arial" panose="020B0604020202020204" pitchFamily="34" charset="0"/>
              </a:endParaRPr>
            </a:p>
          </p:txBody>
        </p:sp>
      </p:grpSp>
      <p:grpSp>
        <p:nvGrpSpPr>
          <p:cNvPr id="11" name="Harvey 4" hidden="1">
            <a:extLst>
              <a:ext uri="{FF2B5EF4-FFF2-40B4-BE49-F238E27FC236}">
                <a16:creationId xmlns:a16="http://schemas.microsoft.com/office/drawing/2014/main" id="{DDC5C333-7028-4F79-8940-98DC17723588}"/>
              </a:ext>
            </a:extLst>
          </p:cNvPr>
          <p:cNvGrpSpPr>
            <a:grpSpLocks/>
          </p:cNvGrpSpPr>
          <p:nvPr userDrawn="1">
            <p:custDataLst>
              <p:tags r:id="rId7"/>
            </p:custDataLst>
          </p:nvPr>
        </p:nvGrpSpPr>
        <p:grpSpPr>
          <a:xfrm>
            <a:off x="5391506" y="3978000"/>
            <a:ext cx="1024878" cy="1024878"/>
            <a:chOff x="0" y="0"/>
            <a:chExt cx="914400" cy="914400"/>
          </a:xfrm>
          <a:solidFill>
            <a:schemeClr val="accent1"/>
          </a:solidFill>
        </p:grpSpPr>
        <p:sp>
          <p:nvSpPr>
            <p:cNvPr id="13" name="Harvey 0/4 [0]">
              <a:extLst>
                <a:ext uri="{FF2B5EF4-FFF2-40B4-BE49-F238E27FC236}">
                  <a16:creationId xmlns:a16="http://schemas.microsoft.com/office/drawing/2014/main" id="{70B331E2-39A8-4BAF-8DDD-C631B51EB56E}"/>
                </a:ext>
              </a:extLst>
            </p:cNvPr>
            <p:cNvSpPr>
              <a:spLocks noChangeAspect="1"/>
            </p:cNvSpPr>
            <p:nvPr>
              <p:custDataLst>
                <p:tags r:id="rId120"/>
              </p:custDataLst>
            </p:nvPr>
          </p:nvSpPr>
          <p:spPr>
            <a:xfrm>
              <a:off x="0" y="0"/>
              <a:ext cx="914400" cy="914400"/>
            </a:xfrm>
            <a:custGeom>
              <a:avLst/>
              <a:gdLst/>
              <a:ahLst/>
              <a:cxnLst/>
              <a:rect l="l" t="t" r="r" b="b"/>
              <a:pathLst>
                <a:path w="635000" h="635000" fill="none">
                  <a:moveTo>
                    <a:pt x="317500" y="0"/>
                  </a:moveTo>
                  <a:arcTo wR="317500" hR="317500" stAng="-5400000" swAng="21600000"/>
                </a:path>
              </a:pathLst>
            </a:custGeom>
            <a:grp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solidFill>
                  <a:schemeClr val="tx1"/>
                </a:solidFill>
                <a:latin typeface="Arial" panose="020B0604020202020204" pitchFamily="34" charset="0"/>
              </a:endParaRPr>
            </a:p>
          </p:txBody>
        </p:sp>
        <p:sp>
          <p:nvSpPr>
            <p:cNvPr id="14" name="Harvey 1/4 [1]">
              <a:extLst>
                <a:ext uri="{FF2B5EF4-FFF2-40B4-BE49-F238E27FC236}">
                  <a16:creationId xmlns:a16="http://schemas.microsoft.com/office/drawing/2014/main" id="{47F66FBA-2801-4875-BD13-0BF512FC3C6A}"/>
                </a:ext>
              </a:extLst>
            </p:cNvPr>
            <p:cNvSpPr>
              <a:spLocks noChangeAspect="1"/>
            </p:cNvSpPr>
            <p:nvPr>
              <p:custDataLst>
                <p:tags r:id="rId121"/>
              </p:custDataLst>
            </p:nvPr>
          </p:nvSpPr>
          <p:spPr>
            <a:xfrm>
              <a:off x="0" y="0"/>
              <a:ext cx="914400" cy="914400"/>
            </a:xfrm>
            <a:custGeom>
              <a:avLst/>
              <a:gdLst/>
              <a:ahLst/>
              <a:cxnLst/>
              <a:rect l="l" t="t" r="r" b="b"/>
              <a:pathLst>
                <a:path w="635000" h="635000">
                  <a:moveTo>
                    <a:pt x="317500" y="0"/>
                  </a:moveTo>
                  <a:arcTo wR="317500" hR="317500" stAng="16200000" swAng="5400000"/>
                  <a:lnTo>
                    <a:pt x="317500" y="317500"/>
                  </a:lnTo>
                  <a:close/>
                </a:path>
                <a:path w="635000" h="635000" fill="none">
                  <a:moveTo>
                    <a:pt x="635000" y="317500"/>
                  </a:moveTo>
                  <a:arcTo wR="317500" hR="317500" stAng="0" swAng="16200000"/>
                </a:path>
              </a:pathLst>
            </a:custGeom>
            <a:grp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solidFill>
                  <a:schemeClr val="tx1"/>
                </a:solidFill>
                <a:latin typeface="Arial" panose="020B0604020202020204" pitchFamily="34" charset="0"/>
              </a:endParaRPr>
            </a:p>
          </p:txBody>
        </p:sp>
        <p:sp>
          <p:nvSpPr>
            <p:cNvPr id="15" name="Harvey 2/4 [2]">
              <a:extLst>
                <a:ext uri="{FF2B5EF4-FFF2-40B4-BE49-F238E27FC236}">
                  <a16:creationId xmlns:a16="http://schemas.microsoft.com/office/drawing/2014/main" id="{99673DAB-5272-45DC-B222-CA8CAA9FD2BB}"/>
                </a:ext>
              </a:extLst>
            </p:cNvPr>
            <p:cNvSpPr>
              <a:spLocks noChangeAspect="1"/>
            </p:cNvSpPr>
            <p:nvPr>
              <p:custDataLst>
                <p:tags r:id="rId122"/>
              </p:custDataLst>
            </p:nvPr>
          </p:nvSpPr>
          <p:spPr>
            <a:xfrm>
              <a:off x="0" y="0"/>
              <a:ext cx="914400" cy="914400"/>
            </a:xfrm>
            <a:custGeom>
              <a:avLst/>
              <a:gdLst/>
              <a:ahLst/>
              <a:cxnLst/>
              <a:rect l="l" t="t" r="r" b="b"/>
              <a:pathLst>
                <a:path w="635000" h="635000">
                  <a:moveTo>
                    <a:pt x="317500" y="0"/>
                  </a:moveTo>
                  <a:arcTo wR="317500" hR="317500" stAng="16200000" swAng="10800000"/>
                  <a:lnTo>
                    <a:pt x="317500" y="317500"/>
                  </a:lnTo>
                  <a:close/>
                </a:path>
                <a:path w="635000" h="635000" fill="none">
                  <a:moveTo>
                    <a:pt x="317500" y="635000"/>
                  </a:moveTo>
                  <a:arcTo wR="317500" hR="317500" stAng="5400000" swAng="10800000"/>
                </a:path>
              </a:pathLst>
            </a:custGeom>
            <a:grp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solidFill>
                  <a:schemeClr val="tx1"/>
                </a:solidFill>
                <a:latin typeface="Arial" panose="020B0604020202020204" pitchFamily="34" charset="0"/>
              </a:endParaRPr>
            </a:p>
          </p:txBody>
        </p:sp>
        <p:sp>
          <p:nvSpPr>
            <p:cNvPr id="16" name="Harvey 3/4 [3]">
              <a:extLst>
                <a:ext uri="{FF2B5EF4-FFF2-40B4-BE49-F238E27FC236}">
                  <a16:creationId xmlns:a16="http://schemas.microsoft.com/office/drawing/2014/main" id="{F9B9444B-C98D-45FC-BA92-881D06827328}"/>
                </a:ext>
              </a:extLst>
            </p:cNvPr>
            <p:cNvSpPr>
              <a:spLocks noChangeAspect="1"/>
            </p:cNvSpPr>
            <p:nvPr>
              <p:custDataLst>
                <p:tags r:id="rId123"/>
              </p:custDataLst>
            </p:nvPr>
          </p:nvSpPr>
          <p:spPr>
            <a:xfrm>
              <a:off x="0" y="0"/>
              <a:ext cx="914400" cy="914400"/>
            </a:xfrm>
            <a:custGeom>
              <a:avLst/>
              <a:gdLst/>
              <a:ahLst/>
              <a:cxnLst/>
              <a:rect l="l" t="t" r="r" b="b"/>
              <a:pathLst>
                <a:path w="635000" h="635000">
                  <a:moveTo>
                    <a:pt x="317500" y="0"/>
                  </a:moveTo>
                  <a:arcTo wR="317500" hR="317500" stAng="16200000" swAng="16200000"/>
                  <a:lnTo>
                    <a:pt x="317500" y="317500"/>
                  </a:lnTo>
                  <a:close/>
                </a:path>
                <a:path w="635000" h="635000" fill="none">
                  <a:moveTo>
                    <a:pt x="0" y="317500"/>
                  </a:moveTo>
                  <a:arcTo wR="317500" hR="317500" stAng="10800000" swAng="5400000"/>
                </a:path>
              </a:pathLst>
            </a:custGeom>
            <a:grp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solidFill>
                  <a:schemeClr val="tx1"/>
                </a:solidFill>
                <a:latin typeface="Arial" panose="020B0604020202020204" pitchFamily="34" charset="0"/>
              </a:endParaRPr>
            </a:p>
          </p:txBody>
        </p:sp>
        <p:sp>
          <p:nvSpPr>
            <p:cNvPr id="17" name="Harvey 4/4 [4]">
              <a:extLst>
                <a:ext uri="{FF2B5EF4-FFF2-40B4-BE49-F238E27FC236}">
                  <a16:creationId xmlns:a16="http://schemas.microsoft.com/office/drawing/2014/main" id="{5FFB853D-F550-4F16-8269-A070A19E381C}"/>
                </a:ext>
              </a:extLst>
            </p:cNvPr>
            <p:cNvSpPr>
              <a:spLocks noChangeAspect="1"/>
            </p:cNvSpPr>
            <p:nvPr>
              <p:custDataLst>
                <p:tags r:id="rId124"/>
              </p:custDataLst>
            </p:nvPr>
          </p:nvSpPr>
          <p:spPr>
            <a:xfrm>
              <a:off x="0" y="0"/>
              <a:ext cx="914400" cy="914400"/>
            </a:xfrm>
            <a:custGeom>
              <a:avLst/>
              <a:gdLst/>
              <a:ahLst/>
              <a:cxnLst/>
              <a:rect l="l" t="t" r="r" b="b"/>
              <a:pathLst>
                <a:path w="635000" h="635000">
                  <a:moveTo>
                    <a:pt x="317500" y="0"/>
                  </a:moveTo>
                  <a:arcTo wR="317500" hR="317500" stAng="16200000" swAng="21600000"/>
                  <a:close/>
                </a:path>
              </a:pathLst>
            </a:custGeom>
            <a:grp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solidFill>
                  <a:schemeClr val="tx1"/>
                </a:solidFill>
                <a:latin typeface="Arial" panose="020B0604020202020204" pitchFamily="34" charset="0"/>
              </a:endParaRPr>
            </a:p>
          </p:txBody>
        </p:sp>
      </p:grpSp>
      <p:grpSp>
        <p:nvGrpSpPr>
          <p:cNvPr id="18" name="Harvey 8" hidden="1">
            <a:extLst>
              <a:ext uri="{FF2B5EF4-FFF2-40B4-BE49-F238E27FC236}">
                <a16:creationId xmlns:a16="http://schemas.microsoft.com/office/drawing/2014/main" id="{0630AB66-7B5F-41CE-A2EB-2EB4C67794AE}"/>
              </a:ext>
            </a:extLst>
          </p:cNvPr>
          <p:cNvGrpSpPr>
            <a:grpSpLocks/>
          </p:cNvGrpSpPr>
          <p:nvPr userDrawn="1">
            <p:custDataLst>
              <p:tags r:id="rId8"/>
            </p:custDataLst>
          </p:nvPr>
        </p:nvGrpSpPr>
        <p:grpSpPr>
          <a:xfrm>
            <a:off x="6844214" y="3978000"/>
            <a:ext cx="1024878" cy="1024878"/>
            <a:chOff x="0" y="0"/>
            <a:chExt cx="914400" cy="914400"/>
          </a:xfrm>
          <a:solidFill>
            <a:schemeClr val="accent1"/>
          </a:solidFill>
        </p:grpSpPr>
        <p:sp>
          <p:nvSpPr>
            <p:cNvPr id="19" name="Harvey 0/8 [0]">
              <a:extLst>
                <a:ext uri="{FF2B5EF4-FFF2-40B4-BE49-F238E27FC236}">
                  <a16:creationId xmlns:a16="http://schemas.microsoft.com/office/drawing/2014/main" id="{051D5678-1EFE-40CF-8563-B5E9EA35A271}"/>
                </a:ext>
              </a:extLst>
            </p:cNvPr>
            <p:cNvSpPr>
              <a:spLocks noChangeAspect="1"/>
            </p:cNvSpPr>
            <p:nvPr>
              <p:custDataLst>
                <p:tags r:id="rId111"/>
              </p:custDataLst>
            </p:nvPr>
          </p:nvSpPr>
          <p:spPr>
            <a:xfrm>
              <a:off x="0" y="0"/>
              <a:ext cx="914400" cy="914400"/>
            </a:xfrm>
            <a:custGeom>
              <a:avLst/>
              <a:gdLst/>
              <a:ahLst/>
              <a:cxnLst/>
              <a:rect l="l" t="t" r="r" b="b"/>
              <a:pathLst>
                <a:path w="635000" h="635000" fill="none">
                  <a:moveTo>
                    <a:pt x="317500" y="0"/>
                  </a:moveTo>
                  <a:arcTo wR="317500" hR="317500" stAng="-5400000" swAng="21600000"/>
                </a:path>
              </a:pathLst>
            </a:custGeom>
            <a:grp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solidFill>
                  <a:schemeClr val="tx1"/>
                </a:solidFill>
                <a:latin typeface="Arial" panose="020B0604020202020204" pitchFamily="34" charset="0"/>
              </a:endParaRPr>
            </a:p>
          </p:txBody>
        </p:sp>
        <p:sp>
          <p:nvSpPr>
            <p:cNvPr id="20" name="Harvey 1/8 [1]">
              <a:extLst>
                <a:ext uri="{FF2B5EF4-FFF2-40B4-BE49-F238E27FC236}">
                  <a16:creationId xmlns:a16="http://schemas.microsoft.com/office/drawing/2014/main" id="{E5DDEB4B-B8B3-42DA-AF30-4FD0A1770D91}"/>
                </a:ext>
              </a:extLst>
            </p:cNvPr>
            <p:cNvSpPr>
              <a:spLocks noChangeAspect="1"/>
            </p:cNvSpPr>
            <p:nvPr>
              <p:custDataLst>
                <p:tags r:id="rId112"/>
              </p:custDataLst>
            </p:nvPr>
          </p:nvSpPr>
          <p:spPr>
            <a:xfrm>
              <a:off x="0" y="0"/>
              <a:ext cx="914400" cy="914400"/>
            </a:xfrm>
            <a:custGeom>
              <a:avLst/>
              <a:gdLst/>
              <a:ahLst/>
              <a:cxnLst/>
              <a:rect l="l" t="t" r="r" b="b"/>
              <a:pathLst>
                <a:path w="635000" h="635000">
                  <a:moveTo>
                    <a:pt x="317500" y="0"/>
                  </a:moveTo>
                  <a:arcTo wR="317500" hR="317500" stAng="16200000" swAng="2700000"/>
                  <a:lnTo>
                    <a:pt x="317500" y="317500"/>
                  </a:lnTo>
                  <a:close/>
                </a:path>
                <a:path w="635000" h="635000" fill="none">
                  <a:moveTo>
                    <a:pt x="542006" y="92993"/>
                  </a:moveTo>
                  <a:arcTo wR="317500" hR="317500" stAng="-2700000" swAng="18900000"/>
                </a:path>
              </a:pathLst>
            </a:custGeom>
            <a:grp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solidFill>
                  <a:schemeClr val="tx1"/>
                </a:solidFill>
                <a:latin typeface="Arial" panose="020B0604020202020204" pitchFamily="34" charset="0"/>
              </a:endParaRPr>
            </a:p>
          </p:txBody>
        </p:sp>
        <p:sp>
          <p:nvSpPr>
            <p:cNvPr id="21" name="Harvey 2/8 [2]">
              <a:extLst>
                <a:ext uri="{FF2B5EF4-FFF2-40B4-BE49-F238E27FC236}">
                  <a16:creationId xmlns:a16="http://schemas.microsoft.com/office/drawing/2014/main" id="{FB9200C4-0418-4CEF-BBB8-18F997AD7CA8}"/>
                </a:ext>
              </a:extLst>
            </p:cNvPr>
            <p:cNvSpPr>
              <a:spLocks noChangeAspect="1"/>
            </p:cNvSpPr>
            <p:nvPr>
              <p:custDataLst>
                <p:tags r:id="rId113"/>
              </p:custDataLst>
            </p:nvPr>
          </p:nvSpPr>
          <p:spPr>
            <a:xfrm>
              <a:off x="0" y="0"/>
              <a:ext cx="914400" cy="914400"/>
            </a:xfrm>
            <a:custGeom>
              <a:avLst/>
              <a:gdLst/>
              <a:ahLst/>
              <a:cxnLst/>
              <a:rect l="l" t="t" r="r" b="b"/>
              <a:pathLst>
                <a:path w="635000" h="635000">
                  <a:moveTo>
                    <a:pt x="317500" y="0"/>
                  </a:moveTo>
                  <a:arcTo wR="317500" hR="317500" stAng="16200000" swAng="5400000"/>
                  <a:lnTo>
                    <a:pt x="317500" y="317500"/>
                  </a:lnTo>
                  <a:close/>
                </a:path>
                <a:path w="635000" h="635000" fill="none">
                  <a:moveTo>
                    <a:pt x="635000" y="317500"/>
                  </a:moveTo>
                  <a:arcTo wR="317500" hR="317500" stAng="0" swAng="16200000"/>
                </a:path>
              </a:pathLst>
            </a:custGeom>
            <a:grp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solidFill>
                  <a:schemeClr val="tx1"/>
                </a:solidFill>
                <a:latin typeface="Arial" panose="020B0604020202020204" pitchFamily="34" charset="0"/>
              </a:endParaRPr>
            </a:p>
          </p:txBody>
        </p:sp>
        <p:sp>
          <p:nvSpPr>
            <p:cNvPr id="22" name="Harvey 3/8 [3]">
              <a:extLst>
                <a:ext uri="{FF2B5EF4-FFF2-40B4-BE49-F238E27FC236}">
                  <a16:creationId xmlns:a16="http://schemas.microsoft.com/office/drawing/2014/main" id="{8E4DE7E8-0809-4E2E-BE6A-E989A6AEBF62}"/>
                </a:ext>
              </a:extLst>
            </p:cNvPr>
            <p:cNvSpPr>
              <a:spLocks noChangeAspect="1"/>
            </p:cNvSpPr>
            <p:nvPr>
              <p:custDataLst>
                <p:tags r:id="rId114"/>
              </p:custDataLst>
            </p:nvPr>
          </p:nvSpPr>
          <p:spPr>
            <a:xfrm>
              <a:off x="0" y="0"/>
              <a:ext cx="914400" cy="914400"/>
            </a:xfrm>
            <a:custGeom>
              <a:avLst/>
              <a:gdLst/>
              <a:ahLst/>
              <a:cxnLst/>
              <a:rect l="l" t="t" r="r" b="b"/>
              <a:pathLst>
                <a:path w="635000" h="635000">
                  <a:moveTo>
                    <a:pt x="317500" y="0"/>
                  </a:moveTo>
                  <a:arcTo wR="317500" hR="317500" stAng="16200000" swAng="8100000"/>
                  <a:lnTo>
                    <a:pt x="317500" y="317500"/>
                  </a:lnTo>
                  <a:close/>
                </a:path>
                <a:path w="635000" h="635000" fill="none">
                  <a:moveTo>
                    <a:pt x="542006" y="542006"/>
                  </a:moveTo>
                  <a:arcTo wR="317500" hR="317500" stAng="2700000" swAng="13500000"/>
                </a:path>
              </a:pathLst>
            </a:custGeom>
            <a:grp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solidFill>
                  <a:schemeClr val="tx1"/>
                </a:solidFill>
                <a:latin typeface="Arial" panose="020B0604020202020204" pitchFamily="34" charset="0"/>
              </a:endParaRPr>
            </a:p>
          </p:txBody>
        </p:sp>
        <p:sp>
          <p:nvSpPr>
            <p:cNvPr id="23" name="Harvey 4/8 [4]">
              <a:extLst>
                <a:ext uri="{FF2B5EF4-FFF2-40B4-BE49-F238E27FC236}">
                  <a16:creationId xmlns:a16="http://schemas.microsoft.com/office/drawing/2014/main" id="{F839E6A9-0DED-402B-8F4C-2176769B55CD}"/>
                </a:ext>
              </a:extLst>
            </p:cNvPr>
            <p:cNvSpPr>
              <a:spLocks noChangeAspect="1"/>
            </p:cNvSpPr>
            <p:nvPr>
              <p:custDataLst>
                <p:tags r:id="rId115"/>
              </p:custDataLst>
            </p:nvPr>
          </p:nvSpPr>
          <p:spPr>
            <a:xfrm>
              <a:off x="0" y="0"/>
              <a:ext cx="914400" cy="914400"/>
            </a:xfrm>
            <a:custGeom>
              <a:avLst/>
              <a:gdLst/>
              <a:ahLst/>
              <a:cxnLst/>
              <a:rect l="l" t="t" r="r" b="b"/>
              <a:pathLst>
                <a:path w="635000" h="635000">
                  <a:moveTo>
                    <a:pt x="317500" y="0"/>
                  </a:moveTo>
                  <a:arcTo wR="317500" hR="317500" stAng="16200000" swAng="10800000"/>
                  <a:lnTo>
                    <a:pt x="317500" y="317500"/>
                  </a:lnTo>
                  <a:close/>
                </a:path>
                <a:path w="635000" h="635000" fill="none">
                  <a:moveTo>
                    <a:pt x="317500" y="635000"/>
                  </a:moveTo>
                  <a:arcTo wR="317500" hR="317500" stAng="5400000" swAng="10800000"/>
                </a:path>
              </a:pathLst>
            </a:custGeom>
            <a:grp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solidFill>
                  <a:schemeClr val="tx1"/>
                </a:solidFill>
                <a:latin typeface="Arial" panose="020B0604020202020204" pitchFamily="34" charset="0"/>
              </a:endParaRPr>
            </a:p>
          </p:txBody>
        </p:sp>
        <p:sp>
          <p:nvSpPr>
            <p:cNvPr id="24" name="Harvey 5/8 [5]">
              <a:extLst>
                <a:ext uri="{FF2B5EF4-FFF2-40B4-BE49-F238E27FC236}">
                  <a16:creationId xmlns:a16="http://schemas.microsoft.com/office/drawing/2014/main" id="{C3EE8663-AD08-4237-8344-6543EC4B688C}"/>
                </a:ext>
              </a:extLst>
            </p:cNvPr>
            <p:cNvSpPr>
              <a:spLocks noChangeAspect="1"/>
            </p:cNvSpPr>
            <p:nvPr>
              <p:custDataLst>
                <p:tags r:id="rId116"/>
              </p:custDataLst>
            </p:nvPr>
          </p:nvSpPr>
          <p:spPr>
            <a:xfrm>
              <a:off x="0" y="0"/>
              <a:ext cx="914400" cy="914400"/>
            </a:xfrm>
            <a:custGeom>
              <a:avLst/>
              <a:gdLst/>
              <a:ahLst/>
              <a:cxnLst/>
              <a:rect l="l" t="t" r="r" b="b"/>
              <a:pathLst>
                <a:path w="635000" h="635000">
                  <a:moveTo>
                    <a:pt x="317500" y="0"/>
                  </a:moveTo>
                  <a:arcTo wR="317500" hR="317500" stAng="16200000" swAng="13500000"/>
                  <a:lnTo>
                    <a:pt x="317500" y="317500"/>
                  </a:lnTo>
                  <a:close/>
                </a:path>
                <a:path w="635000" h="635000" fill="none">
                  <a:moveTo>
                    <a:pt x="92993" y="542006"/>
                  </a:moveTo>
                  <a:arcTo wR="317500" hR="317500" stAng="8100000" swAng="8100000"/>
                </a:path>
              </a:pathLst>
            </a:custGeom>
            <a:grp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solidFill>
                  <a:schemeClr val="tx1"/>
                </a:solidFill>
                <a:latin typeface="Arial" panose="020B0604020202020204" pitchFamily="34" charset="0"/>
              </a:endParaRPr>
            </a:p>
          </p:txBody>
        </p:sp>
        <p:sp>
          <p:nvSpPr>
            <p:cNvPr id="25" name="Harvey 6/8 [6]">
              <a:extLst>
                <a:ext uri="{FF2B5EF4-FFF2-40B4-BE49-F238E27FC236}">
                  <a16:creationId xmlns:a16="http://schemas.microsoft.com/office/drawing/2014/main" id="{ADE6F931-D156-4E59-A3ED-0B14B5F0EF7E}"/>
                </a:ext>
              </a:extLst>
            </p:cNvPr>
            <p:cNvSpPr>
              <a:spLocks noChangeAspect="1"/>
            </p:cNvSpPr>
            <p:nvPr>
              <p:custDataLst>
                <p:tags r:id="rId117"/>
              </p:custDataLst>
            </p:nvPr>
          </p:nvSpPr>
          <p:spPr>
            <a:xfrm>
              <a:off x="0" y="0"/>
              <a:ext cx="914400" cy="914400"/>
            </a:xfrm>
            <a:custGeom>
              <a:avLst/>
              <a:gdLst/>
              <a:ahLst/>
              <a:cxnLst/>
              <a:rect l="l" t="t" r="r" b="b"/>
              <a:pathLst>
                <a:path w="635000" h="635000">
                  <a:moveTo>
                    <a:pt x="317500" y="0"/>
                  </a:moveTo>
                  <a:arcTo wR="317500" hR="317500" stAng="16200000" swAng="16200000"/>
                  <a:lnTo>
                    <a:pt x="317500" y="317500"/>
                  </a:lnTo>
                  <a:close/>
                </a:path>
                <a:path w="635000" h="635000" fill="none">
                  <a:moveTo>
                    <a:pt x="0" y="317500"/>
                  </a:moveTo>
                  <a:arcTo wR="317500" hR="317500" stAng="10800000" swAng="5400000"/>
                </a:path>
              </a:pathLst>
            </a:custGeom>
            <a:grp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solidFill>
                  <a:schemeClr val="tx1"/>
                </a:solidFill>
                <a:latin typeface="Arial" panose="020B0604020202020204" pitchFamily="34" charset="0"/>
              </a:endParaRPr>
            </a:p>
          </p:txBody>
        </p:sp>
        <p:sp>
          <p:nvSpPr>
            <p:cNvPr id="26" name="Harvey 7/8 [7]">
              <a:extLst>
                <a:ext uri="{FF2B5EF4-FFF2-40B4-BE49-F238E27FC236}">
                  <a16:creationId xmlns:a16="http://schemas.microsoft.com/office/drawing/2014/main" id="{A36821AE-2FF1-4F6E-AAF3-1BEA6AE153B8}"/>
                </a:ext>
              </a:extLst>
            </p:cNvPr>
            <p:cNvSpPr>
              <a:spLocks noChangeAspect="1"/>
            </p:cNvSpPr>
            <p:nvPr>
              <p:custDataLst>
                <p:tags r:id="rId118"/>
              </p:custDataLst>
            </p:nvPr>
          </p:nvSpPr>
          <p:spPr>
            <a:xfrm>
              <a:off x="0" y="0"/>
              <a:ext cx="914400" cy="914400"/>
            </a:xfrm>
            <a:custGeom>
              <a:avLst/>
              <a:gdLst/>
              <a:ahLst/>
              <a:cxnLst/>
              <a:rect l="l" t="t" r="r" b="b"/>
              <a:pathLst>
                <a:path w="635000" h="635000">
                  <a:moveTo>
                    <a:pt x="317500" y="0"/>
                  </a:moveTo>
                  <a:arcTo wR="317500" hR="317500" stAng="16200000" swAng="18900000"/>
                  <a:lnTo>
                    <a:pt x="317500" y="317500"/>
                  </a:lnTo>
                  <a:close/>
                </a:path>
                <a:path w="635000" h="635000" fill="none">
                  <a:moveTo>
                    <a:pt x="92993" y="92993"/>
                  </a:moveTo>
                  <a:arcTo wR="317500" hR="317500" stAng="13500000" swAng="2700000"/>
                </a:path>
              </a:pathLst>
            </a:custGeom>
            <a:grp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solidFill>
                  <a:schemeClr val="tx1"/>
                </a:solidFill>
                <a:latin typeface="Arial" panose="020B0604020202020204" pitchFamily="34" charset="0"/>
              </a:endParaRPr>
            </a:p>
          </p:txBody>
        </p:sp>
        <p:sp>
          <p:nvSpPr>
            <p:cNvPr id="27" name="Harvey 8/8 [8]">
              <a:extLst>
                <a:ext uri="{FF2B5EF4-FFF2-40B4-BE49-F238E27FC236}">
                  <a16:creationId xmlns:a16="http://schemas.microsoft.com/office/drawing/2014/main" id="{2D277E47-45D5-4503-8443-BED560C6560A}"/>
                </a:ext>
              </a:extLst>
            </p:cNvPr>
            <p:cNvSpPr>
              <a:spLocks noChangeAspect="1"/>
            </p:cNvSpPr>
            <p:nvPr>
              <p:custDataLst>
                <p:tags r:id="rId119"/>
              </p:custDataLst>
            </p:nvPr>
          </p:nvSpPr>
          <p:spPr>
            <a:xfrm>
              <a:off x="0" y="0"/>
              <a:ext cx="914400" cy="914400"/>
            </a:xfrm>
            <a:custGeom>
              <a:avLst/>
              <a:gdLst/>
              <a:ahLst/>
              <a:cxnLst/>
              <a:rect l="l" t="t" r="r" b="b"/>
              <a:pathLst>
                <a:path w="635000" h="635000">
                  <a:moveTo>
                    <a:pt x="317500" y="0"/>
                  </a:moveTo>
                  <a:arcTo wR="317500" hR="317500" stAng="16200000" swAng="21600000"/>
                  <a:close/>
                </a:path>
              </a:pathLst>
            </a:custGeom>
            <a:grp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solidFill>
                  <a:schemeClr val="tx1"/>
                </a:solidFill>
                <a:latin typeface="Arial" panose="020B0604020202020204" pitchFamily="34" charset="0"/>
              </a:endParaRPr>
            </a:p>
          </p:txBody>
        </p:sp>
      </p:grpSp>
      <p:grpSp>
        <p:nvGrpSpPr>
          <p:cNvPr id="28" name="Harvey 100" hidden="1">
            <a:extLst>
              <a:ext uri="{FF2B5EF4-FFF2-40B4-BE49-F238E27FC236}">
                <a16:creationId xmlns:a16="http://schemas.microsoft.com/office/drawing/2014/main" id="{6D5D9337-395C-4FE4-97E6-E1CD47A644E9}"/>
              </a:ext>
            </a:extLst>
          </p:cNvPr>
          <p:cNvGrpSpPr/>
          <p:nvPr userDrawn="1">
            <p:custDataLst>
              <p:tags r:id="rId9"/>
            </p:custDataLst>
          </p:nvPr>
        </p:nvGrpSpPr>
        <p:grpSpPr>
          <a:xfrm>
            <a:off x="8296922" y="3978000"/>
            <a:ext cx="1024878" cy="1024878"/>
            <a:chOff x="4334905" y="3282696"/>
            <a:chExt cx="292608" cy="292608"/>
          </a:xfrm>
          <a:solidFill>
            <a:schemeClr val="accent1"/>
          </a:solidFill>
        </p:grpSpPr>
        <p:sp>
          <p:nvSpPr>
            <p:cNvPr id="29" name="Harvey 0/100 [0]">
              <a:extLst>
                <a:ext uri="{FF2B5EF4-FFF2-40B4-BE49-F238E27FC236}">
                  <a16:creationId xmlns:a16="http://schemas.microsoft.com/office/drawing/2014/main" id="{C2D4C837-2D4B-4D6B-81F8-9B001989609B}"/>
                </a:ext>
              </a:extLst>
            </p:cNvPr>
            <p:cNvSpPr>
              <a:spLocks noChangeAspect="1"/>
            </p:cNvSpPr>
            <p:nvPr>
              <p:custDataLst>
                <p:tags r:id="rId10"/>
              </p:custDataLst>
            </p:nvPr>
          </p:nvSpPr>
          <p:spPr>
            <a:xfrm>
              <a:off x="4334905" y="3282696"/>
              <a:ext cx="292608" cy="292608"/>
            </a:xfrm>
            <a:custGeom>
              <a:avLst/>
              <a:gdLst/>
              <a:ahLst/>
              <a:cxnLst/>
              <a:rect l="l" t="t" r="r" b="b"/>
              <a:pathLst>
                <a:path w="635000" h="635000" fill="none">
                  <a:moveTo>
                    <a:pt x="317500" y="0"/>
                  </a:moveTo>
                  <a:arcTo wR="317500" hR="317500" stAng="-5400000" swAng="21600000"/>
                </a:path>
              </a:pathLst>
            </a:custGeom>
            <a:grpFill/>
            <a:ln w="19050" cmpd="sng">
              <a:solidFill>
                <a:schemeClr val="tx1"/>
              </a:solidFill>
            </a:ln>
          </p:spPr>
          <p:txBody>
            <a:bodyPr/>
            <a:lstStyle/>
            <a:p>
              <a:endParaRPr lang="en-GB" b="0" i="0" dirty="0">
                <a:latin typeface="Arial" panose="020B0604020202020204" pitchFamily="34" charset="0"/>
              </a:endParaRPr>
            </a:p>
          </p:txBody>
        </p:sp>
        <p:sp>
          <p:nvSpPr>
            <p:cNvPr id="30" name="Harvey 1/100 [1]">
              <a:extLst>
                <a:ext uri="{FF2B5EF4-FFF2-40B4-BE49-F238E27FC236}">
                  <a16:creationId xmlns:a16="http://schemas.microsoft.com/office/drawing/2014/main" id="{BACD6AAA-4A1C-46BE-B491-9A4A9C7C56F3}"/>
                </a:ext>
              </a:extLst>
            </p:cNvPr>
            <p:cNvSpPr>
              <a:spLocks noChangeAspect="1"/>
            </p:cNvSpPr>
            <p:nvPr>
              <p:custDataLst>
                <p:tags r:id="rId11"/>
              </p:custDataLst>
            </p:nvPr>
          </p:nvSpPr>
          <p:spPr>
            <a:xfrm>
              <a:off x="4334905" y="3282696"/>
              <a:ext cx="292608" cy="292608"/>
            </a:xfrm>
            <a:custGeom>
              <a:avLst/>
              <a:gdLst/>
              <a:ahLst/>
              <a:cxnLst/>
              <a:rect l="l" t="t" r="r" b="b"/>
              <a:pathLst>
                <a:path w="635000" h="635000">
                  <a:moveTo>
                    <a:pt x="317500" y="0"/>
                  </a:moveTo>
                  <a:arcTo wR="317500" hR="317500" stAng="16200000" swAng="216000"/>
                  <a:lnTo>
                    <a:pt x="317500" y="317500"/>
                  </a:lnTo>
                  <a:close/>
                </a:path>
                <a:path w="635000" h="635000" fill="none">
                  <a:moveTo>
                    <a:pt x="337435" y="626"/>
                  </a:moveTo>
                  <a:arcTo wR="317500" hR="317500" stAng="-5184000" swAng="21384000"/>
                </a:path>
              </a:pathLst>
            </a:custGeom>
            <a:grpFill/>
            <a:ln w="19050" cmpd="sng">
              <a:solidFill>
                <a:schemeClr val="tx1"/>
              </a:solidFill>
            </a:ln>
          </p:spPr>
          <p:txBody>
            <a:bodyPr/>
            <a:lstStyle/>
            <a:p>
              <a:endParaRPr lang="en-GB" b="0" i="0" dirty="0">
                <a:latin typeface="Arial" panose="020B0604020202020204" pitchFamily="34" charset="0"/>
              </a:endParaRPr>
            </a:p>
          </p:txBody>
        </p:sp>
        <p:sp>
          <p:nvSpPr>
            <p:cNvPr id="31" name="Harvey 2/100 [2]">
              <a:extLst>
                <a:ext uri="{FF2B5EF4-FFF2-40B4-BE49-F238E27FC236}">
                  <a16:creationId xmlns:a16="http://schemas.microsoft.com/office/drawing/2014/main" id="{701024C3-4DEF-477C-9CFB-100E0303499E}"/>
                </a:ext>
              </a:extLst>
            </p:cNvPr>
            <p:cNvSpPr>
              <a:spLocks noChangeAspect="1"/>
            </p:cNvSpPr>
            <p:nvPr>
              <p:custDataLst>
                <p:tags r:id="rId12"/>
              </p:custDataLst>
            </p:nvPr>
          </p:nvSpPr>
          <p:spPr>
            <a:xfrm>
              <a:off x="4334905" y="3282696"/>
              <a:ext cx="292608" cy="292608"/>
            </a:xfrm>
            <a:custGeom>
              <a:avLst/>
              <a:gdLst/>
              <a:ahLst/>
              <a:cxnLst/>
              <a:rect l="l" t="t" r="r" b="b"/>
              <a:pathLst>
                <a:path w="635000" h="635000">
                  <a:moveTo>
                    <a:pt x="317500" y="0"/>
                  </a:moveTo>
                  <a:arcTo wR="317500" hR="317500" stAng="16200000" swAng="432000"/>
                  <a:lnTo>
                    <a:pt x="317500" y="317500"/>
                  </a:lnTo>
                  <a:close/>
                </a:path>
                <a:path w="635000" h="635000" fill="none">
                  <a:moveTo>
                    <a:pt x="357293" y="2503"/>
                  </a:moveTo>
                  <a:arcTo wR="317500" hR="317500" stAng="-4968000" swAng="21168000"/>
                </a:path>
              </a:pathLst>
            </a:custGeom>
            <a:grpFill/>
            <a:ln w="19050" cmpd="sng">
              <a:solidFill>
                <a:schemeClr val="tx1"/>
              </a:solidFill>
            </a:ln>
          </p:spPr>
          <p:txBody>
            <a:bodyPr/>
            <a:lstStyle/>
            <a:p>
              <a:endParaRPr lang="en-GB" b="0" i="0" dirty="0">
                <a:latin typeface="Arial" panose="020B0604020202020204" pitchFamily="34" charset="0"/>
              </a:endParaRPr>
            </a:p>
          </p:txBody>
        </p:sp>
        <p:sp>
          <p:nvSpPr>
            <p:cNvPr id="32" name="Harvey 3/100 [3]">
              <a:extLst>
                <a:ext uri="{FF2B5EF4-FFF2-40B4-BE49-F238E27FC236}">
                  <a16:creationId xmlns:a16="http://schemas.microsoft.com/office/drawing/2014/main" id="{46A461CD-8D28-4422-AF2A-8267EFA51CAD}"/>
                </a:ext>
              </a:extLst>
            </p:cNvPr>
            <p:cNvSpPr>
              <a:spLocks noChangeAspect="1"/>
            </p:cNvSpPr>
            <p:nvPr>
              <p:custDataLst>
                <p:tags r:id="rId13"/>
              </p:custDataLst>
            </p:nvPr>
          </p:nvSpPr>
          <p:spPr>
            <a:xfrm>
              <a:off x="4334905" y="3282696"/>
              <a:ext cx="292608" cy="292608"/>
            </a:xfrm>
            <a:custGeom>
              <a:avLst/>
              <a:gdLst/>
              <a:ahLst/>
              <a:cxnLst/>
              <a:rect l="l" t="t" r="r" b="b"/>
              <a:pathLst>
                <a:path w="635000" h="635000">
                  <a:moveTo>
                    <a:pt x="317500" y="0"/>
                  </a:moveTo>
                  <a:arcTo wR="317500" hR="317500" stAng="16200000" swAng="647999"/>
                  <a:lnTo>
                    <a:pt x="317500" y="317500"/>
                  </a:lnTo>
                  <a:close/>
                </a:path>
                <a:path w="635000" h="635000" fill="none">
                  <a:moveTo>
                    <a:pt x="376993" y="5623"/>
                  </a:moveTo>
                  <a:arcTo wR="317500" hR="317500" stAng="-4752000" swAng="20952000"/>
                </a:path>
              </a:pathLst>
            </a:custGeom>
            <a:grpFill/>
            <a:ln w="19050" cmpd="sng">
              <a:solidFill>
                <a:schemeClr val="tx1"/>
              </a:solidFill>
            </a:ln>
          </p:spPr>
          <p:txBody>
            <a:bodyPr/>
            <a:lstStyle/>
            <a:p>
              <a:endParaRPr lang="en-GB" b="0" i="0" dirty="0">
                <a:latin typeface="Arial" panose="020B0604020202020204" pitchFamily="34" charset="0"/>
              </a:endParaRPr>
            </a:p>
          </p:txBody>
        </p:sp>
        <p:sp>
          <p:nvSpPr>
            <p:cNvPr id="33" name="Harvey 4/100 [4]">
              <a:extLst>
                <a:ext uri="{FF2B5EF4-FFF2-40B4-BE49-F238E27FC236}">
                  <a16:creationId xmlns:a16="http://schemas.microsoft.com/office/drawing/2014/main" id="{0A337C3A-F021-437D-9E3D-FDE5AF266029}"/>
                </a:ext>
              </a:extLst>
            </p:cNvPr>
            <p:cNvSpPr>
              <a:spLocks noChangeAspect="1"/>
            </p:cNvSpPr>
            <p:nvPr>
              <p:custDataLst>
                <p:tags r:id="rId14"/>
              </p:custDataLst>
            </p:nvPr>
          </p:nvSpPr>
          <p:spPr>
            <a:xfrm>
              <a:off x="4334905" y="3282696"/>
              <a:ext cx="292608" cy="292608"/>
            </a:xfrm>
            <a:custGeom>
              <a:avLst/>
              <a:gdLst/>
              <a:ahLst/>
              <a:cxnLst/>
              <a:rect l="l" t="t" r="r" b="b"/>
              <a:pathLst>
                <a:path w="635000" h="635000">
                  <a:moveTo>
                    <a:pt x="317500" y="0"/>
                  </a:moveTo>
                  <a:arcTo wR="317500" hR="317500" stAng="16200000" swAng="864000"/>
                  <a:lnTo>
                    <a:pt x="317500" y="317500"/>
                  </a:lnTo>
                  <a:close/>
                </a:path>
                <a:path w="635000" h="635000" fill="none">
                  <a:moveTo>
                    <a:pt x="396459" y="9974"/>
                  </a:moveTo>
                  <a:arcTo wR="317500" hR="317500" stAng="-4536000" swAng="20735999"/>
                </a:path>
              </a:pathLst>
            </a:custGeom>
            <a:grpFill/>
            <a:ln w="19050" cmpd="sng">
              <a:solidFill>
                <a:schemeClr val="tx1"/>
              </a:solidFill>
            </a:ln>
          </p:spPr>
          <p:txBody>
            <a:bodyPr/>
            <a:lstStyle/>
            <a:p>
              <a:endParaRPr lang="en-GB" b="0" i="0" dirty="0">
                <a:latin typeface="Arial" panose="020B0604020202020204" pitchFamily="34" charset="0"/>
              </a:endParaRPr>
            </a:p>
          </p:txBody>
        </p:sp>
        <p:sp>
          <p:nvSpPr>
            <p:cNvPr id="35" name="Harvey 5/100 [5]">
              <a:extLst>
                <a:ext uri="{FF2B5EF4-FFF2-40B4-BE49-F238E27FC236}">
                  <a16:creationId xmlns:a16="http://schemas.microsoft.com/office/drawing/2014/main" id="{BDF66AF7-3D75-4118-B7E6-241B2C41B2C9}"/>
                </a:ext>
              </a:extLst>
            </p:cNvPr>
            <p:cNvSpPr>
              <a:spLocks noChangeAspect="1"/>
            </p:cNvSpPr>
            <p:nvPr>
              <p:custDataLst>
                <p:tags r:id="rId15"/>
              </p:custDataLst>
            </p:nvPr>
          </p:nvSpPr>
          <p:spPr>
            <a:xfrm>
              <a:off x="4334905" y="3282696"/>
              <a:ext cx="292608" cy="292608"/>
            </a:xfrm>
            <a:custGeom>
              <a:avLst/>
              <a:gdLst/>
              <a:ahLst/>
              <a:cxnLst/>
              <a:rect l="l" t="t" r="r" b="b"/>
              <a:pathLst>
                <a:path w="635000" h="635000">
                  <a:moveTo>
                    <a:pt x="317500" y="0"/>
                  </a:moveTo>
                  <a:arcTo wR="317500" hR="317500" stAng="16200000" swAng="1080000"/>
                  <a:lnTo>
                    <a:pt x="317500" y="317500"/>
                  </a:lnTo>
                  <a:close/>
                </a:path>
                <a:path w="635000" h="635000" fill="none">
                  <a:moveTo>
                    <a:pt x="415612" y="15539"/>
                  </a:moveTo>
                  <a:arcTo wR="317500" hR="317500" stAng="-4320000" swAng="20520000"/>
                </a:path>
              </a:pathLst>
            </a:custGeom>
            <a:grpFill/>
            <a:ln w="19050" cmpd="sng">
              <a:solidFill>
                <a:schemeClr val="tx1"/>
              </a:solidFill>
            </a:ln>
          </p:spPr>
          <p:txBody>
            <a:bodyPr/>
            <a:lstStyle/>
            <a:p>
              <a:endParaRPr lang="en-GB" b="0" i="0" dirty="0">
                <a:latin typeface="Arial" panose="020B0604020202020204" pitchFamily="34" charset="0"/>
              </a:endParaRPr>
            </a:p>
          </p:txBody>
        </p:sp>
        <p:sp>
          <p:nvSpPr>
            <p:cNvPr id="36" name="Harvey 6/100 [6]">
              <a:extLst>
                <a:ext uri="{FF2B5EF4-FFF2-40B4-BE49-F238E27FC236}">
                  <a16:creationId xmlns:a16="http://schemas.microsoft.com/office/drawing/2014/main" id="{E74E7438-4315-4097-9BA7-F0CE3252AC14}"/>
                </a:ext>
              </a:extLst>
            </p:cNvPr>
            <p:cNvSpPr>
              <a:spLocks noChangeAspect="1"/>
            </p:cNvSpPr>
            <p:nvPr>
              <p:custDataLst>
                <p:tags r:id="rId16"/>
              </p:custDataLst>
            </p:nvPr>
          </p:nvSpPr>
          <p:spPr>
            <a:xfrm>
              <a:off x="4334905" y="3282696"/>
              <a:ext cx="292608" cy="292608"/>
            </a:xfrm>
            <a:custGeom>
              <a:avLst/>
              <a:gdLst/>
              <a:ahLst/>
              <a:cxnLst/>
              <a:rect l="l" t="t" r="r" b="b"/>
              <a:pathLst>
                <a:path w="635000" h="635000">
                  <a:moveTo>
                    <a:pt x="317500" y="0"/>
                  </a:moveTo>
                  <a:arcTo wR="317500" hR="317500" stAng="16200000" swAng="1295999"/>
                  <a:lnTo>
                    <a:pt x="317500" y="317500"/>
                  </a:lnTo>
                  <a:close/>
                </a:path>
                <a:path w="635000" h="635000" fill="none">
                  <a:moveTo>
                    <a:pt x="434379" y="22295"/>
                  </a:moveTo>
                  <a:arcTo wR="317500" hR="317500" stAng="-4104000" swAng="20304000"/>
                </a:path>
              </a:pathLst>
            </a:custGeom>
            <a:grpFill/>
            <a:ln w="19050" cmpd="sng">
              <a:solidFill>
                <a:schemeClr val="tx1"/>
              </a:solidFill>
            </a:ln>
          </p:spPr>
          <p:txBody>
            <a:bodyPr/>
            <a:lstStyle/>
            <a:p>
              <a:endParaRPr lang="en-GB" b="0" i="0" dirty="0">
                <a:latin typeface="Arial" panose="020B0604020202020204" pitchFamily="34" charset="0"/>
              </a:endParaRPr>
            </a:p>
          </p:txBody>
        </p:sp>
        <p:sp>
          <p:nvSpPr>
            <p:cNvPr id="37" name="Harvey 7/100 [7]">
              <a:extLst>
                <a:ext uri="{FF2B5EF4-FFF2-40B4-BE49-F238E27FC236}">
                  <a16:creationId xmlns:a16="http://schemas.microsoft.com/office/drawing/2014/main" id="{FEBA4E91-97BB-4DAC-B193-66FA4828DB26}"/>
                </a:ext>
              </a:extLst>
            </p:cNvPr>
            <p:cNvSpPr>
              <a:spLocks noChangeAspect="1"/>
            </p:cNvSpPr>
            <p:nvPr>
              <p:custDataLst>
                <p:tags r:id="rId17"/>
              </p:custDataLst>
            </p:nvPr>
          </p:nvSpPr>
          <p:spPr>
            <a:xfrm>
              <a:off x="4334905" y="3282696"/>
              <a:ext cx="292608" cy="292608"/>
            </a:xfrm>
            <a:custGeom>
              <a:avLst/>
              <a:gdLst/>
              <a:ahLst/>
              <a:cxnLst/>
              <a:rect l="l" t="t" r="r" b="b"/>
              <a:pathLst>
                <a:path w="635000" h="635000">
                  <a:moveTo>
                    <a:pt x="317500" y="0"/>
                  </a:moveTo>
                  <a:arcTo wR="317500" hR="317500" stAng="16200000" swAng="1512000"/>
                  <a:lnTo>
                    <a:pt x="317500" y="317500"/>
                  </a:lnTo>
                  <a:close/>
                </a:path>
                <a:path w="635000" h="635000" fill="none">
                  <a:moveTo>
                    <a:pt x="452684" y="30217"/>
                  </a:moveTo>
                  <a:arcTo wR="317500" hR="317500" stAng="-3888000" swAng="20087999"/>
                </a:path>
              </a:pathLst>
            </a:custGeom>
            <a:grpFill/>
            <a:ln w="19050" cmpd="sng">
              <a:solidFill>
                <a:schemeClr val="tx1"/>
              </a:solidFill>
            </a:ln>
          </p:spPr>
          <p:txBody>
            <a:bodyPr/>
            <a:lstStyle/>
            <a:p>
              <a:endParaRPr lang="en-GB" b="0" i="0" dirty="0">
                <a:latin typeface="Arial" panose="020B0604020202020204" pitchFamily="34" charset="0"/>
              </a:endParaRPr>
            </a:p>
          </p:txBody>
        </p:sp>
        <p:sp>
          <p:nvSpPr>
            <p:cNvPr id="38" name="Harvey 8/100 [8]">
              <a:extLst>
                <a:ext uri="{FF2B5EF4-FFF2-40B4-BE49-F238E27FC236}">
                  <a16:creationId xmlns:a16="http://schemas.microsoft.com/office/drawing/2014/main" id="{EEB85E02-177B-40CF-B926-A4423CC7C827}"/>
                </a:ext>
              </a:extLst>
            </p:cNvPr>
            <p:cNvSpPr>
              <a:spLocks noChangeAspect="1"/>
            </p:cNvSpPr>
            <p:nvPr>
              <p:custDataLst>
                <p:tags r:id="rId18"/>
              </p:custDataLst>
            </p:nvPr>
          </p:nvSpPr>
          <p:spPr>
            <a:xfrm>
              <a:off x="4334905" y="3282696"/>
              <a:ext cx="292608" cy="292608"/>
            </a:xfrm>
            <a:custGeom>
              <a:avLst/>
              <a:gdLst/>
              <a:ahLst/>
              <a:cxnLst/>
              <a:rect l="l" t="t" r="r" b="b"/>
              <a:pathLst>
                <a:path w="635000" h="635000">
                  <a:moveTo>
                    <a:pt x="317500" y="0"/>
                  </a:moveTo>
                  <a:arcTo wR="317500" hR="317500" stAng="16200000" swAng="1728000"/>
                  <a:lnTo>
                    <a:pt x="317500" y="317500"/>
                  </a:lnTo>
                  <a:close/>
                </a:path>
                <a:path w="635000" h="635000" fill="none">
                  <a:moveTo>
                    <a:pt x="470456" y="39272"/>
                  </a:moveTo>
                  <a:arcTo wR="317500" hR="317500" stAng="-3672000" swAng="19872000"/>
                </a:path>
              </a:pathLst>
            </a:custGeom>
            <a:grpFill/>
            <a:ln w="19050" cmpd="sng">
              <a:solidFill>
                <a:schemeClr val="tx1"/>
              </a:solidFill>
            </a:ln>
          </p:spPr>
          <p:txBody>
            <a:bodyPr/>
            <a:lstStyle/>
            <a:p>
              <a:endParaRPr lang="en-GB" b="0" i="0" dirty="0">
                <a:latin typeface="Arial" panose="020B0604020202020204" pitchFamily="34" charset="0"/>
              </a:endParaRPr>
            </a:p>
          </p:txBody>
        </p:sp>
        <p:sp>
          <p:nvSpPr>
            <p:cNvPr id="39" name="Harvey 9/100 [9]">
              <a:extLst>
                <a:ext uri="{FF2B5EF4-FFF2-40B4-BE49-F238E27FC236}">
                  <a16:creationId xmlns:a16="http://schemas.microsoft.com/office/drawing/2014/main" id="{C133BC7F-B0E3-404F-92D1-BB930C4F3311}"/>
                </a:ext>
              </a:extLst>
            </p:cNvPr>
            <p:cNvSpPr>
              <a:spLocks noChangeAspect="1"/>
            </p:cNvSpPr>
            <p:nvPr>
              <p:custDataLst>
                <p:tags r:id="rId19"/>
              </p:custDataLst>
            </p:nvPr>
          </p:nvSpPr>
          <p:spPr>
            <a:xfrm>
              <a:off x="4334905" y="3282696"/>
              <a:ext cx="292608" cy="292608"/>
            </a:xfrm>
            <a:custGeom>
              <a:avLst/>
              <a:gdLst/>
              <a:ahLst/>
              <a:cxnLst/>
              <a:rect l="l" t="t" r="r" b="b"/>
              <a:pathLst>
                <a:path w="635000" h="635000">
                  <a:moveTo>
                    <a:pt x="317500" y="0"/>
                  </a:moveTo>
                  <a:arcTo wR="317500" hR="317500" stAng="16200000" swAng="1944000"/>
                  <a:lnTo>
                    <a:pt x="317500" y="317500"/>
                  </a:lnTo>
                  <a:close/>
                </a:path>
                <a:path w="635000" h="635000" fill="none">
                  <a:moveTo>
                    <a:pt x="487625" y="49425"/>
                  </a:moveTo>
                  <a:arcTo wR="317500" hR="317500" stAng="-3456000" swAng="19656000"/>
                </a:path>
              </a:pathLst>
            </a:custGeom>
            <a:grpFill/>
            <a:ln w="19050" cmpd="sng">
              <a:solidFill>
                <a:schemeClr val="tx1"/>
              </a:solidFill>
            </a:ln>
          </p:spPr>
          <p:txBody>
            <a:bodyPr/>
            <a:lstStyle/>
            <a:p>
              <a:endParaRPr lang="en-GB" b="0" i="0" dirty="0">
                <a:latin typeface="Arial" panose="020B0604020202020204" pitchFamily="34" charset="0"/>
              </a:endParaRPr>
            </a:p>
          </p:txBody>
        </p:sp>
        <p:sp>
          <p:nvSpPr>
            <p:cNvPr id="40" name="Harvey 10/100 [10]">
              <a:extLst>
                <a:ext uri="{FF2B5EF4-FFF2-40B4-BE49-F238E27FC236}">
                  <a16:creationId xmlns:a16="http://schemas.microsoft.com/office/drawing/2014/main" id="{F2FB72A6-CDF7-48B3-A3B8-5A5FC061802C}"/>
                </a:ext>
              </a:extLst>
            </p:cNvPr>
            <p:cNvSpPr>
              <a:spLocks noChangeAspect="1"/>
            </p:cNvSpPr>
            <p:nvPr>
              <p:custDataLst>
                <p:tags r:id="rId20"/>
              </p:custDataLst>
            </p:nvPr>
          </p:nvSpPr>
          <p:spPr>
            <a:xfrm>
              <a:off x="4334905" y="3282696"/>
              <a:ext cx="292608" cy="292608"/>
            </a:xfrm>
            <a:custGeom>
              <a:avLst/>
              <a:gdLst/>
              <a:ahLst/>
              <a:cxnLst/>
              <a:rect l="l" t="t" r="r" b="b"/>
              <a:pathLst>
                <a:path w="635000" h="635000">
                  <a:moveTo>
                    <a:pt x="317500" y="0"/>
                  </a:moveTo>
                  <a:arcTo wR="317500" hR="317500" stAng="16200000" swAng="2160000"/>
                  <a:lnTo>
                    <a:pt x="317500" y="317500"/>
                  </a:lnTo>
                  <a:close/>
                </a:path>
                <a:path w="635000" h="635000" fill="none">
                  <a:moveTo>
                    <a:pt x="504121" y="60637"/>
                  </a:moveTo>
                  <a:arcTo wR="317500" hR="317500" stAng="-3240000" swAng="19440000"/>
                </a:path>
              </a:pathLst>
            </a:custGeom>
            <a:grpFill/>
            <a:ln w="19050" cmpd="sng">
              <a:solidFill>
                <a:schemeClr val="tx1"/>
              </a:solidFill>
            </a:ln>
          </p:spPr>
          <p:txBody>
            <a:bodyPr/>
            <a:lstStyle/>
            <a:p>
              <a:endParaRPr lang="en-GB" b="0" i="0" dirty="0">
                <a:latin typeface="Arial" panose="020B0604020202020204" pitchFamily="34" charset="0"/>
              </a:endParaRPr>
            </a:p>
          </p:txBody>
        </p:sp>
        <p:sp>
          <p:nvSpPr>
            <p:cNvPr id="41" name="Harvey 11/100 [11]">
              <a:extLst>
                <a:ext uri="{FF2B5EF4-FFF2-40B4-BE49-F238E27FC236}">
                  <a16:creationId xmlns:a16="http://schemas.microsoft.com/office/drawing/2014/main" id="{F3110C8B-1B18-4579-AB3F-0F4A0840CF38}"/>
                </a:ext>
              </a:extLst>
            </p:cNvPr>
            <p:cNvSpPr>
              <a:spLocks noChangeAspect="1"/>
            </p:cNvSpPr>
            <p:nvPr>
              <p:custDataLst>
                <p:tags r:id="rId21"/>
              </p:custDataLst>
            </p:nvPr>
          </p:nvSpPr>
          <p:spPr>
            <a:xfrm>
              <a:off x="4334905" y="3282696"/>
              <a:ext cx="292608" cy="292608"/>
            </a:xfrm>
            <a:custGeom>
              <a:avLst/>
              <a:gdLst/>
              <a:ahLst/>
              <a:cxnLst/>
              <a:rect l="l" t="t" r="r" b="b"/>
              <a:pathLst>
                <a:path w="635000" h="635000">
                  <a:moveTo>
                    <a:pt x="317500" y="0"/>
                  </a:moveTo>
                  <a:arcTo wR="317500" hR="317500" stAng="16200000" swAng="2376000"/>
                  <a:lnTo>
                    <a:pt x="317500" y="317500"/>
                  </a:lnTo>
                  <a:close/>
                </a:path>
                <a:path w="635000" h="635000" fill="none">
                  <a:moveTo>
                    <a:pt x="519882" y="72862"/>
                  </a:moveTo>
                  <a:arcTo wR="317500" hR="317500" stAng="-3024000" swAng="19224000"/>
                </a:path>
              </a:pathLst>
            </a:custGeom>
            <a:grpFill/>
            <a:ln w="19050" cmpd="sng">
              <a:solidFill>
                <a:schemeClr val="tx1"/>
              </a:solidFill>
            </a:ln>
          </p:spPr>
          <p:txBody>
            <a:bodyPr/>
            <a:lstStyle/>
            <a:p>
              <a:endParaRPr lang="en-GB" b="0" i="0" dirty="0">
                <a:latin typeface="Arial" panose="020B0604020202020204" pitchFamily="34" charset="0"/>
              </a:endParaRPr>
            </a:p>
          </p:txBody>
        </p:sp>
        <p:sp>
          <p:nvSpPr>
            <p:cNvPr id="42" name="Harvey 12/100 [12]">
              <a:extLst>
                <a:ext uri="{FF2B5EF4-FFF2-40B4-BE49-F238E27FC236}">
                  <a16:creationId xmlns:a16="http://schemas.microsoft.com/office/drawing/2014/main" id="{84A1B722-E5AC-45F7-9498-7FF502B6FA2B}"/>
                </a:ext>
              </a:extLst>
            </p:cNvPr>
            <p:cNvSpPr>
              <a:spLocks noChangeAspect="1"/>
            </p:cNvSpPr>
            <p:nvPr>
              <p:custDataLst>
                <p:tags r:id="rId22"/>
              </p:custDataLst>
            </p:nvPr>
          </p:nvSpPr>
          <p:spPr>
            <a:xfrm>
              <a:off x="4334905" y="3282696"/>
              <a:ext cx="292608" cy="292608"/>
            </a:xfrm>
            <a:custGeom>
              <a:avLst/>
              <a:gdLst/>
              <a:ahLst/>
              <a:cxnLst/>
              <a:rect l="l" t="t" r="r" b="b"/>
              <a:pathLst>
                <a:path w="635000" h="635000">
                  <a:moveTo>
                    <a:pt x="317500" y="0"/>
                  </a:moveTo>
                  <a:arcTo wR="317500" hR="317500" stAng="16200000" swAng="2591999"/>
                  <a:lnTo>
                    <a:pt x="317500" y="317500"/>
                  </a:lnTo>
                  <a:close/>
                </a:path>
                <a:path w="635000" h="635000" fill="none">
                  <a:moveTo>
                    <a:pt x="534843" y="86052"/>
                  </a:moveTo>
                  <a:arcTo wR="317500" hR="317500" stAng="-2808000" swAng="19008000"/>
                </a:path>
              </a:pathLst>
            </a:custGeom>
            <a:grpFill/>
            <a:ln w="19050" cmpd="sng">
              <a:solidFill>
                <a:schemeClr val="tx1"/>
              </a:solidFill>
            </a:ln>
          </p:spPr>
          <p:txBody>
            <a:bodyPr/>
            <a:lstStyle/>
            <a:p>
              <a:endParaRPr lang="en-GB" b="0" i="0" dirty="0">
                <a:latin typeface="Arial" panose="020B0604020202020204" pitchFamily="34" charset="0"/>
              </a:endParaRPr>
            </a:p>
          </p:txBody>
        </p:sp>
        <p:sp>
          <p:nvSpPr>
            <p:cNvPr id="43" name="Harvey 13/100 [13]">
              <a:extLst>
                <a:ext uri="{FF2B5EF4-FFF2-40B4-BE49-F238E27FC236}">
                  <a16:creationId xmlns:a16="http://schemas.microsoft.com/office/drawing/2014/main" id="{A5599F20-B957-4DF9-8B04-F2B77AAF0BDB}"/>
                </a:ext>
              </a:extLst>
            </p:cNvPr>
            <p:cNvSpPr>
              <a:spLocks noChangeAspect="1"/>
            </p:cNvSpPr>
            <p:nvPr>
              <p:custDataLst>
                <p:tags r:id="rId23"/>
              </p:custDataLst>
            </p:nvPr>
          </p:nvSpPr>
          <p:spPr>
            <a:xfrm>
              <a:off x="4334905" y="3282696"/>
              <a:ext cx="292608" cy="292608"/>
            </a:xfrm>
            <a:custGeom>
              <a:avLst/>
              <a:gdLst/>
              <a:ahLst/>
              <a:cxnLst/>
              <a:rect l="l" t="t" r="r" b="b"/>
              <a:pathLst>
                <a:path w="635000" h="635000">
                  <a:moveTo>
                    <a:pt x="317500" y="0"/>
                  </a:moveTo>
                  <a:arcTo wR="317500" hR="317500" stAng="16200000" swAng="2808000"/>
                  <a:lnTo>
                    <a:pt x="317500" y="317500"/>
                  </a:lnTo>
                  <a:close/>
                </a:path>
                <a:path w="635000" h="635000" fill="none">
                  <a:moveTo>
                    <a:pt x="548947" y="100156"/>
                  </a:moveTo>
                  <a:arcTo wR="317500" hR="317500" stAng="-2591999" swAng="18792000"/>
                </a:path>
              </a:pathLst>
            </a:custGeom>
            <a:grpFill/>
            <a:ln w="19050" cmpd="sng">
              <a:solidFill>
                <a:schemeClr val="tx1"/>
              </a:solidFill>
            </a:ln>
          </p:spPr>
          <p:txBody>
            <a:bodyPr/>
            <a:lstStyle/>
            <a:p>
              <a:endParaRPr lang="en-GB" b="0" i="0" dirty="0">
                <a:latin typeface="Arial" panose="020B0604020202020204" pitchFamily="34" charset="0"/>
              </a:endParaRPr>
            </a:p>
          </p:txBody>
        </p:sp>
        <p:sp>
          <p:nvSpPr>
            <p:cNvPr id="44" name="Harvey 14/100 [14]">
              <a:extLst>
                <a:ext uri="{FF2B5EF4-FFF2-40B4-BE49-F238E27FC236}">
                  <a16:creationId xmlns:a16="http://schemas.microsoft.com/office/drawing/2014/main" id="{F74357FC-EB3D-46C4-B56A-5007C9F4FB84}"/>
                </a:ext>
              </a:extLst>
            </p:cNvPr>
            <p:cNvSpPr>
              <a:spLocks noChangeAspect="1"/>
            </p:cNvSpPr>
            <p:nvPr>
              <p:custDataLst>
                <p:tags r:id="rId24"/>
              </p:custDataLst>
            </p:nvPr>
          </p:nvSpPr>
          <p:spPr>
            <a:xfrm>
              <a:off x="4334905" y="3282696"/>
              <a:ext cx="292608" cy="292608"/>
            </a:xfrm>
            <a:custGeom>
              <a:avLst/>
              <a:gdLst/>
              <a:ahLst/>
              <a:cxnLst/>
              <a:rect l="l" t="t" r="r" b="b"/>
              <a:pathLst>
                <a:path w="635000" h="635000">
                  <a:moveTo>
                    <a:pt x="317500" y="0"/>
                  </a:moveTo>
                  <a:arcTo wR="317500" hR="317500" stAng="16200000" swAng="3024000"/>
                  <a:lnTo>
                    <a:pt x="317500" y="317500"/>
                  </a:lnTo>
                  <a:close/>
                </a:path>
                <a:path w="635000" h="635000" fill="none">
                  <a:moveTo>
                    <a:pt x="562137" y="115117"/>
                  </a:moveTo>
                  <a:arcTo wR="317500" hR="317500" stAng="-2375999" swAng="18576000"/>
                </a:path>
              </a:pathLst>
            </a:custGeom>
            <a:grpFill/>
            <a:ln w="19050" cmpd="sng">
              <a:solidFill>
                <a:schemeClr val="tx1"/>
              </a:solidFill>
            </a:ln>
          </p:spPr>
          <p:txBody>
            <a:bodyPr/>
            <a:lstStyle/>
            <a:p>
              <a:endParaRPr lang="en-GB" b="0" i="0" dirty="0">
                <a:latin typeface="Arial" panose="020B0604020202020204" pitchFamily="34" charset="0"/>
              </a:endParaRPr>
            </a:p>
          </p:txBody>
        </p:sp>
        <p:sp>
          <p:nvSpPr>
            <p:cNvPr id="45" name="Harvey 15/100 [15]">
              <a:extLst>
                <a:ext uri="{FF2B5EF4-FFF2-40B4-BE49-F238E27FC236}">
                  <a16:creationId xmlns:a16="http://schemas.microsoft.com/office/drawing/2014/main" id="{32E8E8F3-9DBC-46F4-9700-CAF071913650}"/>
                </a:ext>
              </a:extLst>
            </p:cNvPr>
            <p:cNvSpPr>
              <a:spLocks noChangeAspect="1"/>
            </p:cNvSpPr>
            <p:nvPr>
              <p:custDataLst>
                <p:tags r:id="rId25"/>
              </p:custDataLst>
            </p:nvPr>
          </p:nvSpPr>
          <p:spPr>
            <a:xfrm>
              <a:off x="4334905" y="3282696"/>
              <a:ext cx="292608" cy="292608"/>
            </a:xfrm>
            <a:custGeom>
              <a:avLst/>
              <a:gdLst/>
              <a:ahLst/>
              <a:cxnLst/>
              <a:rect l="l" t="t" r="r" b="b"/>
              <a:pathLst>
                <a:path w="635000" h="635000">
                  <a:moveTo>
                    <a:pt x="317500" y="0"/>
                  </a:moveTo>
                  <a:arcTo wR="317500" hR="317500" stAng="16200000" swAng="3240000"/>
                  <a:lnTo>
                    <a:pt x="317500" y="317500"/>
                  </a:lnTo>
                  <a:close/>
                </a:path>
                <a:path w="635000" h="635000" fill="none">
                  <a:moveTo>
                    <a:pt x="574362" y="130878"/>
                  </a:moveTo>
                  <a:arcTo wR="317500" hR="317500" stAng="-2160000" swAng="18360000"/>
                </a:path>
              </a:pathLst>
            </a:custGeom>
            <a:grpFill/>
            <a:ln w="19050" cmpd="sng">
              <a:solidFill>
                <a:schemeClr val="tx1"/>
              </a:solidFill>
            </a:ln>
          </p:spPr>
          <p:txBody>
            <a:bodyPr/>
            <a:lstStyle/>
            <a:p>
              <a:endParaRPr lang="en-GB" b="0" i="0" dirty="0">
                <a:latin typeface="Arial" panose="020B0604020202020204" pitchFamily="34" charset="0"/>
              </a:endParaRPr>
            </a:p>
          </p:txBody>
        </p:sp>
        <p:sp>
          <p:nvSpPr>
            <p:cNvPr id="46" name="Harvey 16/100 [16]">
              <a:extLst>
                <a:ext uri="{FF2B5EF4-FFF2-40B4-BE49-F238E27FC236}">
                  <a16:creationId xmlns:a16="http://schemas.microsoft.com/office/drawing/2014/main" id="{71360883-3CF3-4439-9568-E456C60454A8}"/>
                </a:ext>
              </a:extLst>
            </p:cNvPr>
            <p:cNvSpPr>
              <a:spLocks noChangeAspect="1"/>
            </p:cNvSpPr>
            <p:nvPr>
              <p:custDataLst>
                <p:tags r:id="rId26"/>
              </p:custDataLst>
            </p:nvPr>
          </p:nvSpPr>
          <p:spPr>
            <a:xfrm>
              <a:off x="4334905" y="3282696"/>
              <a:ext cx="292608" cy="292608"/>
            </a:xfrm>
            <a:custGeom>
              <a:avLst/>
              <a:gdLst/>
              <a:ahLst/>
              <a:cxnLst/>
              <a:rect l="l" t="t" r="r" b="b"/>
              <a:pathLst>
                <a:path w="635000" h="635000">
                  <a:moveTo>
                    <a:pt x="317500" y="0"/>
                  </a:moveTo>
                  <a:arcTo wR="317500" hR="317500" stAng="16200000" swAng="3456000"/>
                  <a:lnTo>
                    <a:pt x="317500" y="317500"/>
                  </a:lnTo>
                  <a:close/>
                </a:path>
                <a:path w="635000" h="635000" fill="none">
                  <a:moveTo>
                    <a:pt x="585574" y="147374"/>
                  </a:moveTo>
                  <a:arcTo wR="317500" hR="317500" stAng="-1944000" swAng="18144000"/>
                </a:path>
              </a:pathLst>
            </a:custGeom>
            <a:grpFill/>
            <a:ln w="19050" cmpd="sng">
              <a:solidFill>
                <a:schemeClr val="tx1"/>
              </a:solidFill>
            </a:ln>
          </p:spPr>
          <p:txBody>
            <a:bodyPr/>
            <a:lstStyle/>
            <a:p>
              <a:endParaRPr lang="en-GB" b="0" i="0" dirty="0">
                <a:latin typeface="Arial" panose="020B0604020202020204" pitchFamily="34" charset="0"/>
              </a:endParaRPr>
            </a:p>
          </p:txBody>
        </p:sp>
        <p:sp>
          <p:nvSpPr>
            <p:cNvPr id="47" name="Harvey 17/100 [17]">
              <a:extLst>
                <a:ext uri="{FF2B5EF4-FFF2-40B4-BE49-F238E27FC236}">
                  <a16:creationId xmlns:a16="http://schemas.microsoft.com/office/drawing/2014/main" id="{AE88FC9E-FB95-4413-AE3E-B8BF504735B5}"/>
                </a:ext>
              </a:extLst>
            </p:cNvPr>
            <p:cNvSpPr>
              <a:spLocks noChangeAspect="1"/>
            </p:cNvSpPr>
            <p:nvPr>
              <p:custDataLst>
                <p:tags r:id="rId27"/>
              </p:custDataLst>
            </p:nvPr>
          </p:nvSpPr>
          <p:spPr>
            <a:xfrm>
              <a:off x="4334905" y="3282696"/>
              <a:ext cx="292608" cy="292608"/>
            </a:xfrm>
            <a:custGeom>
              <a:avLst/>
              <a:gdLst/>
              <a:ahLst/>
              <a:cxnLst/>
              <a:rect l="l" t="t" r="r" b="b"/>
              <a:pathLst>
                <a:path w="635000" h="635000">
                  <a:moveTo>
                    <a:pt x="317500" y="0"/>
                  </a:moveTo>
                  <a:arcTo wR="317500" hR="317500" stAng="16200000" swAng="3672000"/>
                  <a:lnTo>
                    <a:pt x="317500" y="317500"/>
                  </a:lnTo>
                  <a:close/>
                </a:path>
                <a:path w="635000" h="635000" fill="none">
                  <a:moveTo>
                    <a:pt x="595727" y="164543"/>
                  </a:moveTo>
                  <a:arcTo wR="317500" hR="317500" stAng="-1727999" swAng="17928000"/>
                </a:path>
              </a:pathLst>
            </a:custGeom>
            <a:grpFill/>
            <a:ln w="19050" cmpd="sng">
              <a:solidFill>
                <a:schemeClr val="tx1"/>
              </a:solidFill>
            </a:ln>
          </p:spPr>
          <p:txBody>
            <a:bodyPr/>
            <a:lstStyle/>
            <a:p>
              <a:endParaRPr lang="en-GB" b="0" i="0" dirty="0">
                <a:latin typeface="Arial" panose="020B0604020202020204" pitchFamily="34" charset="0"/>
              </a:endParaRPr>
            </a:p>
          </p:txBody>
        </p:sp>
        <p:sp>
          <p:nvSpPr>
            <p:cNvPr id="48" name="Harvey 18/100 [18]">
              <a:extLst>
                <a:ext uri="{FF2B5EF4-FFF2-40B4-BE49-F238E27FC236}">
                  <a16:creationId xmlns:a16="http://schemas.microsoft.com/office/drawing/2014/main" id="{62593B83-E4BE-4CE8-9B0B-25AF9B7D4254}"/>
                </a:ext>
              </a:extLst>
            </p:cNvPr>
            <p:cNvSpPr>
              <a:spLocks noChangeAspect="1"/>
            </p:cNvSpPr>
            <p:nvPr>
              <p:custDataLst>
                <p:tags r:id="rId28"/>
              </p:custDataLst>
            </p:nvPr>
          </p:nvSpPr>
          <p:spPr>
            <a:xfrm>
              <a:off x="4334905" y="3282696"/>
              <a:ext cx="292608" cy="292608"/>
            </a:xfrm>
            <a:custGeom>
              <a:avLst/>
              <a:gdLst/>
              <a:ahLst/>
              <a:cxnLst/>
              <a:rect l="l" t="t" r="r" b="b"/>
              <a:pathLst>
                <a:path w="635000" h="635000">
                  <a:moveTo>
                    <a:pt x="317500" y="0"/>
                  </a:moveTo>
                  <a:arcTo wR="317500" hR="317500" stAng="16200000" swAng="3888000"/>
                  <a:lnTo>
                    <a:pt x="317500" y="317500"/>
                  </a:lnTo>
                  <a:close/>
                </a:path>
                <a:path w="635000" h="635000" fill="none">
                  <a:moveTo>
                    <a:pt x="604782" y="182315"/>
                  </a:moveTo>
                  <a:arcTo wR="317500" hR="317500" stAng="-1512000" swAng="17712000"/>
                </a:path>
              </a:pathLst>
            </a:custGeom>
            <a:grpFill/>
            <a:ln w="19050" cmpd="sng">
              <a:solidFill>
                <a:schemeClr val="tx1"/>
              </a:solidFill>
            </a:ln>
          </p:spPr>
          <p:txBody>
            <a:bodyPr/>
            <a:lstStyle/>
            <a:p>
              <a:endParaRPr lang="en-GB" b="0" i="0" dirty="0">
                <a:latin typeface="Arial" panose="020B0604020202020204" pitchFamily="34" charset="0"/>
              </a:endParaRPr>
            </a:p>
          </p:txBody>
        </p:sp>
        <p:sp>
          <p:nvSpPr>
            <p:cNvPr id="49" name="Harvey 19/100 [19]">
              <a:extLst>
                <a:ext uri="{FF2B5EF4-FFF2-40B4-BE49-F238E27FC236}">
                  <a16:creationId xmlns:a16="http://schemas.microsoft.com/office/drawing/2014/main" id="{CD41838E-0172-403D-9B68-FD51310F5400}"/>
                </a:ext>
              </a:extLst>
            </p:cNvPr>
            <p:cNvSpPr>
              <a:spLocks noChangeAspect="1"/>
            </p:cNvSpPr>
            <p:nvPr>
              <p:custDataLst>
                <p:tags r:id="rId29"/>
              </p:custDataLst>
            </p:nvPr>
          </p:nvSpPr>
          <p:spPr>
            <a:xfrm>
              <a:off x="4334905" y="3282696"/>
              <a:ext cx="292608" cy="292608"/>
            </a:xfrm>
            <a:custGeom>
              <a:avLst/>
              <a:gdLst/>
              <a:ahLst/>
              <a:cxnLst/>
              <a:rect l="l" t="t" r="r" b="b"/>
              <a:pathLst>
                <a:path w="635000" h="635000">
                  <a:moveTo>
                    <a:pt x="317500" y="0"/>
                  </a:moveTo>
                  <a:arcTo wR="317500" hR="317500" stAng="16200000" swAng="4104000"/>
                  <a:lnTo>
                    <a:pt x="317500" y="317500"/>
                  </a:lnTo>
                  <a:close/>
                </a:path>
                <a:path w="635000" h="635000" fill="none">
                  <a:moveTo>
                    <a:pt x="612704" y="200620"/>
                  </a:moveTo>
                  <a:arcTo wR="317500" hR="317500" stAng="-1295999" swAng="17496000"/>
                </a:path>
              </a:pathLst>
            </a:custGeom>
            <a:grpFill/>
            <a:ln w="19050" cmpd="sng">
              <a:solidFill>
                <a:schemeClr val="tx1"/>
              </a:solidFill>
            </a:ln>
          </p:spPr>
          <p:txBody>
            <a:bodyPr/>
            <a:lstStyle/>
            <a:p>
              <a:endParaRPr lang="en-GB" b="0" i="0" dirty="0">
                <a:latin typeface="Arial" panose="020B0604020202020204" pitchFamily="34" charset="0"/>
              </a:endParaRPr>
            </a:p>
          </p:txBody>
        </p:sp>
        <p:sp>
          <p:nvSpPr>
            <p:cNvPr id="50" name="Harvey 20/100 [20]">
              <a:extLst>
                <a:ext uri="{FF2B5EF4-FFF2-40B4-BE49-F238E27FC236}">
                  <a16:creationId xmlns:a16="http://schemas.microsoft.com/office/drawing/2014/main" id="{EDE3F4CF-CB3E-40C2-B070-AC09F1E8FBD5}"/>
                </a:ext>
              </a:extLst>
            </p:cNvPr>
            <p:cNvSpPr>
              <a:spLocks noChangeAspect="1"/>
            </p:cNvSpPr>
            <p:nvPr>
              <p:custDataLst>
                <p:tags r:id="rId30"/>
              </p:custDataLst>
            </p:nvPr>
          </p:nvSpPr>
          <p:spPr>
            <a:xfrm>
              <a:off x="4334905" y="3282696"/>
              <a:ext cx="292608" cy="292608"/>
            </a:xfrm>
            <a:custGeom>
              <a:avLst/>
              <a:gdLst/>
              <a:ahLst/>
              <a:cxnLst/>
              <a:rect l="l" t="t" r="r" b="b"/>
              <a:pathLst>
                <a:path w="635000" h="635000">
                  <a:moveTo>
                    <a:pt x="317500" y="0"/>
                  </a:moveTo>
                  <a:arcTo wR="317500" hR="317500" stAng="16200000" swAng="4320000"/>
                  <a:lnTo>
                    <a:pt x="317500" y="317500"/>
                  </a:lnTo>
                  <a:close/>
                </a:path>
                <a:path w="635000" h="635000" fill="none">
                  <a:moveTo>
                    <a:pt x="619460" y="219387"/>
                  </a:moveTo>
                  <a:arcTo wR="317500" hR="317500" stAng="-1080000" swAng="17280000"/>
                </a:path>
              </a:pathLst>
            </a:custGeom>
            <a:grpFill/>
            <a:ln w="19050" cmpd="sng">
              <a:solidFill>
                <a:schemeClr val="tx1"/>
              </a:solidFill>
            </a:ln>
          </p:spPr>
          <p:txBody>
            <a:bodyPr/>
            <a:lstStyle/>
            <a:p>
              <a:endParaRPr lang="en-GB" b="0" i="0" dirty="0">
                <a:latin typeface="Arial" panose="020B0604020202020204" pitchFamily="34" charset="0"/>
              </a:endParaRPr>
            </a:p>
          </p:txBody>
        </p:sp>
        <p:sp>
          <p:nvSpPr>
            <p:cNvPr id="51" name="Harvey 21/100 [21]">
              <a:extLst>
                <a:ext uri="{FF2B5EF4-FFF2-40B4-BE49-F238E27FC236}">
                  <a16:creationId xmlns:a16="http://schemas.microsoft.com/office/drawing/2014/main" id="{CD8E25E7-83D2-4F78-92A7-435281704491}"/>
                </a:ext>
              </a:extLst>
            </p:cNvPr>
            <p:cNvSpPr>
              <a:spLocks noChangeAspect="1"/>
            </p:cNvSpPr>
            <p:nvPr>
              <p:custDataLst>
                <p:tags r:id="rId31"/>
              </p:custDataLst>
            </p:nvPr>
          </p:nvSpPr>
          <p:spPr>
            <a:xfrm>
              <a:off x="4334905" y="3282696"/>
              <a:ext cx="292608" cy="292608"/>
            </a:xfrm>
            <a:custGeom>
              <a:avLst/>
              <a:gdLst/>
              <a:ahLst/>
              <a:cxnLst/>
              <a:rect l="l" t="t" r="r" b="b"/>
              <a:pathLst>
                <a:path w="635000" h="635000">
                  <a:moveTo>
                    <a:pt x="317500" y="0"/>
                  </a:moveTo>
                  <a:arcTo wR="317500" hR="317500" stAng="16200000" swAng="4536000"/>
                  <a:lnTo>
                    <a:pt x="317500" y="317500"/>
                  </a:lnTo>
                  <a:close/>
                </a:path>
                <a:path w="635000" h="635000" fill="none">
                  <a:moveTo>
                    <a:pt x="625025" y="238540"/>
                  </a:moveTo>
                  <a:arcTo wR="317500" hR="317500" stAng="-864000" swAng="17064000"/>
                </a:path>
              </a:pathLst>
            </a:custGeom>
            <a:grpFill/>
            <a:ln w="19050" cmpd="sng">
              <a:solidFill>
                <a:schemeClr val="tx1"/>
              </a:solidFill>
            </a:ln>
          </p:spPr>
          <p:txBody>
            <a:bodyPr/>
            <a:lstStyle/>
            <a:p>
              <a:endParaRPr lang="en-GB" b="0" i="0" dirty="0">
                <a:latin typeface="Arial" panose="020B0604020202020204" pitchFamily="34" charset="0"/>
              </a:endParaRPr>
            </a:p>
          </p:txBody>
        </p:sp>
        <p:sp>
          <p:nvSpPr>
            <p:cNvPr id="52" name="Harvey 22/100 [22]">
              <a:extLst>
                <a:ext uri="{FF2B5EF4-FFF2-40B4-BE49-F238E27FC236}">
                  <a16:creationId xmlns:a16="http://schemas.microsoft.com/office/drawing/2014/main" id="{C6A696FB-9EFC-47F6-9860-247C48C1FC3D}"/>
                </a:ext>
              </a:extLst>
            </p:cNvPr>
            <p:cNvSpPr>
              <a:spLocks noChangeAspect="1"/>
            </p:cNvSpPr>
            <p:nvPr>
              <p:custDataLst>
                <p:tags r:id="rId32"/>
              </p:custDataLst>
            </p:nvPr>
          </p:nvSpPr>
          <p:spPr>
            <a:xfrm>
              <a:off x="4334905" y="3282696"/>
              <a:ext cx="292608" cy="292608"/>
            </a:xfrm>
            <a:custGeom>
              <a:avLst/>
              <a:gdLst/>
              <a:ahLst/>
              <a:cxnLst/>
              <a:rect l="l" t="t" r="r" b="b"/>
              <a:pathLst>
                <a:path w="635000" h="635000">
                  <a:moveTo>
                    <a:pt x="317500" y="0"/>
                  </a:moveTo>
                  <a:arcTo wR="317500" hR="317500" stAng="16200000" swAng="4752000"/>
                  <a:lnTo>
                    <a:pt x="317500" y="317500"/>
                  </a:lnTo>
                  <a:close/>
                </a:path>
                <a:path w="635000" h="635000" fill="none">
                  <a:moveTo>
                    <a:pt x="629376" y="258006"/>
                  </a:moveTo>
                  <a:arcTo wR="317500" hR="317500" stAng="-647999" swAng="16848000"/>
                </a:path>
              </a:pathLst>
            </a:custGeom>
            <a:grpFill/>
            <a:ln w="19050" cmpd="sng">
              <a:solidFill>
                <a:schemeClr val="tx1"/>
              </a:solidFill>
            </a:ln>
          </p:spPr>
          <p:txBody>
            <a:bodyPr/>
            <a:lstStyle/>
            <a:p>
              <a:endParaRPr lang="en-GB" b="0" i="0" dirty="0">
                <a:latin typeface="Arial" panose="020B0604020202020204" pitchFamily="34" charset="0"/>
              </a:endParaRPr>
            </a:p>
          </p:txBody>
        </p:sp>
        <p:sp>
          <p:nvSpPr>
            <p:cNvPr id="53" name="Harvey 23/100 [23]">
              <a:extLst>
                <a:ext uri="{FF2B5EF4-FFF2-40B4-BE49-F238E27FC236}">
                  <a16:creationId xmlns:a16="http://schemas.microsoft.com/office/drawing/2014/main" id="{252958D2-EE89-4FBF-BF7B-C8AFAD704413}"/>
                </a:ext>
              </a:extLst>
            </p:cNvPr>
            <p:cNvSpPr>
              <a:spLocks noChangeAspect="1"/>
            </p:cNvSpPr>
            <p:nvPr>
              <p:custDataLst>
                <p:tags r:id="rId33"/>
              </p:custDataLst>
            </p:nvPr>
          </p:nvSpPr>
          <p:spPr>
            <a:xfrm>
              <a:off x="4334905" y="3282696"/>
              <a:ext cx="292608" cy="292608"/>
            </a:xfrm>
            <a:custGeom>
              <a:avLst/>
              <a:gdLst/>
              <a:ahLst/>
              <a:cxnLst/>
              <a:rect l="l" t="t" r="r" b="b"/>
              <a:pathLst>
                <a:path w="635000" h="635000">
                  <a:moveTo>
                    <a:pt x="317500" y="0"/>
                  </a:moveTo>
                  <a:arcTo wR="317500" hR="317500" stAng="16200000" swAng="4968000"/>
                  <a:lnTo>
                    <a:pt x="317500" y="317500"/>
                  </a:lnTo>
                  <a:close/>
                </a:path>
                <a:path w="635000" h="635000" fill="none">
                  <a:moveTo>
                    <a:pt x="632496" y="277706"/>
                  </a:moveTo>
                  <a:arcTo wR="317500" hR="317500" stAng="-432000" swAng="16632000"/>
                </a:path>
              </a:pathLst>
            </a:custGeom>
            <a:grpFill/>
            <a:ln w="19050" cmpd="sng">
              <a:solidFill>
                <a:schemeClr val="tx1"/>
              </a:solidFill>
            </a:ln>
          </p:spPr>
          <p:txBody>
            <a:bodyPr/>
            <a:lstStyle/>
            <a:p>
              <a:endParaRPr lang="en-GB" b="0" i="0" dirty="0">
                <a:latin typeface="Arial" panose="020B0604020202020204" pitchFamily="34" charset="0"/>
              </a:endParaRPr>
            </a:p>
          </p:txBody>
        </p:sp>
        <p:sp>
          <p:nvSpPr>
            <p:cNvPr id="54" name="Harvey 24/100 [24]">
              <a:extLst>
                <a:ext uri="{FF2B5EF4-FFF2-40B4-BE49-F238E27FC236}">
                  <a16:creationId xmlns:a16="http://schemas.microsoft.com/office/drawing/2014/main" id="{314E82DC-04B6-406C-9D65-1115F4D2AA22}"/>
                </a:ext>
              </a:extLst>
            </p:cNvPr>
            <p:cNvSpPr>
              <a:spLocks noChangeAspect="1"/>
            </p:cNvSpPr>
            <p:nvPr>
              <p:custDataLst>
                <p:tags r:id="rId34"/>
              </p:custDataLst>
            </p:nvPr>
          </p:nvSpPr>
          <p:spPr>
            <a:xfrm>
              <a:off x="4334905" y="3282696"/>
              <a:ext cx="292608" cy="292608"/>
            </a:xfrm>
            <a:custGeom>
              <a:avLst/>
              <a:gdLst/>
              <a:ahLst/>
              <a:cxnLst/>
              <a:rect l="l" t="t" r="r" b="b"/>
              <a:pathLst>
                <a:path w="635000" h="635000">
                  <a:moveTo>
                    <a:pt x="317500" y="0"/>
                  </a:moveTo>
                  <a:arcTo wR="317500" hR="317500" stAng="16200000" swAng="5183999"/>
                  <a:lnTo>
                    <a:pt x="317500" y="317500"/>
                  </a:lnTo>
                  <a:close/>
                </a:path>
                <a:path w="635000" h="635000" fill="none">
                  <a:moveTo>
                    <a:pt x="634373" y="297564"/>
                  </a:moveTo>
                  <a:arcTo wR="317500" hR="317500" stAng="-216000" swAng="16416000"/>
                </a:path>
              </a:pathLst>
            </a:custGeom>
            <a:grpFill/>
            <a:ln w="19050" cmpd="sng">
              <a:solidFill>
                <a:schemeClr val="tx1"/>
              </a:solidFill>
            </a:ln>
          </p:spPr>
          <p:txBody>
            <a:bodyPr/>
            <a:lstStyle/>
            <a:p>
              <a:endParaRPr lang="en-GB" b="0" i="0" dirty="0">
                <a:latin typeface="Arial" panose="020B0604020202020204" pitchFamily="34" charset="0"/>
              </a:endParaRPr>
            </a:p>
          </p:txBody>
        </p:sp>
        <p:sp>
          <p:nvSpPr>
            <p:cNvPr id="55" name="Harvey 25/100 [25]">
              <a:extLst>
                <a:ext uri="{FF2B5EF4-FFF2-40B4-BE49-F238E27FC236}">
                  <a16:creationId xmlns:a16="http://schemas.microsoft.com/office/drawing/2014/main" id="{669D1B60-A74F-4296-8610-F3DCDDC15022}"/>
                </a:ext>
              </a:extLst>
            </p:cNvPr>
            <p:cNvSpPr>
              <a:spLocks noChangeAspect="1"/>
            </p:cNvSpPr>
            <p:nvPr>
              <p:custDataLst>
                <p:tags r:id="rId35"/>
              </p:custDataLst>
            </p:nvPr>
          </p:nvSpPr>
          <p:spPr>
            <a:xfrm>
              <a:off x="4334905" y="3282696"/>
              <a:ext cx="292608" cy="292608"/>
            </a:xfrm>
            <a:custGeom>
              <a:avLst/>
              <a:gdLst/>
              <a:ahLst/>
              <a:cxnLst/>
              <a:rect l="l" t="t" r="r" b="b"/>
              <a:pathLst>
                <a:path w="635000" h="635000">
                  <a:moveTo>
                    <a:pt x="317500" y="0"/>
                  </a:moveTo>
                  <a:arcTo wR="317500" hR="317500" stAng="16200000" swAng="5400000"/>
                  <a:lnTo>
                    <a:pt x="317500" y="317500"/>
                  </a:lnTo>
                  <a:close/>
                </a:path>
                <a:path w="635000" h="635000" fill="none">
                  <a:moveTo>
                    <a:pt x="635000" y="317500"/>
                  </a:moveTo>
                  <a:arcTo wR="317500" hR="317500" stAng="0" swAng="16200000"/>
                </a:path>
              </a:pathLst>
            </a:custGeom>
            <a:grpFill/>
            <a:ln w="19050" cmpd="sng">
              <a:solidFill>
                <a:schemeClr val="tx1"/>
              </a:solidFill>
            </a:ln>
          </p:spPr>
          <p:txBody>
            <a:bodyPr/>
            <a:lstStyle/>
            <a:p>
              <a:endParaRPr lang="en-GB" b="0" i="0" dirty="0">
                <a:latin typeface="Arial" panose="020B0604020202020204" pitchFamily="34" charset="0"/>
              </a:endParaRPr>
            </a:p>
          </p:txBody>
        </p:sp>
        <p:sp>
          <p:nvSpPr>
            <p:cNvPr id="56" name="Harvey 26/100 [26]">
              <a:extLst>
                <a:ext uri="{FF2B5EF4-FFF2-40B4-BE49-F238E27FC236}">
                  <a16:creationId xmlns:a16="http://schemas.microsoft.com/office/drawing/2014/main" id="{FF6DD112-04B6-4656-AB9D-1F9950FEE2D9}"/>
                </a:ext>
              </a:extLst>
            </p:cNvPr>
            <p:cNvSpPr>
              <a:spLocks noChangeAspect="1"/>
            </p:cNvSpPr>
            <p:nvPr>
              <p:custDataLst>
                <p:tags r:id="rId36"/>
              </p:custDataLst>
            </p:nvPr>
          </p:nvSpPr>
          <p:spPr>
            <a:xfrm>
              <a:off x="4334905" y="3282696"/>
              <a:ext cx="292608" cy="292608"/>
            </a:xfrm>
            <a:custGeom>
              <a:avLst/>
              <a:gdLst/>
              <a:ahLst/>
              <a:cxnLst/>
              <a:rect l="l" t="t" r="r" b="b"/>
              <a:pathLst>
                <a:path w="635000" h="635000">
                  <a:moveTo>
                    <a:pt x="317500" y="0"/>
                  </a:moveTo>
                  <a:arcTo wR="317500" hR="317500" stAng="16200000" swAng="5616000"/>
                  <a:lnTo>
                    <a:pt x="317500" y="317500"/>
                  </a:lnTo>
                  <a:close/>
                </a:path>
                <a:path w="635000" h="635000" fill="none">
                  <a:moveTo>
                    <a:pt x="634373" y="337435"/>
                  </a:moveTo>
                  <a:arcTo wR="317500" hR="317500" stAng="216000" swAng="15983999"/>
                </a:path>
              </a:pathLst>
            </a:custGeom>
            <a:grpFill/>
            <a:ln w="19050" cmpd="sng">
              <a:solidFill>
                <a:schemeClr val="tx1"/>
              </a:solidFill>
            </a:ln>
          </p:spPr>
          <p:txBody>
            <a:bodyPr/>
            <a:lstStyle/>
            <a:p>
              <a:endParaRPr lang="en-GB" b="0" i="0" dirty="0">
                <a:latin typeface="Arial" panose="020B0604020202020204" pitchFamily="34" charset="0"/>
              </a:endParaRPr>
            </a:p>
          </p:txBody>
        </p:sp>
        <p:sp>
          <p:nvSpPr>
            <p:cNvPr id="57" name="Harvey 27/100 [27]">
              <a:extLst>
                <a:ext uri="{FF2B5EF4-FFF2-40B4-BE49-F238E27FC236}">
                  <a16:creationId xmlns:a16="http://schemas.microsoft.com/office/drawing/2014/main" id="{E2928B53-FC5C-427C-AE65-9286773D84B2}"/>
                </a:ext>
              </a:extLst>
            </p:cNvPr>
            <p:cNvSpPr>
              <a:spLocks noChangeAspect="1"/>
            </p:cNvSpPr>
            <p:nvPr>
              <p:custDataLst>
                <p:tags r:id="rId37"/>
              </p:custDataLst>
            </p:nvPr>
          </p:nvSpPr>
          <p:spPr>
            <a:xfrm>
              <a:off x="4334905" y="3282696"/>
              <a:ext cx="292608" cy="292608"/>
            </a:xfrm>
            <a:custGeom>
              <a:avLst/>
              <a:gdLst/>
              <a:ahLst/>
              <a:cxnLst/>
              <a:rect l="l" t="t" r="r" b="b"/>
              <a:pathLst>
                <a:path w="635000" h="635000">
                  <a:moveTo>
                    <a:pt x="317500" y="0"/>
                  </a:moveTo>
                  <a:arcTo wR="317500" hR="317500" stAng="16200000" swAng="5832000"/>
                  <a:lnTo>
                    <a:pt x="317500" y="317500"/>
                  </a:lnTo>
                  <a:close/>
                </a:path>
                <a:path w="635000" h="635000" fill="none">
                  <a:moveTo>
                    <a:pt x="632496" y="357293"/>
                  </a:moveTo>
                  <a:arcTo wR="317500" hR="317500" stAng="432000" swAng="15768000"/>
                </a:path>
              </a:pathLst>
            </a:custGeom>
            <a:grpFill/>
            <a:ln w="19050" cmpd="sng">
              <a:solidFill>
                <a:schemeClr val="tx1"/>
              </a:solidFill>
            </a:ln>
          </p:spPr>
          <p:txBody>
            <a:bodyPr/>
            <a:lstStyle/>
            <a:p>
              <a:endParaRPr lang="en-GB" b="0" i="0" dirty="0">
                <a:latin typeface="Arial" panose="020B0604020202020204" pitchFamily="34" charset="0"/>
              </a:endParaRPr>
            </a:p>
          </p:txBody>
        </p:sp>
        <p:sp>
          <p:nvSpPr>
            <p:cNvPr id="58" name="Harvey 28/100 [28]">
              <a:extLst>
                <a:ext uri="{FF2B5EF4-FFF2-40B4-BE49-F238E27FC236}">
                  <a16:creationId xmlns:a16="http://schemas.microsoft.com/office/drawing/2014/main" id="{D8CF4F20-8FEC-47FF-9B86-E818143B2C19}"/>
                </a:ext>
              </a:extLst>
            </p:cNvPr>
            <p:cNvSpPr>
              <a:spLocks noChangeAspect="1"/>
            </p:cNvSpPr>
            <p:nvPr>
              <p:custDataLst>
                <p:tags r:id="rId38"/>
              </p:custDataLst>
            </p:nvPr>
          </p:nvSpPr>
          <p:spPr>
            <a:xfrm>
              <a:off x="4334905" y="3282696"/>
              <a:ext cx="292608" cy="292608"/>
            </a:xfrm>
            <a:custGeom>
              <a:avLst/>
              <a:gdLst/>
              <a:ahLst/>
              <a:cxnLst/>
              <a:rect l="l" t="t" r="r" b="b"/>
              <a:pathLst>
                <a:path w="635000" h="635000">
                  <a:moveTo>
                    <a:pt x="317500" y="0"/>
                  </a:moveTo>
                  <a:arcTo wR="317500" hR="317500" stAng="16200000" swAng="6048000"/>
                  <a:lnTo>
                    <a:pt x="317500" y="317500"/>
                  </a:lnTo>
                  <a:close/>
                </a:path>
                <a:path w="635000" h="635000" fill="none">
                  <a:moveTo>
                    <a:pt x="629376" y="376993"/>
                  </a:moveTo>
                  <a:arcTo wR="317500" hR="317500" stAng="648000" swAng="15552000"/>
                </a:path>
              </a:pathLst>
            </a:custGeom>
            <a:grpFill/>
            <a:ln w="19050" cmpd="sng">
              <a:solidFill>
                <a:schemeClr val="tx1"/>
              </a:solidFill>
            </a:ln>
          </p:spPr>
          <p:txBody>
            <a:bodyPr/>
            <a:lstStyle/>
            <a:p>
              <a:endParaRPr lang="en-GB" b="0" i="0" dirty="0">
                <a:latin typeface="Arial" panose="020B0604020202020204" pitchFamily="34" charset="0"/>
              </a:endParaRPr>
            </a:p>
          </p:txBody>
        </p:sp>
        <p:sp>
          <p:nvSpPr>
            <p:cNvPr id="59" name="Harvey 29/100 [29]">
              <a:extLst>
                <a:ext uri="{FF2B5EF4-FFF2-40B4-BE49-F238E27FC236}">
                  <a16:creationId xmlns:a16="http://schemas.microsoft.com/office/drawing/2014/main" id="{E1AF074D-4599-4D0E-8078-66303FEBDE44}"/>
                </a:ext>
              </a:extLst>
            </p:cNvPr>
            <p:cNvSpPr>
              <a:spLocks noChangeAspect="1"/>
            </p:cNvSpPr>
            <p:nvPr>
              <p:custDataLst>
                <p:tags r:id="rId39"/>
              </p:custDataLst>
            </p:nvPr>
          </p:nvSpPr>
          <p:spPr>
            <a:xfrm>
              <a:off x="4334905" y="3282696"/>
              <a:ext cx="292608" cy="292608"/>
            </a:xfrm>
            <a:custGeom>
              <a:avLst/>
              <a:gdLst/>
              <a:ahLst/>
              <a:cxnLst/>
              <a:rect l="l" t="t" r="r" b="b"/>
              <a:pathLst>
                <a:path w="635000" h="635000">
                  <a:moveTo>
                    <a:pt x="317500" y="0"/>
                  </a:moveTo>
                  <a:arcTo wR="317500" hR="317500" stAng="16200000" swAng="6263999"/>
                  <a:lnTo>
                    <a:pt x="317500" y="317500"/>
                  </a:lnTo>
                  <a:close/>
                </a:path>
                <a:path w="635000" h="635000" fill="none">
                  <a:moveTo>
                    <a:pt x="625025" y="396459"/>
                  </a:moveTo>
                  <a:arcTo wR="317500" hR="317500" stAng="863999" swAng="15336000"/>
                </a:path>
              </a:pathLst>
            </a:custGeom>
            <a:grpFill/>
            <a:ln w="19050" cmpd="sng">
              <a:solidFill>
                <a:schemeClr val="tx1"/>
              </a:solidFill>
            </a:ln>
          </p:spPr>
          <p:txBody>
            <a:bodyPr/>
            <a:lstStyle/>
            <a:p>
              <a:endParaRPr lang="en-GB" b="0" i="0" dirty="0">
                <a:latin typeface="Arial" panose="020B0604020202020204" pitchFamily="34" charset="0"/>
              </a:endParaRPr>
            </a:p>
          </p:txBody>
        </p:sp>
        <p:sp>
          <p:nvSpPr>
            <p:cNvPr id="60" name="Harvey 30/100 [30]">
              <a:extLst>
                <a:ext uri="{FF2B5EF4-FFF2-40B4-BE49-F238E27FC236}">
                  <a16:creationId xmlns:a16="http://schemas.microsoft.com/office/drawing/2014/main" id="{2DF9C982-C062-4899-8A5F-20F49AD9E1B5}"/>
                </a:ext>
              </a:extLst>
            </p:cNvPr>
            <p:cNvSpPr>
              <a:spLocks noChangeAspect="1"/>
            </p:cNvSpPr>
            <p:nvPr>
              <p:custDataLst>
                <p:tags r:id="rId40"/>
              </p:custDataLst>
            </p:nvPr>
          </p:nvSpPr>
          <p:spPr>
            <a:xfrm>
              <a:off x="4334905" y="3282696"/>
              <a:ext cx="292608" cy="292608"/>
            </a:xfrm>
            <a:custGeom>
              <a:avLst/>
              <a:gdLst/>
              <a:ahLst/>
              <a:cxnLst/>
              <a:rect l="l" t="t" r="r" b="b"/>
              <a:pathLst>
                <a:path w="635000" h="635000">
                  <a:moveTo>
                    <a:pt x="317500" y="0"/>
                  </a:moveTo>
                  <a:arcTo wR="317500" hR="317500" stAng="16200000" swAng="6480000"/>
                  <a:lnTo>
                    <a:pt x="317500" y="317500"/>
                  </a:lnTo>
                  <a:close/>
                </a:path>
                <a:path w="635000" h="635000" fill="none">
                  <a:moveTo>
                    <a:pt x="619460" y="415612"/>
                  </a:moveTo>
                  <a:arcTo wR="317500" hR="317500" stAng="1080000" swAng="15119999"/>
                </a:path>
              </a:pathLst>
            </a:custGeom>
            <a:grpFill/>
            <a:ln w="19050" cmpd="sng">
              <a:solidFill>
                <a:schemeClr val="tx1"/>
              </a:solidFill>
            </a:ln>
          </p:spPr>
          <p:txBody>
            <a:bodyPr/>
            <a:lstStyle/>
            <a:p>
              <a:endParaRPr lang="en-GB" b="0" i="0" dirty="0">
                <a:latin typeface="Arial" panose="020B0604020202020204" pitchFamily="34" charset="0"/>
              </a:endParaRPr>
            </a:p>
          </p:txBody>
        </p:sp>
        <p:sp>
          <p:nvSpPr>
            <p:cNvPr id="61" name="Harvey 31/100 [31]">
              <a:extLst>
                <a:ext uri="{FF2B5EF4-FFF2-40B4-BE49-F238E27FC236}">
                  <a16:creationId xmlns:a16="http://schemas.microsoft.com/office/drawing/2014/main" id="{E98CD797-9DD9-4143-9058-D1ABF95E7406}"/>
                </a:ext>
              </a:extLst>
            </p:cNvPr>
            <p:cNvSpPr>
              <a:spLocks noChangeAspect="1"/>
            </p:cNvSpPr>
            <p:nvPr>
              <p:custDataLst>
                <p:tags r:id="rId41"/>
              </p:custDataLst>
            </p:nvPr>
          </p:nvSpPr>
          <p:spPr>
            <a:xfrm>
              <a:off x="4334905" y="3282696"/>
              <a:ext cx="292608" cy="292608"/>
            </a:xfrm>
            <a:custGeom>
              <a:avLst/>
              <a:gdLst/>
              <a:ahLst/>
              <a:cxnLst/>
              <a:rect l="l" t="t" r="r" b="b"/>
              <a:pathLst>
                <a:path w="635000" h="635000">
                  <a:moveTo>
                    <a:pt x="317500" y="0"/>
                  </a:moveTo>
                  <a:arcTo wR="317500" hR="317500" stAng="16200000" swAng="6696000"/>
                  <a:lnTo>
                    <a:pt x="317500" y="317500"/>
                  </a:lnTo>
                  <a:close/>
                </a:path>
                <a:path w="635000" h="635000" fill="none">
                  <a:moveTo>
                    <a:pt x="612704" y="434379"/>
                  </a:moveTo>
                  <a:arcTo wR="317500" hR="317500" stAng="1295999" swAng="14903999"/>
                </a:path>
              </a:pathLst>
            </a:custGeom>
            <a:grpFill/>
            <a:ln w="19050" cmpd="sng">
              <a:solidFill>
                <a:schemeClr val="tx1"/>
              </a:solidFill>
            </a:ln>
          </p:spPr>
          <p:txBody>
            <a:bodyPr/>
            <a:lstStyle/>
            <a:p>
              <a:endParaRPr lang="en-GB" b="0" i="0" dirty="0">
                <a:latin typeface="Arial" panose="020B0604020202020204" pitchFamily="34" charset="0"/>
              </a:endParaRPr>
            </a:p>
          </p:txBody>
        </p:sp>
        <p:sp>
          <p:nvSpPr>
            <p:cNvPr id="62" name="Harvey 32/100 [32]">
              <a:extLst>
                <a:ext uri="{FF2B5EF4-FFF2-40B4-BE49-F238E27FC236}">
                  <a16:creationId xmlns:a16="http://schemas.microsoft.com/office/drawing/2014/main" id="{39029FE4-844F-47DA-8FEF-FB68673FF10C}"/>
                </a:ext>
              </a:extLst>
            </p:cNvPr>
            <p:cNvSpPr>
              <a:spLocks noChangeAspect="1"/>
            </p:cNvSpPr>
            <p:nvPr>
              <p:custDataLst>
                <p:tags r:id="rId42"/>
              </p:custDataLst>
            </p:nvPr>
          </p:nvSpPr>
          <p:spPr>
            <a:xfrm>
              <a:off x="4334905" y="3282696"/>
              <a:ext cx="292608" cy="292608"/>
            </a:xfrm>
            <a:custGeom>
              <a:avLst/>
              <a:gdLst/>
              <a:ahLst/>
              <a:cxnLst/>
              <a:rect l="l" t="t" r="r" b="b"/>
              <a:pathLst>
                <a:path w="635000" h="635000">
                  <a:moveTo>
                    <a:pt x="317500" y="0"/>
                  </a:moveTo>
                  <a:arcTo wR="317500" hR="317500" stAng="16200000" swAng="6912000"/>
                  <a:lnTo>
                    <a:pt x="317500" y="317500"/>
                  </a:lnTo>
                  <a:close/>
                </a:path>
                <a:path w="635000" h="635000" fill="none">
                  <a:moveTo>
                    <a:pt x="604782" y="452684"/>
                  </a:moveTo>
                  <a:arcTo wR="317500" hR="317500" stAng="1512000" swAng="14687999"/>
                </a:path>
              </a:pathLst>
            </a:custGeom>
            <a:grpFill/>
            <a:ln w="19050" cmpd="sng">
              <a:solidFill>
                <a:schemeClr val="tx1"/>
              </a:solidFill>
            </a:ln>
          </p:spPr>
          <p:txBody>
            <a:bodyPr/>
            <a:lstStyle/>
            <a:p>
              <a:endParaRPr lang="en-GB" b="0" i="0" dirty="0">
                <a:latin typeface="Arial" panose="020B0604020202020204" pitchFamily="34" charset="0"/>
              </a:endParaRPr>
            </a:p>
          </p:txBody>
        </p:sp>
        <p:sp>
          <p:nvSpPr>
            <p:cNvPr id="63" name="Harvey 33/100 [33]">
              <a:extLst>
                <a:ext uri="{FF2B5EF4-FFF2-40B4-BE49-F238E27FC236}">
                  <a16:creationId xmlns:a16="http://schemas.microsoft.com/office/drawing/2014/main" id="{B99AA4D4-9C74-447B-89EF-8FD268FF95EE}"/>
                </a:ext>
              </a:extLst>
            </p:cNvPr>
            <p:cNvSpPr>
              <a:spLocks noChangeAspect="1"/>
            </p:cNvSpPr>
            <p:nvPr>
              <p:custDataLst>
                <p:tags r:id="rId43"/>
              </p:custDataLst>
            </p:nvPr>
          </p:nvSpPr>
          <p:spPr>
            <a:xfrm>
              <a:off x="4334905" y="3282696"/>
              <a:ext cx="292608" cy="292608"/>
            </a:xfrm>
            <a:custGeom>
              <a:avLst/>
              <a:gdLst/>
              <a:ahLst/>
              <a:cxnLst/>
              <a:rect l="l" t="t" r="r" b="b"/>
              <a:pathLst>
                <a:path w="635000" h="635000">
                  <a:moveTo>
                    <a:pt x="317500" y="0"/>
                  </a:moveTo>
                  <a:arcTo wR="317500" hR="317500" stAng="16200000" swAng="7128000"/>
                  <a:lnTo>
                    <a:pt x="317500" y="317500"/>
                  </a:lnTo>
                  <a:close/>
                </a:path>
                <a:path w="635000" h="635000" fill="none">
                  <a:moveTo>
                    <a:pt x="595727" y="470456"/>
                  </a:moveTo>
                  <a:arcTo wR="317500" hR="317500" stAng="1728000" swAng="14472000"/>
                </a:path>
              </a:pathLst>
            </a:custGeom>
            <a:grpFill/>
            <a:ln w="19050" cmpd="sng">
              <a:solidFill>
                <a:schemeClr val="tx1"/>
              </a:solidFill>
            </a:ln>
          </p:spPr>
          <p:txBody>
            <a:bodyPr/>
            <a:lstStyle/>
            <a:p>
              <a:endParaRPr lang="en-GB" b="0" i="0" dirty="0">
                <a:latin typeface="Arial" panose="020B0604020202020204" pitchFamily="34" charset="0"/>
              </a:endParaRPr>
            </a:p>
          </p:txBody>
        </p:sp>
        <p:sp>
          <p:nvSpPr>
            <p:cNvPr id="64" name="Harvey 34/100 [34]">
              <a:extLst>
                <a:ext uri="{FF2B5EF4-FFF2-40B4-BE49-F238E27FC236}">
                  <a16:creationId xmlns:a16="http://schemas.microsoft.com/office/drawing/2014/main" id="{0880CCDE-4DDE-49A8-AFB2-FDDCE314B4D3}"/>
                </a:ext>
              </a:extLst>
            </p:cNvPr>
            <p:cNvSpPr>
              <a:spLocks noChangeAspect="1"/>
            </p:cNvSpPr>
            <p:nvPr>
              <p:custDataLst>
                <p:tags r:id="rId44"/>
              </p:custDataLst>
            </p:nvPr>
          </p:nvSpPr>
          <p:spPr>
            <a:xfrm>
              <a:off x="4334905" y="3282696"/>
              <a:ext cx="292608" cy="292608"/>
            </a:xfrm>
            <a:custGeom>
              <a:avLst/>
              <a:gdLst/>
              <a:ahLst/>
              <a:cxnLst/>
              <a:rect l="l" t="t" r="r" b="b"/>
              <a:pathLst>
                <a:path w="635000" h="635000">
                  <a:moveTo>
                    <a:pt x="317500" y="0"/>
                  </a:moveTo>
                  <a:arcTo wR="317500" hR="317500" stAng="16200000" swAng="7344000"/>
                  <a:lnTo>
                    <a:pt x="317500" y="317500"/>
                  </a:lnTo>
                  <a:close/>
                </a:path>
                <a:path w="635000" h="635000" fill="none">
                  <a:moveTo>
                    <a:pt x="585574" y="487625"/>
                  </a:moveTo>
                  <a:arcTo wR="317500" hR="317500" stAng="1944000" swAng="14255999"/>
                </a:path>
              </a:pathLst>
            </a:custGeom>
            <a:grpFill/>
            <a:ln w="19050" cmpd="sng">
              <a:solidFill>
                <a:schemeClr val="tx1"/>
              </a:solidFill>
            </a:ln>
          </p:spPr>
          <p:txBody>
            <a:bodyPr/>
            <a:lstStyle/>
            <a:p>
              <a:endParaRPr lang="en-GB" b="0" i="0" dirty="0">
                <a:latin typeface="Arial" panose="020B0604020202020204" pitchFamily="34" charset="0"/>
              </a:endParaRPr>
            </a:p>
          </p:txBody>
        </p:sp>
        <p:sp>
          <p:nvSpPr>
            <p:cNvPr id="65" name="Harvey 35/100 [35]">
              <a:extLst>
                <a:ext uri="{FF2B5EF4-FFF2-40B4-BE49-F238E27FC236}">
                  <a16:creationId xmlns:a16="http://schemas.microsoft.com/office/drawing/2014/main" id="{F37E834A-F9D8-4623-BC85-60359856CCD0}"/>
                </a:ext>
              </a:extLst>
            </p:cNvPr>
            <p:cNvSpPr>
              <a:spLocks noChangeAspect="1"/>
            </p:cNvSpPr>
            <p:nvPr>
              <p:custDataLst>
                <p:tags r:id="rId45"/>
              </p:custDataLst>
            </p:nvPr>
          </p:nvSpPr>
          <p:spPr>
            <a:xfrm>
              <a:off x="4334905" y="3282696"/>
              <a:ext cx="292608" cy="292608"/>
            </a:xfrm>
            <a:custGeom>
              <a:avLst/>
              <a:gdLst/>
              <a:ahLst/>
              <a:cxnLst/>
              <a:rect l="l" t="t" r="r" b="b"/>
              <a:pathLst>
                <a:path w="635000" h="635000">
                  <a:moveTo>
                    <a:pt x="317500" y="0"/>
                  </a:moveTo>
                  <a:arcTo wR="317500" hR="317500" stAng="16200000" swAng="7559999"/>
                  <a:lnTo>
                    <a:pt x="317500" y="317500"/>
                  </a:lnTo>
                  <a:close/>
                </a:path>
                <a:path w="635000" h="635000" fill="none">
                  <a:moveTo>
                    <a:pt x="574362" y="504121"/>
                  </a:moveTo>
                  <a:arcTo wR="317500" hR="317500" stAng="2159999" swAng="14040000"/>
                </a:path>
              </a:pathLst>
            </a:custGeom>
            <a:grpFill/>
            <a:ln w="19050" cmpd="sng">
              <a:solidFill>
                <a:schemeClr val="tx1"/>
              </a:solidFill>
            </a:ln>
          </p:spPr>
          <p:txBody>
            <a:bodyPr/>
            <a:lstStyle/>
            <a:p>
              <a:endParaRPr lang="en-GB" b="0" i="0" dirty="0">
                <a:latin typeface="Arial" panose="020B0604020202020204" pitchFamily="34" charset="0"/>
              </a:endParaRPr>
            </a:p>
          </p:txBody>
        </p:sp>
        <p:sp>
          <p:nvSpPr>
            <p:cNvPr id="66" name="Harvey 36/100 [36]">
              <a:extLst>
                <a:ext uri="{FF2B5EF4-FFF2-40B4-BE49-F238E27FC236}">
                  <a16:creationId xmlns:a16="http://schemas.microsoft.com/office/drawing/2014/main" id="{15163940-B229-4368-B727-3714123C78AB}"/>
                </a:ext>
              </a:extLst>
            </p:cNvPr>
            <p:cNvSpPr>
              <a:spLocks noChangeAspect="1"/>
            </p:cNvSpPr>
            <p:nvPr>
              <p:custDataLst>
                <p:tags r:id="rId46"/>
              </p:custDataLst>
            </p:nvPr>
          </p:nvSpPr>
          <p:spPr>
            <a:xfrm>
              <a:off x="4334905" y="3282696"/>
              <a:ext cx="292608" cy="292608"/>
            </a:xfrm>
            <a:custGeom>
              <a:avLst/>
              <a:gdLst/>
              <a:ahLst/>
              <a:cxnLst/>
              <a:rect l="l" t="t" r="r" b="b"/>
              <a:pathLst>
                <a:path w="635000" h="635000">
                  <a:moveTo>
                    <a:pt x="317500" y="0"/>
                  </a:moveTo>
                  <a:arcTo wR="317500" hR="317500" stAng="16200000" swAng="7776000"/>
                  <a:lnTo>
                    <a:pt x="317500" y="317500"/>
                  </a:lnTo>
                  <a:close/>
                </a:path>
                <a:path w="635000" h="635000" fill="none">
                  <a:moveTo>
                    <a:pt x="562137" y="519882"/>
                  </a:moveTo>
                  <a:arcTo wR="317500" hR="317500" stAng="2375999" swAng="13824000"/>
                </a:path>
              </a:pathLst>
            </a:custGeom>
            <a:grpFill/>
            <a:ln w="19050" cmpd="sng">
              <a:solidFill>
                <a:schemeClr val="tx1"/>
              </a:solidFill>
            </a:ln>
          </p:spPr>
          <p:txBody>
            <a:bodyPr/>
            <a:lstStyle/>
            <a:p>
              <a:endParaRPr lang="en-GB" b="0" i="0" dirty="0">
                <a:latin typeface="Arial" panose="020B0604020202020204" pitchFamily="34" charset="0"/>
              </a:endParaRPr>
            </a:p>
          </p:txBody>
        </p:sp>
        <p:sp>
          <p:nvSpPr>
            <p:cNvPr id="67" name="Harvey 37/100 [37]">
              <a:extLst>
                <a:ext uri="{FF2B5EF4-FFF2-40B4-BE49-F238E27FC236}">
                  <a16:creationId xmlns:a16="http://schemas.microsoft.com/office/drawing/2014/main" id="{64BAECDC-27C7-4333-B9D8-59DE42A1B1AA}"/>
                </a:ext>
              </a:extLst>
            </p:cNvPr>
            <p:cNvSpPr>
              <a:spLocks noChangeAspect="1"/>
            </p:cNvSpPr>
            <p:nvPr>
              <p:custDataLst>
                <p:tags r:id="rId47"/>
              </p:custDataLst>
            </p:nvPr>
          </p:nvSpPr>
          <p:spPr>
            <a:xfrm>
              <a:off x="4334905" y="3282696"/>
              <a:ext cx="292608" cy="292608"/>
            </a:xfrm>
            <a:custGeom>
              <a:avLst/>
              <a:gdLst/>
              <a:ahLst/>
              <a:cxnLst/>
              <a:rect l="l" t="t" r="r" b="b"/>
              <a:pathLst>
                <a:path w="635000" h="635000">
                  <a:moveTo>
                    <a:pt x="317500" y="0"/>
                  </a:moveTo>
                  <a:arcTo wR="317500" hR="317500" stAng="16200000" swAng="7991999"/>
                  <a:lnTo>
                    <a:pt x="317500" y="317500"/>
                  </a:lnTo>
                  <a:close/>
                </a:path>
                <a:path w="635000" h="635000" fill="none">
                  <a:moveTo>
                    <a:pt x="548947" y="534843"/>
                  </a:moveTo>
                  <a:arcTo wR="317500" hR="317500" stAng="2591999" swAng="13608000"/>
                </a:path>
              </a:pathLst>
            </a:custGeom>
            <a:grpFill/>
            <a:ln w="19050" cmpd="sng">
              <a:solidFill>
                <a:schemeClr val="tx1"/>
              </a:solidFill>
            </a:ln>
          </p:spPr>
          <p:txBody>
            <a:bodyPr/>
            <a:lstStyle/>
            <a:p>
              <a:endParaRPr lang="en-GB" b="0" i="0" dirty="0">
                <a:latin typeface="Arial" panose="020B0604020202020204" pitchFamily="34" charset="0"/>
              </a:endParaRPr>
            </a:p>
          </p:txBody>
        </p:sp>
        <p:sp>
          <p:nvSpPr>
            <p:cNvPr id="68" name="Harvey 38/100 [38]">
              <a:extLst>
                <a:ext uri="{FF2B5EF4-FFF2-40B4-BE49-F238E27FC236}">
                  <a16:creationId xmlns:a16="http://schemas.microsoft.com/office/drawing/2014/main" id="{4F018A0A-A74A-4E47-BC47-203679D4F8C0}"/>
                </a:ext>
              </a:extLst>
            </p:cNvPr>
            <p:cNvSpPr>
              <a:spLocks noChangeAspect="1"/>
            </p:cNvSpPr>
            <p:nvPr>
              <p:custDataLst>
                <p:tags r:id="rId48"/>
              </p:custDataLst>
            </p:nvPr>
          </p:nvSpPr>
          <p:spPr>
            <a:xfrm>
              <a:off x="4334905" y="3282696"/>
              <a:ext cx="292608" cy="292608"/>
            </a:xfrm>
            <a:custGeom>
              <a:avLst/>
              <a:gdLst/>
              <a:ahLst/>
              <a:cxnLst/>
              <a:rect l="l" t="t" r="r" b="b"/>
              <a:pathLst>
                <a:path w="635000" h="635000">
                  <a:moveTo>
                    <a:pt x="317500" y="0"/>
                  </a:moveTo>
                  <a:arcTo wR="317500" hR="317500" stAng="16200000" swAng="8208000"/>
                  <a:lnTo>
                    <a:pt x="317500" y="317500"/>
                  </a:lnTo>
                  <a:close/>
                </a:path>
                <a:path w="635000" h="635000" fill="none">
                  <a:moveTo>
                    <a:pt x="534843" y="548947"/>
                  </a:moveTo>
                  <a:arcTo wR="317500" hR="317500" stAng="2808000" swAng="13392000"/>
                </a:path>
              </a:pathLst>
            </a:custGeom>
            <a:grpFill/>
            <a:ln w="19050" cmpd="sng">
              <a:solidFill>
                <a:schemeClr val="tx1"/>
              </a:solidFill>
            </a:ln>
          </p:spPr>
          <p:txBody>
            <a:bodyPr/>
            <a:lstStyle/>
            <a:p>
              <a:endParaRPr lang="en-GB" b="0" i="0" dirty="0">
                <a:latin typeface="Arial" panose="020B0604020202020204" pitchFamily="34" charset="0"/>
              </a:endParaRPr>
            </a:p>
          </p:txBody>
        </p:sp>
        <p:sp>
          <p:nvSpPr>
            <p:cNvPr id="69" name="Harvey 39/100 [39]">
              <a:extLst>
                <a:ext uri="{FF2B5EF4-FFF2-40B4-BE49-F238E27FC236}">
                  <a16:creationId xmlns:a16="http://schemas.microsoft.com/office/drawing/2014/main" id="{ACA75957-9FDB-46A2-82EC-77103CBEAC52}"/>
                </a:ext>
              </a:extLst>
            </p:cNvPr>
            <p:cNvSpPr>
              <a:spLocks noChangeAspect="1"/>
            </p:cNvSpPr>
            <p:nvPr>
              <p:custDataLst>
                <p:tags r:id="rId49"/>
              </p:custDataLst>
            </p:nvPr>
          </p:nvSpPr>
          <p:spPr>
            <a:xfrm>
              <a:off x="4334905" y="3282696"/>
              <a:ext cx="292608" cy="292608"/>
            </a:xfrm>
            <a:custGeom>
              <a:avLst/>
              <a:gdLst/>
              <a:ahLst/>
              <a:cxnLst/>
              <a:rect l="l" t="t" r="r" b="b"/>
              <a:pathLst>
                <a:path w="635000" h="635000">
                  <a:moveTo>
                    <a:pt x="317500" y="0"/>
                  </a:moveTo>
                  <a:arcTo wR="317500" hR="317500" stAng="16200000" swAng="8424000"/>
                  <a:lnTo>
                    <a:pt x="317500" y="317500"/>
                  </a:lnTo>
                  <a:close/>
                </a:path>
                <a:path w="635000" h="635000" fill="none">
                  <a:moveTo>
                    <a:pt x="519882" y="562137"/>
                  </a:moveTo>
                  <a:arcTo wR="317500" hR="317500" stAng="3024000" swAng="13176000"/>
                </a:path>
              </a:pathLst>
            </a:custGeom>
            <a:grpFill/>
            <a:ln w="19050" cmpd="sng">
              <a:solidFill>
                <a:schemeClr val="tx1"/>
              </a:solidFill>
            </a:ln>
          </p:spPr>
          <p:txBody>
            <a:bodyPr/>
            <a:lstStyle/>
            <a:p>
              <a:endParaRPr lang="en-GB" b="0" i="0" dirty="0">
                <a:latin typeface="Arial" panose="020B0604020202020204" pitchFamily="34" charset="0"/>
              </a:endParaRPr>
            </a:p>
          </p:txBody>
        </p:sp>
        <p:sp>
          <p:nvSpPr>
            <p:cNvPr id="70" name="Harvey 40/100 [40]">
              <a:extLst>
                <a:ext uri="{FF2B5EF4-FFF2-40B4-BE49-F238E27FC236}">
                  <a16:creationId xmlns:a16="http://schemas.microsoft.com/office/drawing/2014/main" id="{025DFA7F-A073-422A-8D20-E27D1ABE4342}"/>
                </a:ext>
              </a:extLst>
            </p:cNvPr>
            <p:cNvSpPr>
              <a:spLocks noChangeAspect="1"/>
            </p:cNvSpPr>
            <p:nvPr>
              <p:custDataLst>
                <p:tags r:id="rId50"/>
              </p:custDataLst>
            </p:nvPr>
          </p:nvSpPr>
          <p:spPr>
            <a:xfrm>
              <a:off x="4334905" y="3282696"/>
              <a:ext cx="292608" cy="292608"/>
            </a:xfrm>
            <a:custGeom>
              <a:avLst/>
              <a:gdLst/>
              <a:ahLst/>
              <a:cxnLst/>
              <a:rect l="l" t="t" r="r" b="b"/>
              <a:pathLst>
                <a:path w="635000" h="635000">
                  <a:moveTo>
                    <a:pt x="317500" y="0"/>
                  </a:moveTo>
                  <a:arcTo wR="317500" hR="317500" stAng="16200000" swAng="8640000"/>
                  <a:lnTo>
                    <a:pt x="317500" y="317500"/>
                  </a:lnTo>
                  <a:close/>
                </a:path>
                <a:path w="635000" h="635000" fill="none">
                  <a:moveTo>
                    <a:pt x="504121" y="574362"/>
                  </a:moveTo>
                  <a:arcTo wR="317500" hR="317500" stAng="3240000" swAng="12960000"/>
                </a:path>
              </a:pathLst>
            </a:custGeom>
            <a:grpFill/>
            <a:ln w="19050" cmpd="sng">
              <a:solidFill>
                <a:schemeClr val="tx1"/>
              </a:solidFill>
            </a:ln>
          </p:spPr>
          <p:txBody>
            <a:bodyPr/>
            <a:lstStyle/>
            <a:p>
              <a:endParaRPr lang="en-GB" b="0" i="0" dirty="0">
                <a:latin typeface="Arial" panose="020B0604020202020204" pitchFamily="34" charset="0"/>
              </a:endParaRPr>
            </a:p>
          </p:txBody>
        </p:sp>
        <p:sp>
          <p:nvSpPr>
            <p:cNvPr id="71" name="Harvey 41/100 [41]">
              <a:extLst>
                <a:ext uri="{FF2B5EF4-FFF2-40B4-BE49-F238E27FC236}">
                  <a16:creationId xmlns:a16="http://schemas.microsoft.com/office/drawing/2014/main" id="{BF311CE9-A4CB-4965-8F0F-5B6811E9FB20}"/>
                </a:ext>
              </a:extLst>
            </p:cNvPr>
            <p:cNvSpPr>
              <a:spLocks noChangeAspect="1"/>
            </p:cNvSpPr>
            <p:nvPr>
              <p:custDataLst>
                <p:tags r:id="rId51"/>
              </p:custDataLst>
            </p:nvPr>
          </p:nvSpPr>
          <p:spPr>
            <a:xfrm>
              <a:off x="4334905" y="3282696"/>
              <a:ext cx="292608" cy="292608"/>
            </a:xfrm>
            <a:custGeom>
              <a:avLst/>
              <a:gdLst/>
              <a:ahLst/>
              <a:cxnLst/>
              <a:rect l="l" t="t" r="r" b="b"/>
              <a:pathLst>
                <a:path w="635000" h="635000">
                  <a:moveTo>
                    <a:pt x="317500" y="0"/>
                  </a:moveTo>
                  <a:arcTo wR="317500" hR="317500" stAng="16200000" swAng="8856000"/>
                  <a:lnTo>
                    <a:pt x="317500" y="317500"/>
                  </a:lnTo>
                  <a:close/>
                </a:path>
                <a:path w="635000" h="635000" fill="none">
                  <a:moveTo>
                    <a:pt x="487625" y="585574"/>
                  </a:moveTo>
                  <a:arcTo wR="317500" hR="317500" stAng="3455999" swAng="12744000"/>
                </a:path>
              </a:pathLst>
            </a:custGeom>
            <a:grpFill/>
            <a:ln w="19050" cmpd="sng">
              <a:solidFill>
                <a:schemeClr val="tx1"/>
              </a:solidFill>
            </a:ln>
          </p:spPr>
          <p:txBody>
            <a:bodyPr/>
            <a:lstStyle/>
            <a:p>
              <a:endParaRPr lang="en-GB" b="0" i="0" dirty="0">
                <a:latin typeface="Arial" panose="020B0604020202020204" pitchFamily="34" charset="0"/>
              </a:endParaRPr>
            </a:p>
          </p:txBody>
        </p:sp>
        <p:sp>
          <p:nvSpPr>
            <p:cNvPr id="72" name="Harvey 42/100 [42]">
              <a:extLst>
                <a:ext uri="{FF2B5EF4-FFF2-40B4-BE49-F238E27FC236}">
                  <a16:creationId xmlns:a16="http://schemas.microsoft.com/office/drawing/2014/main" id="{1B415A3D-1E85-4E6A-8BAB-3BB56600BA4F}"/>
                </a:ext>
              </a:extLst>
            </p:cNvPr>
            <p:cNvSpPr>
              <a:spLocks noChangeAspect="1"/>
            </p:cNvSpPr>
            <p:nvPr>
              <p:custDataLst>
                <p:tags r:id="rId52"/>
              </p:custDataLst>
            </p:nvPr>
          </p:nvSpPr>
          <p:spPr>
            <a:xfrm>
              <a:off x="4334905" y="3282696"/>
              <a:ext cx="292608" cy="292608"/>
            </a:xfrm>
            <a:custGeom>
              <a:avLst/>
              <a:gdLst/>
              <a:ahLst/>
              <a:cxnLst/>
              <a:rect l="l" t="t" r="r" b="b"/>
              <a:pathLst>
                <a:path w="635000" h="635000">
                  <a:moveTo>
                    <a:pt x="317500" y="0"/>
                  </a:moveTo>
                  <a:arcTo wR="317500" hR="317500" stAng="16200000" swAng="9072000"/>
                  <a:lnTo>
                    <a:pt x="317500" y="317500"/>
                  </a:lnTo>
                  <a:close/>
                </a:path>
                <a:path w="635000" h="635000" fill="none">
                  <a:moveTo>
                    <a:pt x="470456" y="595727"/>
                  </a:moveTo>
                  <a:arcTo wR="317500" hR="317500" stAng="3671999" swAng="12528000"/>
                </a:path>
              </a:pathLst>
            </a:custGeom>
            <a:grpFill/>
            <a:ln w="19050" cmpd="sng">
              <a:solidFill>
                <a:schemeClr val="tx1"/>
              </a:solidFill>
            </a:ln>
          </p:spPr>
          <p:txBody>
            <a:bodyPr/>
            <a:lstStyle/>
            <a:p>
              <a:endParaRPr lang="en-GB" b="0" i="0" dirty="0">
                <a:latin typeface="Arial" panose="020B0604020202020204" pitchFamily="34" charset="0"/>
              </a:endParaRPr>
            </a:p>
          </p:txBody>
        </p:sp>
        <p:sp>
          <p:nvSpPr>
            <p:cNvPr id="73" name="Harvey 43/100 [43]">
              <a:extLst>
                <a:ext uri="{FF2B5EF4-FFF2-40B4-BE49-F238E27FC236}">
                  <a16:creationId xmlns:a16="http://schemas.microsoft.com/office/drawing/2014/main" id="{7EAD6077-4487-4E7D-846D-445E65B5291C}"/>
                </a:ext>
              </a:extLst>
            </p:cNvPr>
            <p:cNvSpPr>
              <a:spLocks noChangeAspect="1"/>
            </p:cNvSpPr>
            <p:nvPr>
              <p:custDataLst>
                <p:tags r:id="rId53"/>
              </p:custDataLst>
            </p:nvPr>
          </p:nvSpPr>
          <p:spPr>
            <a:xfrm>
              <a:off x="4334905" y="3282696"/>
              <a:ext cx="292608" cy="292608"/>
            </a:xfrm>
            <a:custGeom>
              <a:avLst/>
              <a:gdLst/>
              <a:ahLst/>
              <a:cxnLst/>
              <a:rect l="l" t="t" r="r" b="b"/>
              <a:pathLst>
                <a:path w="635000" h="635000">
                  <a:moveTo>
                    <a:pt x="317500" y="0"/>
                  </a:moveTo>
                  <a:arcTo wR="317500" hR="317500" stAng="16200000" swAng="9288000"/>
                  <a:lnTo>
                    <a:pt x="317500" y="317500"/>
                  </a:lnTo>
                  <a:close/>
                </a:path>
                <a:path w="635000" h="635000" fill="none">
                  <a:moveTo>
                    <a:pt x="452684" y="604782"/>
                  </a:moveTo>
                  <a:arcTo wR="317500" hR="317500" stAng="3888000" swAng="12312000"/>
                </a:path>
              </a:pathLst>
            </a:custGeom>
            <a:grpFill/>
            <a:ln w="19050" cmpd="sng">
              <a:solidFill>
                <a:schemeClr val="tx1"/>
              </a:solidFill>
            </a:ln>
          </p:spPr>
          <p:txBody>
            <a:bodyPr/>
            <a:lstStyle/>
            <a:p>
              <a:endParaRPr lang="en-GB" b="0" i="0" dirty="0">
                <a:latin typeface="Arial" panose="020B0604020202020204" pitchFamily="34" charset="0"/>
              </a:endParaRPr>
            </a:p>
          </p:txBody>
        </p:sp>
        <p:sp>
          <p:nvSpPr>
            <p:cNvPr id="74" name="Harvey 44/100 [44]">
              <a:extLst>
                <a:ext uri="{FF2B5EF4-FFF2-40B4-BE49-F238E27FC236}">
                  <a16:creationId xmlns:a16="http://schemas.microsoft.com/office/drawing/2014/main" id="{4B57ADAF-4A83-4CB4-8920-E2B9F994E83E}"/>
                </a:ext>
              </a:extLst>
            </p:cNvPr>
            <p:cNvSpPr>
              <a:spLocks noChangeAspect="1"/>
            </p:cNvSpPr>
            <p:nvPr>
              <p:custDataLst>
                <p:tags r:id="rId54"/>
              </p:custDataLst>
            </p:nvPr>
          </p:nvSpPr>
          <p:spPr>
            <a:xfrm>
              <a:off x="4334905" y="3282696"/>
              <a:ext cx="292608" cy="292608"/>
            </a:xfrm>
            <a:custGeom>
              <a:avLst/>
              <a:gdLst/>
              <a:ahLst/>
              <a:cxnLst/>
              <a:rect l="l" t="t" r="r" b="b"/>
              <a:pathLst>
                <a:path w="635000" h="635000">
                  <a:moveTo>
                    <a:pt x="317500" y="0"/>
                  </a:moveTo>
                  <a:arcTo wR="317500" hR="317500" stAng="16200000" swAng="9504000"/>
                  <a:lnTo>
                    <a:pt x="317500" y="317500"/>
                  </a:lnTo>
                  <a:close/>
                </a:path>
                <a:path w="635000" h="635000" fill="none">
                  <a:moveTo>
                    <a:pt x="434379" y="612704"/>
                  </a:moveTo>
                  <a:arcTo wR="317500" hR="317500" stAng="4104000" swAng="12096000"/>
                </a:path>
              </a:pathLst>
            </a:custGeom>
            <a:grpFill/>
            <a:ln w="19050" cmpd="sng">
              <a:solidFill>
                <a:schemeClr val="tx1"/>
              </a:solidFill>
            </a:ln>
          </p:spPr>
          <p:txBody>
            <a:bodyPr/>
            <a:lstStyle/>
            <a:p>
              <a:endParaRPr lang="en-GB" b="0" i="0" dirty="0">
                <a:latin typeface="Arial" panose="020B0604020202020204" pitchFamily="34" charset="0"/>
              </a:endParaRPr>
            </a:p>
          </p:txBody>
        </p:sp>
        <p:sp>
          <p:nvSpPr>
            <p:cNvPr id="75" name="Harvey 45/100 [45]">
              <a:extLst>
                <a:ext uri="{FF2B5EF4-FFF2-40B4-BE49-F238E27FC236}">
                  <a16:creationId xmlns:a16="http://schemas.microsoft.com/office/drawing/2014/main" id="{FF3E5416-AC43-4CBB-A32A-A966ED03106F}"/>
                </a:ext>
              </a:extLst>
            </p:cNvPr>
            <p:cNvSpPr>
              <a:spLocks noChangeAspect="1"/>
            </p:cNvSpPr>
            <p:nvPr>
              <p:custDataLst>
                <p:tags r:id="rId55"/>
              </p:custDataLst>
            </p:nvPr>
          </p:nvSpPr>
          <p:spPr>
            <a:xfrm>
              <a:off x="4334905" y="3282696"/>
              <a:ext cx="292608" cy="292608"/>
            </a:xfrm>
            <a:custGeom>
              <a:avLst/>
              <a:gdLst/>
              <a:ahLst/>
              <a:cxnLst/>
              <a:rect l="l" t="t" r="r" b="b"/>
              <a:pathLst>
                <a:path w="635000" h="635000">
                  <a:moveTo>
                    <a:pt x="317500" y="0"/>
                  </a:moveTo>
                  <a:arcTo wR="317500" hR="317500" stAng="16200000" swAng="9720000"/>
                  <a:lnTo>
                    <a:pt x="317500" y="317500"/>
                  </a:lnTo>
                  <a:close/>
                </a:path>
                <a:path w="635000" h="635000" fill="none">
                  <a:moveTo>
                    <a:pt x="415612" y="619460"/>
                  </a:moveTo>
                  <a:arcTo wR="317500" hR="317500" stAng="4320000" swAng="11880000"/>
                </a:path>
              </a:pathLst>
            </a:custGeom>
            <a:grpFill/>
            <a:ln w="19050" cmpd="sng">
              <a:solidFill>
                <a:schemeClr val="tx1"/>
              </a:solidFill>
            </a:ln>
          </p:spPr>
          <p:txBody>
            <a:bodyPr/>
            <a:lstStyle/>
            <a:p>
              <a:endParaRPr lang="en-GB" b="0" i="0" dirty="0">
                <a:latin typeface="Arial" panose="020B0604020202020204" pitchFamily="34" charset="0"/>
              </a:endParaRPr>
            </a:p>
          </p:txBody>
        </p:sp>
        <p:sp>
          <p:nvSpPr>
            <p:cNvPr id="76" name="Harvey 46/100 [46]">
              <a:extLst>
                <a:ext uri="{FF2B5EF4-FFF2-40B4-BE49-F238E27FC236}">
                  <a16:creationId xmlns:a16="http://schemas.microsoft.com/office/drawing/2014/main" id="{49AFF9C1-C19A-487C-A4C1-47DA87277C3B}"/>
                </a:ext>
              </a:extLst>
            </p:cNvPr>
            <p:cNvSpPr>
              <a:spLocks noChangeAspect="1"/>
            </p:cNvSpPr>
            <p:nvPr>
              <p:custDataLst>
                <p:tags r:id="rId56"/>
              </p:custDataLst>
            </p:nvPr>
          </p:nvSpPr>
          <p:spPr>
            <a:xfrm>
              <a:off x="4334905" y="3282696"/>
              <a:ext cx="292608" cy="292608"/>
            </a:xfrm>
            <a:custGeom>
              <a:avLst/>
              <a:gdLst/>
              <a:ahLst/>
              <a:cxnLst/>
              <a:rect l="l" t="t" r="r" b="b"/>
              <a:pathLst>
                <a:path w="635000" h="635000">
                  <a:moveTo>
                    <a:pt x="317500" y="0"/>
                  </a:moveTo>
                  <a:arcTo wR="317500" hR="317500" stAng="16200000" swAng="9936000"/>
                  <a:lnTo>
                    <a:pt x="317500" y="317500"/>
                  </a:lnTo>
                  <a:close/>
                </a:path>
                <a:path w="635000" h="635000" fill="none">
                  <a:moveTo>
                    <a:pt x="396459" y="625025"/>
                  </a:moveTo>
                  <a:arcTo wR="317500" hR="317500" stAng="4536000" swAng="11664000"/>
                </a:path>
              </a:pathLst>
            </a:custGeom>
            <a:grpFill/>
            <a:ln w="19050" cmpd="sng">
              <a:solidFill>
                <a:schemeClr val="tx1"/>
              </a:solidFill>
            </a:ln>
          </p:spPr>
          <p:txBody>
            <a:bodyPr/>
            <a:lstStyle/>
            <a:p>
              <a:endParaRPr lang="en-GB" b="0" i="0" dirty="0">
                <a:latin typeface="Arial" panose="020B0604020202020204" pitchFamily="34" charset="0"/>
              </a:endParaRPr>
            </a:p>
          </p:txBody>
        </p:sp>
        <p:sp>
          <p:nvSpPr>
            <p:cNvPr id="77" name="Harvey 47/100 [47]">
              <a:extLst>
                <a:ext uri="{FF2B5EF4-FFF2-40B4-BE49-F238E27FC236}">
                  <a16:creationId xmlns:a16="http://schemas.microsoft.com/office/drawing/2014/main" id="{F35AEE09-D82F-438F-9D01-96C6876241F1}"/>
                </a:ext>
              </a:extLst>
            </p:cNvPr>
            <p:cNvSpPr>
              <a:spLocks noChangeAspect="1"/>
            </p:cNvSpPr>
            <p:nvPr>
              <p:custDataLst>
                <p:tags r:id="rId57"/>
              </p:custDataLst>
            </p:nvPr>
          </p:nvSpPr>
          <p:spPr>
            <a:xfrm>
              <a:off x="4334905" y="3282696"/>
              <a:ext cx="292608" cy="292608"/>
            </a:xfrm>
            <a:custGeom>
              <a:avLst/>
              <a:gdLst/>
              <a:ahLst/>
              <a:cxnLst/>
              <a:rect l="l" t="t" r="r" b="b"/>
              <a:pathLst>
                <a:path w="635000" h="635000">
                  <a:moveTo>
                    <a:pt x="317500" y="0"/>
                  </a:moveTo>
                  <a:arcTo wR="317500" hR="317500" stAng="16200000" swAng="10152000"/>
                  <a:lnTo>
                    <a:pt x="317500" y="317500"/>
                  </a:lnTo>
                  <a:close/>
                </a:path>
                <a:path w="635000" h="635000" fill="none">
                  <a:moveTo>
                    <a:pt x="376993" y="629376"/>
                  </a:moveTo>
                  <a:arcTo wR="317500" hR="317500" stAng="4751999" swAng="11448000"/>
                </a:path>
              </a:pathLst>
            </a:custGeom>
            <a:grpFill/>
            <a:ln w="19050" cmpd="sng">
              <a:solidFill>
                <a:schemeClr val="tx1"/>
              </a:solidFill>
            </a:ln>
          </p:spPr>
          <p:txBody>
            <a:bodyPr/>
            <a:lstStyle/>
            <a:p>
              <a:endParaRPr lang="en-GB" b="0" i="0" dirty="0">
                <a:latin typeface="Arial" panose="020B0604020202020204" pitchFamily="34" charset="0"/>
              </a:endParaRPr>
            </a:p>
          </p:txBody>
        </p:sp>
        <p:sp>
          <p:nvSpPr>
            <p:cNvPr id="78" name="Harvey 48/100 [48]">
              <a:extLst>
                <a:ext uri="{FF2B5EF4-FFF2-40B4-BE49-F238E27FC236}">
                  <a16:creationId xmlns:a16="http://schemas.microsoft.com/office/drawing/2014/main" id="{4FC3325B-EEB2-4420-9715-1149CEACE9AC}"/>
                </a:ext>
              </a:extLst>
            </p:cNvPr>
            <p:cNvSpPr>
              <a:spLocks noChangeAspect="1"/>
            </p:cNvSpPr>
            <p:nvPr>
              <p:custDataLst>
                <p:tags r:id="rId58"/>
              </p:custDataLst>
            </p:nvPr>
          </p:nvSpPr>
          <p:spPr>
            <a:xfrm>
              <a:off x="4334905" y="3282696"/>
              <a:ext cx="292608" cy="292608"/>
            </a:xfrm>
            <a:custGeom>
              <a:avLst/>
              <a:gdLst/>
              <a:ahLst/>
              <a:cxnLst/>
              <a:rect l="l" t="t" r="r" b="b"/>
              <a:pathLst>
                <a:path w="635000" h="635000">
                  <a:moveTo>
                    <a:pt x="317500" y="0"/>
                  </a:moveTo>
                  <a:arcTo wR="317500" hR="317500" stAng="16200000" swAng="10367999"/>
                  <a:lnTo>
                    <a:pt x="317500" y="317500"/>
                  </a:lnTo>
                  <a:close/>
                </a:path>
                <a:path w="635000" h="635000" fill="none">
                  <a:moveTo>
                    <a:pt x="357293" y="632496"/>
                  </a:moveTo>
                  <a:arcTo wR="317500" hR="317500" stAng="4967999" swAng="11232000"/>
                </a:path>
              </a:pathLst>
            </a:custGeom>
            <a:grpFill/>
            <a:ln w="19050" cmpd="sng">
              <a:solidFill>
                <a:schemeClr val="tx1"/>
              </a:solidFill>
            </a:ln>
          </p:spPr>
          <p:txBody>
            <a:bodyPr/>
            <a:lstStyle/>
            <a:p>
              <a:endParaRPr lang="en-GB" b="0" i="0" dirty="0">
                <a:latin typeface="Arial" panose="020B0604020202020204" pitchFamily="34" charset="0"/>
              </a:endParaRPr>
            </a:p>
          </p:txBody>
        </p:sp>
        <p:sp>
          <p:nvSpPr>
            <p:cNvPr id="79" name="Harvey 49/100 [49]">
              <a:extLst>
                <a:ext uri="{FF2B5EF4-FFF2-40B4-BE49-F238E27FC236}">
                  <a16:creationId xmlns:a16="http://schemas.microsoft.com/office/drawing/2014/main" id="{3BE00D50-8FCE-4E11-AA24-10B621732F20}"/>
                </a:ext>
              </a:extLst>
            </p:cNvPr>
            <p:cNvSpPr>
              <a:spLocks noChangeAspect="1"/>
            </p:cNvSpPr>
            <p:nvPr>
              <p:custDataLst>
                <p:tags r:id="rId59"/>
              </p:custDataLst>
            </p:nvPr>
          </p:nvSpPr>
          <p:spPr>
            <a:xfrm>
              <a:off x="4334905" y="3282696"/>
              <a:ext cx="292608" cy="292608"/>
            </a:xfrm>
            <a:custGeom>
              <a:avLst/>
              <a:gdLst/>
              <a:ahLst/>
              <a:cxnLst/>
              <a:rect l="l" t="t" r="r" b="b"/>
              <a:pathLst>
                <a:path w="635000" h="635000">
                  <a:moveTo>
                    <a:pt x="317500" y="0"/>
                  </a:moveTo>
                  <a:arcTo wR="317500" hR="317500" stAng="16200000" swAng="10584000"/>
                  <a:lnTo>
                    <a:pt x="317500" y="317500"/>
                  </a:lnTo>
                  <a:close/>
                </a:path>
                <a:path w="635000" h="635000" fill="none">
                  <a:moveTo>
                    <a:pt x="337435" y="634373"/>
                  </a:moveTo>
                  <a:arcTo wR="317500" hR="317500" stAng="5184000" swAng="11016000"/>
                </a:path>
              </a:pathLst>
            </a:custGeom>
            <a:grpFill/>
            <a:ln w="19050" cmpd="sng">
              <a:solidFill>
                <a:schemeClr val="tx1"/>
              </a:solidFill>
            </a:ln>
          </p:spPr>
          <p:txBody>
            <a:bodyPr/>
            <a:lstStyle/>
            <a:p>
              <a:endParaRPr lang="en-GB" b="0" i="0" dirty="0">
                <a:latin typeface="Arial" panose="020B0604020202020204" pitchFamily="34" charset="0"/>
              </a:endParaRPr>
            </a:p>
          </p:txBody>
        </p:sp>
        <p:sp>
          <p:nvSpPr>
            <p:cNvPr id="80" name="Harvey 50/100 [50]">
              <a:extLst>
                <a:ext uri="{FF2B5EF4-FFF2-40B4-BE49-F238E27FC236}">
                  <a16:creationId xmlns:a16="http://schemas.microsoft.com/office/drawing/2014/main" id="{97083993-8BFD-443F-A3A3-D28EF389CE2B}"/>
                </a:ext>
              </a:extLst>
            </p:cNvPr>
            <p:cNvSpPr>
              <a:spLocks noChangeAspect="1"/>
            </p:cNvSpPr>
            <p:nvPr>
              <p:custDataLst>
                <p:tags r:id="rId60"/>
              </p:custDataLst>
            </p:nvPr>
          </p:nvSpPr>
          <p:spPr>
            <a:xfrm>
              <a:off x="4334905" y="3282696"/>
              <a:ext cx="292608" cy="292608"/>
            </a:xfrm>
            <a:custGeom>
              <a:avLst/>
              <a:gdLst/>
              <a:ahLst/>
              <a:cxnLst/>
              <a:rect l="l" t="t" r="r" b="b"/>
              <a:pathLst>
                <a:path w="635000" h="635000">
                  <a:moveTo>
                    <a:pt x="317500" y="0"/>
                  </a:moveTo>
                  <a:arcTo wR="317500" hR="317500" stAng="16200000" swAng="10800000"/>
                  <a:lnTo>
                    <a:pt x="317500" y="317500"/>
                  </a:lnTo>
                  <a:close/>
                </a:path>
                <a:path w="635000" h="635000" fill="none">
                  <a:moveTo>
                    <a:pt x="317500" y="635000"/>
                  </a:moveTo>
                  <a:arcTo wR="317500" hR="317500" stAng="5400000" swAng="10800000"/>
                </a:path>
              </a:pathLst>
            </a:custGeom>
            <a:grpFill/>
            <a:ln w="19050" cmpd="sng">
              <a:solidFill>
                <a:schemeClr val="tx1"/>
              </a:solidFill>
            </a:ln>
          </p:spPr>
          <p:txBody>
            <a:bodyPr/>
            <a:lstStyle/>
            <a:p>
              <a:endParaRPr lang="en-GB" b="0" i="0" dirty="0">
                <a:latin typeface="Arial" panose="020B0604020202020204" pitchFamily="34" charset="0"/>
              </a:endParaRPr>
            </a:p>
          </p:txBody>
        </p:sp>
        <p:sp>
          <p:nvSpPr>
            <p:cNvPr id="81" name="Harvey 51/100 [51]">
              <a:extLst>
                <a:ext uri="{FF2B5EF4-FFF2-40B4-BE49-F238E27FC236}">
                  <a16:creationId xmlns:a16="http://schemas.microsoft.com/office/drawing/2014/main" id="{BDE38762-18E9-47FF-895E-325F5976ECAA}"/>
                </a:ext>
              </a:extLst>
            </p:cNvPr>
            <p:cNvSpPr>
              <a:spLocks noChangeAspect="1"/>
            </p:cNvSpPr>
            <p:nvPr>
              <p:custDataLst>
                <p:tags r:id="rId61"/>
              </p:custDataLst>
            </p:nvPr>
          </p:nvSpPr>
          <p:spPr>
            <a:xfrm>
              <a:off x="4334905" y="3282696"/>
              <a:ext cx="292608" cy="292608"/>
            </a:xfrm>
            <a:custGeom>
              <a:avLst/>
              <a:gdLst/>
              <a:ahLst/>
              <a:cxnLst/>
              <a:rect l="l" t="t" r="r" b="b"/>
              <a:pathLst>
                <a:path w="635000" h="635000">
                  <a:moveTo>
                    <a:pt x="317500" y="0"/>
                  </a:moveTo>
                  <a:arcTo wR="317500" hR="317500" stAng="16200000" swAng="11016000"/>
                  <a:lnTo>
                    <a:pt x="317500" y="317500"/>
                  </a:lnTo>
                  <a:close/>
                </a:path>
                <a:path w="635000" h="635000" fill="none">
                  <a:moveTo>
                    <a:pt x="297564" y="634373"/>
                  </a:moveTo>
                  <a:arcTo wR="317500" hR="317500" stAng="5616000" swAng="10584000"/>
                </a:path>
              </a:pathLst>
            </a:custGeom>
            <a:grpFill/>
            <a:ln w="19050" cmpd="sng">
              <a:solidFill>
                <a:schemeClr val="tx1"/>
              </a:solidFill>
            </a:ln>
          </p:spPr>
          <p:txBody>
            <a:bodyPr/>
            <a:lstStyle/>
            <a:p>
              <a:endParaRPr lang="en-GB" b="0" i="0" dirty="0">
                <a:latin typeface="Arial" panose="020B0604020202020204" pitchFamily="34" charset="0"/>
              </a:endParaRPr>
            </a:p>
          </p:txBody>
        </p:sp>
        <p:sp>
          <p:nvSpPr>
            <p:cNvPr id="82" name="Harvey 52/100 [52]">
              <a:extLst>
                <a:ext uri="{FF2B5EF4-FFF2-40B4-BE49-F238E27FC236}">
                  <a16:creationId xmlns:a16="http://schemas.microsoft.com/office/drawing/2014/main" id="{785EAA21-FBCD-46DC-8430-7AB12F5A66AF}"/>
                </a:ext>
              </a:extLst>
            </p:cNvPr>
            <p:cNvSpPr>
              <a:spLocks noChangeAspect="1"/>
            </p:cNvSpPr>
            <p:nvPr>
              <p:custDataLst>
                <p:tags r:id="rId62"/>
              </p:custDataLst>
            </p:nvPr>
          </p:nvSpPr>
          <p:spPr>
            <a:xfrm>
              <a:off x="4334905" y="3282696"/>
              <a:ext cx="292608" cy="292608"/>
            </a:xfrm>
            <a:custGeom>
              <a:avLst/>
              <a:gdLst/>
              <a:ahLst/>
              <a:cxnLst/>
              <a:rect l="l" t="t" r="r" b="b"/>
              <a:pathLst>
                <a:path w="635000" h="635000">
                  <a:moveTo>
                    <a:pt x="317500" y="0"/>
                  </a:moveTo>
                  <a:arcTo wR="317500" hR="317500" stAng="16200000" swAng="11232000"/>
                  <a:lnTo>
                    <a:pt x="317500" y="317500"/>
                  </a:lnTo>
                  <a:close/>
                </a:path>
                <a:path w="635000" h="635000" fill="none">
                  <a:moveTo>
                    <a:pt x="277706" y="632496"/>
                  </a:moveTo>
                  <a:arcTo wR="317500" hR="317500" stAng="5832000" swAng="10367999"/>
                </a:path>
              </a:pathLst>
            </a:custGeom>
            <a:grpFill/>
            <a:ln w="19050" cmpd="sng">
              <a:solidFill>
                <a:schemeClr val="tx1"/>
              </a:solidFill>
            </a:ln>
          </p:spPr>
          <p:txBody>
            <a:bodyPr/>
            <a:lstStyle/>
            <a:p>
              <a:endParaRPr lang="en-GB" b="0" i="0" dirty="0">
                <a:latin typeface="Arial" panose="020B0604020202020204" pitchFamily="34" charset="0"/>
              </a:endParaRPr>
            </a:p>
          </p:txBody>
        </p:sp>
        <p:sp>
          <p:nvSpPr>
            <p:cNvPr id="83" name="Harvey 53/100 [53]">
              <a:extLst>
                <a:ext uri="{FF2B5EF4-FFF2-40B4-BE49-F238E27FC236}">
                  <a16:creationId xmlns:a16="http://schemas.microsoft.com/office/drawing/2014/main" id="{858D54BA-F4A5-4C67-830E-E85FF6EE735D}"/>
                </a:ext>
              </a:extLst>
            </p:cNvPr>
            <p:cNvSpPr>
              <a:spLocks noChangeAspect="1"/>
            </p:cNvSpPr>
            <p:nvPr>
              <p:custDataLst>
                <p:tags r:id="rId63"/>
              </p:custDataLst>
            </p:nvPr>
          </p:nvSpPr>
          <p:spPr>
            <a:xfrm>
              <a:off x="4334905" y="3282696"/>
              <a:ext cx="292608" cy="292608"/>
            </a:xfrm>
            <a:custGeom>
              <a:avLst/>
              <a:gdLst/>
              <a:ahLst/>
              <a:cxnLst/>
              <a:rect l="l" t="t" r="r" b="b"/>
              <a:pathLst>
                <a:path w="635000" h="635000">
                  <a:moveTo>
                    <a:pt x="317500" y="0"/>
                  </a:moveTo>
                  <a:arcTo wR="317500" hR="317500" stAng="16200000" swAng="11448000"/>
                  <a:lnTo>
                    <a:pt x="317500" y="317500"/>
                  </a:lnTo>
                  <a:close/>
                </a:path>
                <a:path w="635000" h="635000" fill="none">
                  <a:moveTo>
                    <a:pt x="258006" y="629376"/>
                  </a:moveTo>
                  <a:arcTo wR="317500" hR="317500" stAng="6048000" swAng="10152000"/>
                </a:path>
              </a:pathLst>
            </a:custGeom>
            <a:grpFill/>
            <a:ln w="19050" cmpd="sng">
              <a:solidFill>
                <a:schemeClr val="tx1"/>
              </a:solidFill>
            </a:ln>
          </p:spPr>
          <p:txBody>
            <a:bodyPr/>
            <a:lstStyle/>
            <a:p>
              <a:endParaRPr lang="en-GB" b="0" i="0" dirty="0">
                <a:latin typeface="Arial" panose="020B0604020202020204" pitchFamily="34" charset="0"/>
              </a:endParaRPr>
            </a:p>
          </p:txBody>
        </p:sp>
        <p:sp>
          <p:nvSpPr>
            <p:cNvPr id="84" name="Harvey 54/100 [54]">
              <a:extLst>
                <a:ext uri="{FF2B5EF4-FFF2-40B4-BE49-F238E27FC236}">
                  <a16:creationId xmlns:a16="http://schemas.microsoft.com/office/drawing/2014/main" id="{AC41BD7B-E1FA-4AED-B11C-E03936A672E6}"/>
                </a:ext>
              </a:extLst>
            </p:cNvPr>
            <p:cNvSpPr>
              <a:spLocks noChangeAspect="1"/>
            </p:cNvSpPr>
            <p:nvPr>
              <p:custDataLst>
                <p:tags r:id="rId64"/>
              </p:custDataLst>
            </p:nvPr>
          </p:nvSpPr>
          <p:spPr>
            <a:xfrm>
              <a:off x="4334905" y="3282696"/>
              <a:ext cx="292608" cy="292608"/>
            </a:xfrm>
            <a:custGeom>
              <a:avLst/>
              <a:gdLst/>
              <a:ahLst/>
              <a:cxnLst/>
              <a:rect l="l" t="t" r="r" b="b"/>
              <a:pathLst>
                <a:path w="635000" h="635000">
                  <a:moveTo>
                    <a:pt x="317500" y="0"/>
                  </a:moveTo>
                  <a:arcTo wR="317500" hR="317500" stAng="16200000" swAng="11664000"/>
                  <a:lnTo>
                    <a:pt x="317500" y="317500"/>
                  </a:lnTo>
                  <a:close/>
                </a:path>
                <a:path w="635000" h="635000" fill="none">
                  <a:moveTo>
                    <a:pt x="238540" y="625025"/>
                  </a:moveTo>
                  <a:arcTo wR="317500" hR="317500" stAng="6264000" swAng="9936000"/>
                </a:path>
              </a:pathLst>
            </a:custGeom>
            <a:grpFill/>
            <a:ln w="19050" cmpd="sng">
              <a:solidFill>
                <a:schemeClr val="tx1"/>
              </a:solidFill>
            </a:ln>
          </p:spPr>
          <p:txBody>
            <a:bodyPr/>
            <a:lstStyle/>
            <a:p>
              <a:endParaRPr lang="en-GB" b="0" i="0" dirty="0">
                <a:latin typeface="Arial" panose="020B0604020202020204" pitchFamily="34" charset="0"/>
              </a:endParaRPr>
            </a:p>
          </p:txBody>
        </p:sp>
        <p:sp>
          <p:nvSpPr>
            <p:cNvPr id="85" name="Harvey 55/100 [55]">
              <a:extLst>
                <a:ext uri="{FF2B5EF4-FFF2-40B4-BE49-F238E27FC236}">
                  <a16:creationId xmlns:a16="http://schemas.microsoft.com/office/drawing/2014/main" id="{BAF901A0-5FD1-4B29-9AF9-DB8B19412429}"/>
                </a:ext>
              </a:extLst>
            </p:cNvPr>
            <p:cNvSpPr>
              <a:spLocks noChangeAspect="1"/>
            </p:cNvSpPr>
            <p:nvPr>
              <p:custDataLst>
                <p:tags r:id="rId65"/>
              </p:custDataLst>
            </p:nvPr>
          </p:nvSpPr>
          <p:spPr>
            <a:xfrm>
              <a:off x="4334905" y="3282696"/>
              <a:ext cx="292608" cy="292608"/>
            </a:xfrm>
            <a:custGeom>
              <a:avLst/>
              <a:gdLst/>
              <a:ahLst/>
              <a:cxnLst/>
              <a:rect l="l" t="t" r="r" b="b"/>
              <a:pathLst>
                <a:path w="635000" h="635000">
                  <a:moveTo>
                    <a:pt x="317500" y="0"/>
                  </a:moveTo>
                  <a:arcTo wR="317500" hR="317500" stAng="16200000" swAng="11880000"/>
                  <a:lnTo>
                    <a:pt x="317500" y="317500"/>
                  </a:lnTo>
                  <a:close/>
                </a:path>
                <a:path w="635000" h="635000" fill="none">
                  <a:moveTo>
                    <a:pt x="219387" y="619460"/>
                  </a:moveTo>
                  <a:arcTo wR="317500" hR="317500" stAng="6480000" swAng="9719999"/>
                </a:path>
              </a:pathLst>
            </a:custGeom>
            <a:grpFill/>
            <a:ln w="19050" cmpd="sng">
              <a:solidFill>
                <a:schemeClr val="tx1"/>
              </a:solidFill>
            </a:ln>
          </p:spPr>
          <p:txBody>
            <a:bodyPr/>
            <a:lstStyle/>
            <a:p>
              <a:endParaRPr lang="en-GB" b="0" i="0" dirty="0">
                <a:latin typeface="Arial" panose="020B0604020202020204" pitchFamily="34" charset="0"/>
              </a:endParaRPr>
            </a:p>
          </p:txBody>
        </p:sp>
        <p:sp>
          <p:nvSpPr>
            <p:cNvPr id="86" name="Harvey 56/100 [56]">
              <a:extLst>
                <a:ext uri="{FF2B5EF4-FFF2-40B4-BE49-F238E27FC236}">
                  <a16:creationId xmlns:a16="http://schemas.microsoft.com/office/drawing/2014/main" id="{3EFF555D-6B7F-481F-ADC2-746953BA7F97}"/>
                </a:ext>
              </a:extLst>
            </p:cNvPr>
            <p:cNvSpPr>
              <a:spLocks noChangeAspect="1"/>
            </p:cNvSpPr>
            <p:nvPr>
              <p:custDataLst>
                <p:tags r:id="rId66"/>
              </p:custDataLst>
            </p:nvPr>
          </p:nvSpPr>
          <p:spPr>
            <a:xfrm>
              <a:off x="4334905" y="3282696"/>
              <a:ext cx="292608" cy="292608"/>
            </a:xfrm>
            <a:custGeom>
              <a:avLst/>
              <a:gdLst/>
              <a:ahLst/>
              <a:cxnLst/>
              <a:rect l="l" t="t" r="r" b="b"/>
              <a:pathLst>
                <a:path w="635000" h="635000">
                  <a:moveTo>
                    <a:pt x="317500" y="0"/>
                  </a:moveTo>
                  <a:arcTo wR="317500" hR="317500" stAng="16200000" swAng="12096000"/>
                  <a:lnTo>
                    <a:pt x="317500" y="317500"/>
                  </a:lnTo>
                  <a:close/>
                </a:path>
                <a:path w="635000" h="635000" fill="none">
                  <a:moveTo>
                    <a:pt x="200620" y="612704"/>
                  </a:moveTo>
                  <a:arcTo wR="317500" hR="317500" stAng="6696000" swAng="9503999"/>
                </a:path>
              </a:pathLst>
            </a:custGeom>
            <a:grpFill/>
            <a:ln w="19050" cmpd="sng">
              <a:solidFill>
                <a:schemeClr val="tx1"/>
              </a:solidFill>
            </a:ln>
          </p:spPr>
          <p:txBody>
            <a:bodyPr/>
            <a:lstStyle/>
            <a:p>
              <a:endParaRPr lang="en-GB" b="0" i="0" dirty="0">
                <a:latin typeface="Arial" panose="020B0604020202020204" pitchFamily="34" charset="0"/>
              </a:endParaRPr>
            </a:p>
          </p:txBody>
        </p:sp>
        <p:sp>
          <p:nvSpPr>
            <p:cNvPr id="87" name="Harvey 57/100 [57]">
              <a:extLst>
                <a:ext uri="{FF2B5EF4-FFF2-40B4-BE49-F238E27FC236}">
                  <a16:creationId xmlns:a16="http://schemas.microsoft.com/office/drawing/2014/main" id="{A4D3BE31-8C07-4912-AB8B-8331A665C238}"/>
                </a:ext>
              </a:extLst>
            </p:cNvPr>
            <p:cNvSpPr>
              <a:spLocks noChangeAspect="1"/>
            </p:cNvSpPr>
            <p:nvPr>
              <p:custDataLst>
                <p:tags r:id="rId67"/>
              </p:custDataLst>
            </p:nvPr>
          </p:nvSpPr>
          <p:spPr>
            <a:xfrm>
              <a:off x="4334905" y="3282696"/>
              <a:ext cx="292608" cy="292608"/>
            </a:xfrm>
            <a:custGeom>
              <a:avLst/>
              <a:gdLst/>
              <a:ahLst/>
              <a:cxnLst/>
              <a:rect l="l" t="t" r="r" b="b"/>
              <a:pathLst>
                <a:path w="635000" h="635000">
                  <a:moveTo>
                    <a:pt x="317500" y="0"/>
                  </a:moveTo>
                  <a:arcTo wR="317500" hR="317500" stAng="16200000" swAng="12312000"/>
                  <a:lnTo>
                    <a:pt x="317500" y="317500"/>
                  </a:lnTo>
                  <a:close/>
                </a:path>
                <a:path w="635000" h="635000" fill="none">
                  <a:moveTo>
                    <a:pt x="182315" y="604782"/>
                  </a:moveTo>
                  <a:arcTo wR="317500" hR="317500" stAng="6911999" swAng="9288000"/>
                </a:path>
              </a:pathLst>
            </a:custGeom>
            <a:grpFill/>
            <a:ln w="19050" cmpd="sng">
              <a:solidFill>
                <a:schemeClr val="tx1"/>
              </a:solidFill>
            </a:ln>
          </p:spPr>
          <p:txBody>
            <a:bodyPr/>
            <a:lstStyle/>
            <a:p>
              <a:endParaRPr lang="en-GB" b="0" i="0" dirty="0">
                <a:latin typeface="Arial" panose="020B0604020202020204" pitchFamily="34" charset="0"/>
              </a:endParaRPr>
            </a:p>
          </p:txBody>
        </p:sp>
        <p:sp>
          <p:nvSpPr>
            <p:cNvPr id="88" name="Harvey 58/100 [58]">
              <a:extLst>
                <a:ext uri="{FF2B5EF4-FFF2-40B4-BE49-F238E27FC236}">
                  <a16:creationId xmlns:a16="http://schemas.microsoft.com/office/drawing/2014/main" id="{E7B5A5D9-6DD2-4B0A-9557-7A7AF774103E}"/>
                </a:ext>
              </a:extLst>
            </p:cNvPr>
            <p:cNvSpPr>
              <a:spLocks noChangeAspect="1"/>
            </p:cNvSpPr>
            <p:nvPr>
              <p:custDataLst>
                <p:tags r:id="rId68"/>
              </p:custDataLst>
            </p:nvPr>
          </p:nvSpPr>
          <p:spPr>
            <a:xfrm>
              <a:off x="4334905" y="3282696"/>
              <a:ext cx="292608" cy="292608"/>
            </a:xfrm>
            <a:custGeom>
              <a:avLst/>
              <a:gdLst/>
              <a:ahLst/>
              <a:cxnLst/>
              <a:rect l="l" t="t" r="r" b="b"/>
              <a:pathLst>
                <a:path w="635000" h="635000">
                  <a:moveTo>
                    <a:pt x="317500" y="0"/>
                  </a:moveTo>
                  <a:arcTo wR="317500" hR="317500" stAng="16200000" swAng="12527999"/>
                  <a:lnTo>
                    <a:pt x="317500" y="317500"/>
                  </a:lnTo>
                  <a:close/>
                </a:path>
                <a:path w="635000" h="635000" fill="none">
                  <a:moveTo>
                    <a:pt x="164543" y="595727"/>
                  </a:moveTo>
                  <a:arcTo wR="317500" hR="317500" stAng="7127999" swAng="9072000"/>
                </a:path>
              </a:pathLst>
            </a:custGeom>
            <a:grpFill/>
            <a:ln w="19050" cmpd="sng">
              <a:solidFill>
                <a:schemeClr val="tx1"/>
              </a:solidFill>
            </a:ln>
          </p:spPr>
          <p:txBody>
            <a:bodyPr/>
            <a:lstStyle/>
            <a:p>
              <a:endParaRPr lang="en-GB" b="0" i="0" dirty="0">
                <a:latin typeface="Arial" panose="020B0604020202020204" pitchFamily="34" charset="0"/>
              </a:endParaRPr>
            </a:p>
          </p:txBody>
        </p:sp>
        <p:sp>
          <p:nvSpPr>
            <p:cNvPr id="89" name="Harvey 59/100 [59]">
              <a:extLst>
                <a:ext uri="{FF2B5EF4-FFF2-40B4-BE49-F238E27FC236}">
                  <a16:creationId xmlns:a16="http://schemas.microsoft.com/office/drawing/2014/main" id="{88458C0E-D234-4C86-A6CC-B8CD6C445F00}"/>
                </a:ext>
              </a:extLst>
            </p:cNvPr>
            <p:cNvSpPr>
              <a:spLocks noChangeAspect="1"/>
            </p:cNvSpPr>
            <p:nvPr>
              <p:custDataLst>
                <p:tags r:id="rId69"/>
              </p:custDataLst>
            </p:nvPr>
          </p:nvSpPr>
          <p:spPr>
            <a:xfrm>
              <a:off x="4334905" y="3282696"/>
              <a:ext cx="292608" cy="292608"/>
            </a:xfrm>
            <a:custGeom>
              <a:avLst/>
              <a:gdLst/>
              <a:ahLst/>
              <a:cxnLst/>
              <a:rect l="l" t="t" r="r" b="b"/>
              <a:pathLst>
                <a:path w="635000" h="635000">
                  <a:moveTo>
                    <a:pt x="317500" y="0"/>
                  </a:moveTo>
                  <a:arcTo wR="317500" hR="317500" stAng="16200000" swAng="12743999"/>
                  <a:lnTo>
                    <a:pt x="317500" y="317500"/>
                  </a:lnTo>
                  <a:close/>
                </a:path>
                <a:path w="635000" h="635000" fill="none">
                  <a:moveTo>
                    <a:pt x="147374" y="585574"/>
                  </a:moveTo>
                  <a:arcTo wR="317500" hR="317500" stAng="7343999" swAng="8856000"/>
                </a:path>
              </a:pathLst>
            </a:custGeom>
            <a:grpFill/>
            <a:ln w="19050" cmpd="sng">
              <a:solidFill>
                <a:schemeClr val="tx1"/>
              </a:solidFill>
            </a:ln>
          </p:spPr>
          <p:txBody>
            <a:bodyPr/>
            <a:lstStyle/>
            <a:p>
              <a:endParaRPr lang="en-GB" b="0" i="0" dirty="0">
                <a:latin typeface="Arial" panose="020B0604020202020204" pitchFamily="34" charset="0"/>
              </a:endParaRPr>
            </a:p>
          </p:txBody>
        </p:sp>
        <p:sp>
          <p:nvSpPr>
            <p:cNvPr id="90" name="Harvey 60/100 [60]">
              <a:extLst>
                <a:ext uri="{FF2B5EF4-FFF2-40B4-BE49-F238E27FC236}">
                  <a16:creationId xmlns:a16="http://schemas.microsoft.com/office/drawing/2014/main" id="{0924D2C6-D224-49FD-A4B8-312AFD605E78}"/>
                </a:ext>
              </a:extLst>
            </p:cNvPr>
            <p:cNvSpPr>
              <a:spLocks noChangeAspect="1"/>
            </p:cNvSpPr>
            <p:nvPr>
              <p:custDataLst>
                <p:tags r:id="rId70"/>
              </p:custDataLst>
            </p:nvPr>
          </p:nvSpPr>
          <p:spPr>
            <a:xfrm>
              <a:off x="4334905" y="3282696"/>
              <a:ext cx="292608" cy="292608"/>
            </a:xfrm>
            <a:custGeom>
              <a:avLst/>
              <a:gdLst/>
              <a:ahLst/>
              <a:cxnLst/>
              <a:rect l="l" t="t" r="r" b="b"/>
              <a:pathLst>
                <a:path w="635000" h="635000">
                  <a:moveTo>
                    <a:pt x="317500" y="0"/>
                  </a:moveTo>
                  <a:arcTo wR="317500" hR="317500" stAng="16200000" swAng="12960000"/>
                  <a:lnTo>
                    <a:pt x="317500" y="317500"/>
                  </a:lnTo>
                  <a:close/>
                </a:path>
                <a:path w="635000" h="635000" fill="none">
                  <a:moveTo>
                    <a:pt x="130878" y="574362"/>
                  </a:moveTo>
                  <a:arcTo wR="317500" hR="317500" stAng="7560000" swAng="8640000"/>
                </a:path>
              </a:pathLst>
            </a:custGeom>
            <a:grpFill/>
            <a:ln w="19050" cmpd="sng">
              <a:solidFill>
                <a:schemeClr val="tx1"/>
              </a:solidFill>
            </a:ln>
          </p:spPr>
          <p:txBody>
            <a:bodyPr/>
            <a:lstStyle/>
            <a:p>
              <a:endParaRPr lang="en-GB" b="0" i="0" dirty="0">
                <a:latin typeface="Arial" panose="020B0604020202020204" pitchFamily="34" charset="0"/>
              </a:endParaRPr>
            </a:p>
          </p:txBody>
        </p:sp>
        <p:sp>
          <p:nvSpPr>
            <p:cNvPr id="91" name="Harvey 61/100 [61]">
              <a:extLst>
                <a:ext uri="{FF2B5EF4-FFF2-40B4-BE49-F238E27FC236}">
                  <a16:creationId xmlns:a16="http://schemas.microsoft.com/office/drawing/2014/main" id="{F9FB23C2-D568-49AC-B8FD-0480EB019739}"/>
                </a:ext>
              </a:extLst>
            </p:cNvPr>
            <p:cNvSpPr>
              <a:spLocks noChangeAspect="1"/>
            </p:cNvSpPr>
            <p:nvPr>
              <p:custDataLst>
                <p:tags r:id="rId71"/>
              </p:custDataLst>
            </p:nvPr>
          </p:nvSpPr>
          <p:spPr>
            <a:xfrm>
              <a:off x="4334905" y="3282696"/>
              <a:ext cx="292608" cy="292608"/>
            </a:xfrm>
            <a:custGeom>
              <a:avLst/>
              <a:gdLst/>
              <a:ahLst/>
              <a:cxnLst/>
              <a:rect l="l" t="t" r="r" b="b"/>
              <a:pathLst>
                <a:path w="635000" h="635000">
                  <a:moveTo>
                    <a:pt x="317500" y="0"/>
                  </a:moveTo>
                  <a:arcTo wR="317500" hR="317500" stAng="16200000" swAng="13176000"/>
                  <a:lnTo>
                    <a:pt x="317500" y="317500"/>
                  </a:lnTo>
                  <a:close/>
                </a:path>
                <a:path w="635000" h="635000" fill="none">
                  <a:moveTo>
                    <a:pt x="115117" y="562137"/>
                  </a:moveTo>
                  <a:arcTo wR="317500" hR="317500" stAng="7776000" swAng="8424000"/>
                </a:path>
              </a:pathLst>
            </a:custGeom>
            <a:grpFill/>
            <a:ln w="19050" cmpd="sng">
              <a:solidFill>
                <a:schemeClr val="tx1"/>
              </a:solidFill>
            </a:ln>
          </p:spPr>
          <p:txBody>
            <a:bodyPr/>
            <a:lstStyle/>
            <a:p>
              <a:endParaRPr lang="en-GB" b="0" i="0" dirty="0">
                <a:latin typeface="Arial" panose="020B0604020202020204" pitchFamily="34" charset="0"/>
              </a:endParaRPr>
            </a:p>
          </p:txBody>
        </p:sp>
        <p:sp>
          <p:nvSpPr>
            <p:cNvPr id="92" name="Harvey 62/100 [62]">
              <a:extLst>
                <a:ext uri="{FF2B5EF4-FFF2-40B4-BE49-F238E27FC236}">
                  <a16:creationId xmlns:a16="http://schemas.microsoft.com/office/drawing/2014/main" id="{9EF3159D-F4FB-4032-BCCB-55E6ED5EEFC7}"/>
                </a:ext>
              </a:extLst>
            </p:cNvPr>
            <p:cNvSpPr>
              <a:spLocks noChangeAspect="1"/>
            </p:cNvSpPr>
            <p:nvPr>
              <p:custDataLst>
                <p:tags r:id="rId72"/>
              </p:custDataLst>
            </p:nvPr>
          </p:nvSpPr>
          <p:spPr>
            <a:xfrm>
              <a:off x="4334905" y="3282696"/>
              <a:ext cx="292608" cy="292608"/>
            </a:xfrm>
            <a:custGeom>
              <a:avLst/>
              <a:gdLst/>
              <a:ahLst/>
              <a:cxnLst/>
              <a:rect l="l" t="t" r="r" b="b"/>
              <a:pathLst>
                <a:path w="635000" h="635000">
                  <a:moveTo>
                    <a:pt x="317500" y="0"/>
                  </a:moveTo>
                  <a:arcTo wR="317500" hR="317500" stAng="16200000" swAng="13392000"/>
                  <a:lnTo>
                    <a:pt x="317500" y="317500"/>
                  </a:lnTo>
                  <a:close/>
                </a:path>
                <a:path w="635000" h="635000" fill="none">
                  <a:moveTo>
                    <a:pt x="100156" y="548947"/>
                  </a:moveTo>
                  <a:arcTo wR="317500" hR="317500" stAng="7991999" swAng="8208000"/>
                </a:path>
              </a:pathLst>
            </a:custGeom>
            <a:grpFill/>
            <a:ln w="19050" cmpd="sng">
              <a:solidFill>
                <a:schemeClr val="tx1"/>
              </a:solidFill>
            </a:ln>
          </p:spPr>
          <p:txBody>
            <a:bodyPr/>
            <a:lstStyle/>
            <a:p>
              <a:endParaRPr lang="en-GB" b="0" i="0" dirty="0">
                <a:latin typeface="Arial" panose="020B0604020202020204" pitchFamily="34" charset="0"/>
              </a:endParaRPr>
            </a:p>
          </p:txBody>
        </p:sp>
        <p:sp>
          <p:nvSpPr>
            <p:cNvPr id="93" name="Harvey 63/100 [63]">
              <a:extLst>
                <a:ext uri="{FF2B5EF4-FFF2-40B4-BE49-F238E27FC236}">
                  <a16:creationId xmlns:a16="http://schemas.microsoft.com/office/drawing/2014/main" id="{9362C8EA-6D15-4E0C-8AE9-B1B50EB297B8}"/>
                </a:ext>
              </a:extLst>
            </p:cNvPr>
            <p:cNvSpPr>
              <a:spLocks noChangeAspect="1"/>
            </p:cNvSpPr>
            <p:nvPr>
              <p:custDataLst>
                <p:tags r:id="rId73"/>
              </p:custDataLst>
            </p:nvPr>
          </p:nvSpPr>
          <p:spPr>
            <a:xfrm>
              <a:off x="4334905" y="3282696"/>
              <a:ext cx="292608" cy="292608"/>
            </a:xfrm>
            <a:custGeom>
              <a:avLst/>
              <a:gdLst/>
              <a:ahLst/>
              <a:cxnLst/>
              <a:rect l="l" t="t" r="r" b="b"/>
              <a:pathLst>
                <a:path w="635000" h="635000">
                  <a:moveTo>
                    <a:pt x="317500" y="0"/>
                  </a:moveTo>
                  <a:arcTo wR="317500" hR="317500" stAng="16200000" swAng="13608000"/>
                  <a:lnTo>
                    <a:pt x="317500" y="317500"/>
                  </a:lnTo>
                  <a:close/>
                </a:path>
                <a:path w="635000" h="635000" fill="none">
                  <a:moveTo>
                    <a:pt x="86052" y="534843"/>
                  </a:moveTo>
                  <a:arcTo wR="317500" hR="317500" stAng="8208000" swAng="7991999"/>
                </a:path>
              </a:pathLst>
            </a:custGeom>
            <a:grpFill/>
            <a:ln w="19050" cmpd="sng">
              <a:solidFill>
                <a:schemeClr val="tx1"/>
              </a:solidFill>
            </a:ln>
          </p:spPr>
          <p:txBody>
            <a:bodyPr/>
            <a:lstStyle/>
            <a:p>
              <a:endParaRPr lang="en-GB" b="0" i="0" dirty="0">
                <a:latin typeface="Arial" panose="020B0604020202020204" pitchFamily="34" charset="0"/>
              </a:endParaRPr>
            </a:p>
          </p:txBody>
        </p:sp>
        <p:sp>
          <p:nvSpPr>
            <p:cNvPr id="94" name="Harvey 64/100 [64]">
              <a:extLst>
                <a:ext uri="{FF2B5EF4-FFF2-40B4-BE49-F238E27FC236}">
                  <a16:creationId xmlns:a16="http://schemas.microsoft.com/office/drawing/2014/main" id="{91EB375D-1444-4BE3-A696-66272A1564CD}"/>
                </a:ext>
              </a:extLst>
            </p:cNvPr>
            <p:cNvSpPr>
              <a:spLocks noChangeAspect="1"/>
            </p:cNvSpPr>
            <p:nvPr>
              <p:custDataLst>
                <p:tags r:id="rId74"/>
              </p:custDataLst>
            </p:nvPr>
          </p:nvSpPr>
          <p:spPr>
            <a:xfrm>
              <a:off x="4334905" y="3282696"/>
              <a:ext cx="292608" cy="292608"/>
            </a:xfrm>
            <a:custGeom>
              <a:avLst/>
              <a:gdLst/>
              <a:ahLst/>
              <a:cxnLst/>
              <a:rect l="l" t="t" r="r" b="b"/>
              <a:pathLst>
                <a:path w="635000" h="635000">
                  <a:moveTo>
                    <a:pt x="317500" y="0"/>
                  </a:moveTo>
                  <a:arcTo wR="317500" hR="317500" stAng="16200000" swAng="13824000"/>
                  <a:lnTo>
                    <a:pt x="317500" y="317500"/>
                  </a:lnTo>
                  <a:close/>
                </a:path>
                <a:path w="635000" h="635000" fill="none">
                  <a:moveTo>
                    <a:pt x="72862" y="519882"/>
                  </a:moveTo>
                  <a:arcTo wR="317500" hR="317500" stAng="8424000" swAng="7776000"/>
                </a:path>
              </a:pathLst>
            </a:custGeom>
            <a:grpFill/>
            <a:ln w="19050" cmpd="sng">
              <a:solidFill>
                <a:schemeClr val="tx1"/>
              </a:solidFill>
            </a:ln>
          </p:spPr>
          <p:txBody>
            <a:bodyPr/>
            <a:lstStyle/>
            <a:p>
              <a:endParaRPr lang="en-GB" b="0" i="0" dirty="0">
                <a:latin typeface="Arial" panose="020B0604020202020204" pitchFamily="34" charset="0"/>
              </a:endParaRPr>
            </a:p>
          </p:txBody>
        </p:sp>
        <p:sp>
          <p:nvSpPr>
            <p:cNvPr id="95" name="Harvey 65/100 [65]">
              <a:extLst>
                <a:ext uri="{FF2B5EF4-FFF2-40B4-BE49-F238E27FC236}">
                  <a16:creationId xmlns:a16="http://schemas.microsoft.com/office/drawing/2014/main" id="{9A3002B1-5D17-4BCB-9A44-B2FB4025D02F}"/>
                </a:ext>
              </a:extLst>
            </p:cNvPr>
            <p:cNvSpPr>
              <a:spLocks noChangeAspect="1"/>
            </p:cNvSpPr>
            <p:nvPr>
              <p:custDataLst>
                <p:tags r:id="rId75"/>
              </p:custDataLst>
            </p:nvPr>
          </p:nvSpPr>
          <p:spPr>
            <a:xfrm>
              <a:off x="4334905" y="3282696"/>
              <a:ext cx="292608" cy="292608"/>
            </a:xfrm>
            <a:custGeom>
              <a:avLst/>
              <a:gdLst/>
              <a:ahLst/>
              <a:cxnLst/>
              <a:rect l="l" t="t" r="r" b="b"/>
              <a:pathLst>
                <a:path w="635000" h="635000">
                  <a:moveTo>
                    <a:pt x="317500" y="0"/>
                  </a:moveTo>
                  <a:arcTo wR="317500" hR="317500" stAng="16200000" swAng="14040000"/>
                  <a:lnTo>
                    <a:pt x="317500" y="317500"/>
                  </a:lnTo>
                  <a:close/>
                </a:path>
                <a:path w="635000" h="635000" fill="none">
                  <a:moveTo>
                    <a:pt x="60637" y="504121"/>
                  </a:moveTo>
                  <a:arcTo wR="317500" hR="317500" stAng="8640000" swAng="7559999"/>
                </a:path>
              </a:pathLst>
            </a:custGeom>
            <a:grpFill/>
            <a:ln w="19050" cmpd="sng">
              <a:solidFill>
                <a:schemeClr val="tx1"/>
              </a:solidFill>
            </a:ln>
          </p:spPr>
          <p:txBody>
            <a:bodyPr/>
            <a:lstStyle/>
            <a:p>
              <a:endParaRPr lang="en-GB" b="0" i="0" dirty="0">
                <a:latin typeface="Arial" panose="020B0604020202020204" pitchFamily="34" charset="0"/>
              </a:endParaRPr>
            </a:p>
          </p:txBody>
        </p:sp>
        <p:sp>
          <p:nvSpPr>
            <p:cNvPr id="96" name="Harvey 66/100 [66]">
              <a:extLst>
                <a:ext uri="{FF2B5EF4-FFF2-40B4-BE49-F238E27FC236}">
                  <a16:creationId xmlns:a16="http://schemas.microsoft.com/office/drawing/2014/main" id="{E5F2FDE4-04B2-4A45-A685-14E0C51883A5}"/>
                </a:ext>
              </a:extLst>
            </p:cNvPr>
            <p:cNvSpPr>
              <a:spLocks noChangeAspect="1"/>
            </p:cNvSpPr>
            <p:nvPr>
              <p:custDataLst>
                <p:tags r:id="rId76"/>
              </p:custDataLst>
            </p:nvPr>
          </p:nvSpPr>
          <p:spPr>
            <a:xfrm>
              <a:off x="4334905" y="3282696"/>
              <a:ext cx="292608" cy="292608"/>
            </a:xfrm>
            <a:custGeom>
              <a:avLst/>
              <a:gdLst/>
              <a:ahLst/>
              <a:cxnLst/>
              <a:rect l="l" t="t" r="r" b="b"/>
              <a:pathLst>
                <a:path w="635000" h="635000">
                  <a:moveTo>
                    <a:pt x="317500" y="0"/>
                  </a:moveTo>
                  <a:arcTo wR="317500" hR="317500" stAng="16200000" swAng="14256000"/>
                  <a:lnTo>
                    <a:pt x="317500" y="317500"/>
                  </a:lnTo>
                  <a:close/>
                </a:path>
                <a:path w="635000" h="635000" fill="none">
                  <a:moveTo>
                    <a:pt x="49425" y="487625"/>
                  </a:moveTo>
                  <a:arcTo wR="317500" hR="317500" stAng="8856000" swAng="7343999"/>
                </a:path>
              </a:pathLst>
            </a:custGeom>
            <a:grpFill/>
            <a:ln w="19050" cmpd="sng">
              <a:solidFill>
                <a:schemeClr val="tx1"/>
              </a:solidFill>
            </a:ln>
          </p:spPr>
          <p:txBody>
            <a:bodyPr/>
            <a:lstStyle/>
            <a:p>
              <a:endParaRPr lang="en-GB" b="0" i="0" dirty="0">
                <a:latin typeface="Arial" panose="020B0604020202020204" pitchFamily="34" charset="0"/>
              </a:endParaRPr>
            </a:p>
          </p:txBody>
        </p:sp>
        <p:sp>
          <p:nvSpPr>
            <p:cNvPr id="97" name="Harvey 67/100 [67]">
              <a:extLst>
                <a:ext uri="{FF2B5EF4-FFF2-40B4-BE49-F238E27FC236}">
                  <a16:creationId xmlns:a16="http://schemas.microsoft.com/office/drawing/2014/main" id="{D399A169-3845-4CD5-A62C-F4586F1FAFE8}"/>
                </a:ext>
              </a:extLst>
            </p:cNvPr>
            <p:cNvSpPr>
              <a:spLocks noChangeAspect="1"/>
            </p:cNvSpPr>
            <p:nvPr>
              <p:custDataLst>
                <p:tags r:id="rId77"/>
              </p:custDataLst>
            </p:nvPr>
          </p:nvSpPr>
          <p:spPr>
            <a:xfrm>
              <a:off x="4334905" y="3282696"/>
              <a:ext cx="292608" cy="292608"/>
            </a:xfrm>
            <a:custGeom>
              <a:avLst/>
              <a:gdLst/>
              <a:ahLst/>
              <a:cxnLst/>
              <a:rect l="l" t="t" r="r" b="b"/>
              <a:pathLst>
                <a:path w="635000" h="635000">
                  <a:moveTo>
                    <a:pt x="317500" y="0"/>
                  </a:moveTo>
                  <a:arcTo wR="317500" hR="317500" stAng="16200000" swAng="14472000"/>
                  <a:lnTo>
                    <a:pt x="317500" y="317500"/>
                  </a:lnTo>
                  <a:close/>
                </a:path>
                <a:path w="635000" h="635000" fill="none">
                  <a:moveTo>
                    <a:pt x="39272" y="470456"/>
                  </a:moveTo>
                  <a:arcTo wR="317500" hR="317500" stAng="9072000" swAng="7127999"/>
                </a:path>
              </a:pathLst>
            </a:custGeom>
            <a:grpFill/>
            <a:ln w="19050" cmpd="sng">
              <a:solidFill>
                <a:schemeClr val="tx1"/>
              </a:solidFill>
            </a:ln>
          </p:spPr>
          <p:txBody>
            <a:bodyPr/>
            <a:lstStyle/>
            <a:p>
              <a:endParaRPr lang="en-GB" b="0" i="0" dirty="0">
                <a:latin typeface="Arial" panose="020B0604020202020204" pitchFamily="34" charset="0"/>
              </a:endParaRPr>
            </a:p>
          </p:txBody>
        </p:sp>
        <p:sp>
          <p:nvSpPr>
            <p:cNvPr id="98" name="Harvey 68/100 [68]">
              <a:extLst>
                <a:ext uri="{FF2B5EF4-FFF2-40B4-BE49-F238E27FC236}">
                  <a16:creationId xmlns:a16="http://schemas.microsoft.com/office/drawing/2014/main" id="{E12F5173-9960-47F5-9A91-B043294E14CB}"/>
                </a:ext>
              </a:extLst>
            </p:cNvPr>
            <p:cNvSpPr>
              <a:spLocks noChangeAspect="1"/>
            </p:cNvSpPr>
            <p:nvPr>
              <p:custDataLst>
                <p:tags r:id="rId78"/>
              </p:custDataLst>
            </p:nvPr>
          </p:nvSpPr>
          <p:spPr>
            <a:xfrm>
              <a:off x="4334905" y="3282696"/>
              <a:ext cx="292608" cy="292608"/>
            </a:xfrm>
            <a:custGeom>
              <a:avLst/>
              <a:gdLst/>
              <a:ahLst/>
              <a:cxnLst/>
              <a:rect l="l" t="t" r="r" b="b"/>
              <a:pathLst>
                <a:path w="635000" h="635000">
                  <a:moveTo>
                    <a:pt x="317500" y="0"/>
                  </a:moveTo>
                  <a:arcTo wR="317500" hR="317500" stAng="16200000" swAng="14688000"/>
                  <a:lnTo>
                    <a:pt x="317500" y="317500"/>
                  </a:lnTo>
                  <a:close/>
                </a:path>
                <a:path w="635000" h="635000" fill="none">
                  <a:moveTo>
                    <a:pt x="30217" y="452684"/>
                  </a:moveTo>
                  <a:arcTo wR="317500" hR="317500" stAng="9288000" swAng="6911999"/>
                </a:path>
              </a:pathLst>
            </a:custGeom>
            <a:grpFill/>
            <a:ln w="19050" cmpd="sng">
              <a:solidFill>
                <a:schemeClr val="tx1"/>
              </a:solidFill>
            </a:ln>
          </p:spPr>
          <p:txBody>
            <a:bodyPr/>
            <a:lstStyle/>
            <a:p>
              <a:endParaRPr lang="en-GB" b="0" i="0" dirty="0">
                <a:latin typeface="Arial" panose="020B0604020202020204" pitchFamily="34" charset="0"/>
              </a:endParaRPr>
            </a:p>
          </p:txBody>
        </p:sp>
        <p:sp>
          <p:nvSpPr>
            <p:cNvPr id="99" name="Harvey 69/100 [69]">
              <a:extLst>
                <a:ext uri="{FF2B5EF4-FFF2-40B4-BE49-F238E27FC236}">
                  <a16:creationId xmlns:a16="http://schemas.microsoft.com/office/drawing/2014/main" id="{DD9B9229-3D3A-4706-BEEC-04C19A30C5C3}"/>
                </a:ext>
              </a:extLst>
            </p:cNvPr>
            <p:cNvSpPr>
              <a:spLocks noChangeAspect="1"/>
            </p:cNvSpPr>
            <p:nvPr>
              <p:custDataLst>
                <p:tags r:id="rId79"/>
              </p:custDataLst>
            </p:nvPr>
          </p:nvSpPr>
          <p:spPr>
            <a:xfrm>
              <a:off x="4334905" y="3282696"/>
              <a:ext cx="292608" cy="292608"/>
            </a:xfrm>
            <a:custGeom>
              <a:avLst/>
              <a:gdLst/>
              <a:ahLst/>
              <a:cxnLst/>
              <a:rect l="l" t="t" r="r" b="b"/>
              <a:pathLst>
                <a:path w="635000" h="635000">
                  <a:moveTo>
                    <a:pt x="317500" y="0"/>
                  </a:moveTo>
                  <a:arcTo wR="317500" hR="317500" stAng="16200000" swAng="14903999"/>
                  <a:lnTo>
                    <a:pt x="317500" y="317500"/>
                  </a:lnTo>
                  <a:close/>
                </a:path>
                <a:path w="635000" h="635000" fill="none">
                  <a:moveTo>
                    <a:pt x="22295" y="434379"/>
                  </a:moveTo>
                  <a:arcTo wR="317500" hR="317500" stAng="9503999" swAng="6696000"/>
                </a:path>
              </a:pathLst>
            </a:custGeom>
            <a:grpFill/>
            <a:ln w="19050" cmpd="sng">
              <a:solidFill>
                <a:schemeClr val="tx1"/>
              </a:solidFill>
            </a:ln>
          </p:spPr>
          <p:txBody>
            <a:bodyPr/>
            <a:lstStyle/>
            <a:p>
              <a:endParaRPr lang="en-GB" b="0" i="0" dirty="0">
                <a:latin typeface="Arial" panose="020B0604020202020204" pitchFamily="34" charset="0"/>
              </a:endParaRPr>
            </a:p>
          </p:txBody>
        </p:sp>
        <p:sp>
          <p:nvSpPr>
            <p:cNvPr id="100" name="Harvey 70/100 [70]">
              <a:extLst>
                <a:ext uri="{FF2B5EF4-FFF2-40B4-BE49-F238E27FC236}">
                  <a16:creationId xmlns:a16="http://schemas.microsoft.com/office/drawing/2014/main" id="{795A4CC8-0C08-491C-8D7F-95EC8E0E25B8}"/>
                </a:ext>
              </a:extLst>
            </p:cNvPr>
            <p:cNvSpPr>
              <a:spLocks noChangeAspect="1"/>
            </p:cNvSpPr>
            <p:nvPr>
              <p:custDataLst>
                <p:tags r:id="rId80"/>
              </p:custDataLst>
            </p:nvPr>
          </p:nvSpPr>
          <p:spPr>
            <a:xfrm>
              <a:off x="4334905" y="3282696"/>
              <a:ext cx="292608" cy="292608"/>
            </a:xfrm>
            <a:custGeom>
              <a:avLst/>
              <a:gdLst/>
              <a:ahLst/>
              <a:cxnLst/>
              <a:rect l="l" t="t" r="r" b="b"/>
              <a:pathLst>
                <a:path w="635000" h="635000">
                  <a:moveTo>
                    <a:pt x="317500" y="0"/>
                  </a:moveTo>
                  <a:arcTo wR="317500" hR="317500" stAng="16200000" swAng="15119999"/>
                  <a:lnTo>
                    <a:pt x="317500" y="317500"/>
                  </a:lnTo>
                  <a:close/>
                </a:path>
                <a:path w="635000" h="635000" fill="none">
                  <a:moveTo>
                    <a:pt x="15539" y="415612"/>
                  </a:moveTo>
                  <a:arcTo wR="317500" hR="317500" stAng="9719999" swAng="6480000"/>
                </a:path>
              </a:pathLst>
            </a:custGeom>
            <a:grpFill/>
            <a:ln w="19050" cmpd="sng">
              <a:solidFill>
                <a:schemeClr val="tx1"/>
              </a:solidFill>
            </a:ln>
          </p:spPr>
          <p:txBody>
            <a:bodyPr/>
            <a:lstStyle/>
            <a:p>
              <a:endParaRPr lang="en-GB" b="0" i="0" dirty="0">
                <a:latin typeface="Arial" panose="020B0604020202020204" pitchFamily="34" charset="0"/>
              </a:endParaRPr>
            </a:p>
          </p:txBody>
        </p:sp>
        <p:sp>
          <p:nvSpPr>
            <p:cNvPr id="101" name="Harvey 71/100 [71]">
              <a:extLst>
                <a:ext uri="{FF2B5EF4-FFF2-40B4-BE49-F238E27FC236}">
                  <a16:creationId xmlns:a16="http://schemas.microsoft.com/office/drawing/2014/main" id="{91862A76-5FCC-4C25-9A3F-A10651AC7725}"/>
                </a:ext>
              </a:extLst>
            </p:cNvPr>
            <p:cNvSpPr>
              <a:spLocks noChangeAspect="1"/>
            </p:cNvSpPr>
            <p:nvPr>
              <p:custDataLst>
                <p:tags r:id="rId81"/>
              </p:custDataLst>
            </p:nvPr>
          </p:nvSpPr>
          <p:spPr>
            <a:xfrm>
              <a:off x="4334905" y="3282696"/>
              <a:ext cx="292608" cy="292608"/>
            </a:xfrm>
            <a:custGeom>
              <a:avLst/>
              <a:gdLst/>
              <a:ahLst/>
              <a:cxnLst/>
              <a:rect l="l" t="t" r="r" b="b"/>
              <a:pathLst>
                <a:path w="635000" h="635000">
                  <a:moveTo>
                    <a:pt x="317500" y="0"/>
                  </a:moveTo>
                  <a:arcTo wR="317500" hR="317500" stAng="16200000" swAng="15336000"/>
                  <a:lnTo>
                    <a:pt x="317500" y="317500"/>
                  </a:lnTo>
                  <a:close/>
                </a:path>
                <a:path w="635000" h="635000" fill="none">
                  <a:moveTo>
                    <a:pt x="9974" y="396459"/>
                  </a:moveTo>
                  <a:arcTo wR="317500" hR="317500" stAng="9936000" swAng="6264000"/>
                </a:path>
              </a:pathLst>
            </a:custGeom>
            <a:grpFill/>
            <a:ln w="19050" cmpd="sng">
              <a:solidFill>
                <a:schemeClr val="tx1"/>
              </a:solidFill>
            </a:ln>
          </p:spPr>
          <p:txBody>
            <a:bodyPr/>
            <a:lstStyle/>
            <a:p>
              <a:endParaRPr lang="en-GB" b="0" i="0" dirty="0">
                <a:latin typeface="Arial" panose="020B0604020202020204" pitchFamily="34" charset="0"/>
              </a:endParaRPr>
            </a:p>
          </p:txBody>
        </p:sp>
        <p:sp>
          <p:nvSpPr>
            <p:cNvPr id="102" name="Harvey 72/100 [72]">
              <a:extLst>
                <a:ext uri="{FF2B5EF4-FFF2-40B4-BE49-F238E27FC236}">
                  <a16:creationId xmlns:a16="http://schemas.microsoft.com/office/drawing/2014/main" id="{46969644-17D9-45C9-A88A-9A88622DCE45}"/>
                </a:ext>
              </a:extLst>
            </p:cNvPr>
            <p:cNvSpPr>
              <a:spLocks noChangeAspect="1"/>
            </p:cNvSpPr>
            <p:nvPr>
              <p:custDataLst>
                <p:tags r:id="rId82"/>
              </p:custDataLst>
            </p:nvPr>
          </p:nvSpPr>
          <p:spPr>
            <a:xfrm>
              <a:off x="4334905" y="3282696"/>
              <a:ext cx="292608" cy="292608"/>
            </a:xfrm>
            <a:custGeom>
              <a:avLst/>
              <a:gdLst/>
              <a:ahLst/>
              <a:cxnLst/>
              <a:rect l="l" t="t" r="r" b="b"/>
              <a:pathLst>
                <a:path w="635000" h="635000">
                  <a:moveTo>
                    <a:pt x="317500" y="0"/>
                  </a:moveTo>
                  <a:arcTo wR="317500" hR="317500" stAng="16200000" swAng="15552000"/>
                  <a:lnTo>
                    <a:pt x="317500" y="317500"/>
                  </a:lnTo>
                  <a:close/>
                </a:path>
                <a:path w="635000" h="635000" fill="none">
                  <a:moveTo>
                    <a:pt x="5623" y="376993"/>
                  </a:moveTo>
                  <a:arcTo wR="317500" hR="317500" stAng="10152000" swAng="6048000"/>
                </a:path>
              </a:pathLst>
            </a:custGeom>
            <a:grpFill/>
            <a:ln w="19050" cmpd="sng">
              <a:solidFill>
                <a:schemeClr val="tx1"/>
              </a:solidFill>
            </a:ln>
          </p:spPr>
          <p:txBody>
            <a:bodyPr/>
            <a:lstStyle/>
            <a:p>
              <a:endParaRPr lang="en-GB" b="0" i="0" dirty="0">
                <a:latin typeface="Arial" panose="020B0604020202020204" pitchFamily="34" charset="0"/>
              </a:endParaRPr>
            </a:p>
          </p:txBody>
        </p:sp>
        <p:sp>
          <p:nvSpPr>
            <p:cNvPr id="103" name="Harvey 73/100 [73]">
              <a:extLst>
                <a:ext uri="{FF2B5EF4-FFF2-40B4-BE49-F238E27FC236}">
                  <a16:creationId xmlns:a16="http://schemas.microsoft.com/office/drawing/2014/main" id="{F89621F9-3ABB-450D-913E-7B467F289A9B}"/>
                </a:ext>
              </a:extLst>
            </p:cNvPr>
            <p:cNvSpPr>
              <a:spLocks noChangeAspect="1"/>
            </p:cNvSpPr>
            <p:nvPr>
              <p:custDataLst>
                <p:tags r:id="rId83"/>
              </p:custDataLst>
            </p:nvPr>
          </p:nvSpPr>
          <p:spPr>
            <a:xfrm>
              <a:off x="4334905" y="3282696"/>
              <a:ext cx="292608" cy="292608"/>
            </a:xfrm>
            <a:custGeom>
              <a:avLst/>
              <a:gdLst/>
              <a:ahLst/>
              <a:cxnLst/>
              <a:rect l="l" t="t" r="r" b="b"/>
              <a:pathLst>
                <a:path w="635000" h="635000">
                  <a:moveTo>
                    <a:pt x="317500" y="0"/>
                  </a:moveTo>
                  <a:arcTo wR="317500" hR="317500" stAng="16200000" swAng="15768000"/>
                  <a:lnTo>
                    <a:pt x="317500" y="317500"/>
                  </a:lnTo>
                  <a:close/>
                </a:path>
                <a:path w="635000" h="635000" fill="none">
                  <a:moveTo>
                    <a:pt x="2503" y="357293"/>
                  </a:moveTo>
                  <a:arcTo wR="317500" hR="317500" stAng="10368000" swAng="5832000"/>
                </a:path>
              </a:pathLst>
            </a:custGeom>
            <a:grpFill/>
            <a:ln w="19050" cmpd="sng">
              <a:solidFill>
                <a:schemeClr val="tx1"/>
              </a:solidFill>
            </a:ln>
          </p:spPr>
          <p:txBody>
            <a:bodyPr/>
            <a:lstStyle/>
            <a:p>
              <a:endParaRPr lang="en-GB" b="0" i="0" dirty="0">
                <a:latin typeface="Arial" panose="020B0604020202020204" pitchFamily="34" charset="0"/>
              </a:endParaRPr>
            </a:p>
          </p:txBody>
        </p:sp>
        <p:sp>
          <p:nvSpPr>
            <p:cNvPr id="104" name="Harvey 74/100 [74]">
              <a:extLst>
                <a:ext uri="{FF2B5EF4-FFF2-40B4-BE49-F238E27FC236}">
                  <a16:creationId xmlns:a16="http://schemas.microsoft.com/office/drawing/2014/main" id="{89EE4B1F-E703-471D-8307-BFB9EDEDB9F7}"/>
                </a:ext>
              </a:extLst>
            </p:cNvPr>
            <p:cNvSpPr>
              <a:spLocks noChangeAspect="1"/>
            </p:cNvSpPr>
            <p:nvPr>
              <p:custDataLst>
                <p:tags r:id="rId84"/>
              </p:custDataLst>
            </p:nvPr>
          </p:nvSpPr>
          <p:spPr>
            <a:xfrm>
              <a:off x="4334905" y="3282696"/>
              <a:ext cx="292608" cy="292608"/>
            </a:xfrm>
            <a:custGeom>
              <a:avLst/>
              <a:gdLst/>
              <a:ahLst/>
              <a:cxnLst/>
              <a:rect l="l" t="t" r="r" b="b"/>
              <a:pathLst>
                <a:path w="635000" h="635000">
                  <a:moveTo>
                    <a:pt x="317500" y="0"/>
                  </a:moveTo>
                  <a:arcTo wR="317500" hR="317500" stAng="16200000" swAng="15983999"/>
                  <a:lnTo>
                    <a:pt x="317500" y="317500"/>
                  </a:lnTo>
                  <a:close/>
                </a:path>
                <a:path w="635000" h="635000" fill="none">
                  <a:moveTo>
                    <a:pt x="626" y="337435"/>
                  </a:moveTo>
                  <a:arcTo wR="317500" hR="317500" stAng="10583999" swAng="5616000"/>
                </a:path>
              </a:pathLst>
            </a:custGeom>
            <a:grpFill/>
            <a:ln w="19050" cmpd="sng">
              <a:solidFill>
                <a:schemeClr val="tx1"/>
              </a:solidFill>
            </a:ln>
          </p:spPr>
          <p:txBody>
            <a:bodyPr/>
            <a:lstStyle/>
            <a:p>
              <a:endParaRPr lang="en-GB" b="0" i="0" dirty="0">
                <a:latin typeface="Arial" panose="020B0604020202020204" pitchFamily="34" charset="0"/>
              </a:endParaRPr>
            </a:p>
          </p:txBody>
        </p:sp>
        <p:sp>
          <p:nvSpPr>
            <p:cNvPr id="105" name="Harvey 75/100 [75]">
              <a:extLst>
                <a:ext uri="{FF2B5EF4-FFF2-40B4-BE49-F238E27FC236}">
                  <a16:creationId xmlns:a16="http://schemas.microsoft.com/office/drawing/2014/main" id="{8AB2EEA8-04AC-4B6C-8D90-28093DB647E6}"/>
                </a:ext>
              </a:extLst>
            </p:cNvPr>
            <p:cNvSpPr>
              <a:spLocks noChangeAspect="1"/>
            </p:cNvSpPr>
            <p:nvPr>
              <p:custDataLst>
                <p:tags r:id="rId85"/>
              </p:custDataLst>
            </p:nvPr>
          </p:nvSpPr>
          <p:spPr>
            <a:xfrm>
              <a:off x="4334905" y="3282696"/>
              <a:ext cx="292608" cy="292608"/>
            </a:xfrm>
            <a:custGeom>
              <a:avLst/>
              <a:gdLst/>
              <a:ahLst/>
              <a:cxnLst/>
              <a:rect l="l" t="t" r="r" b="b"/>
              <a:pathLst>
                <a:path w="635000" h="635000">
                  <a:moveTo>
                    <a:pt x="317500" y="0"/>
                  </a:moveTo>
                  <a:arcTo wR="317500" hR="317500" stAng="16200000" swAng="16200000"/>
                  <a:lnTo>
                    <a:pt x="317500" y="317500"/>
                  </a:lnTo>
                  <a:close/>
                </a:path>
                <a:path w="635000" h="635000" fill="none">
                  <a:moveTo>
                    <a:pt x="0" y="317500"/>
                  </a:moveTo>
                  <a:arcTo wR="317500" hR="317500" stAng="10800000" swAng="5400000"/>
                </a:path>
              </a:pathLst>
            </a:custGeom>
            <a:grpFill/>
            <a:ln w="19050" cmpd="sng">
              <a:solidFill>
                <a:schemeClr val="tx1"/>
              </a:solidFill>
            </a:ln>
          </p:spPr>
          <p:txBody>
            <a:bodyPr/>
            <a:lstStyle/>
            <a:p>
              <a:endParaRPr lang="en-GB" b="0" i="0" dirty="0">
                <a:latin typeface="Arial" panose="020B0604020202020204" pitchFamily="34" charset="0"/>
              </a:endParaRPr>
            </a:p>
          </p:txBody>
        </p:sp>
        <p:sp>
          <p:nvSpPr>
            <p:cNvPr id="106" name="Harvey 76/100 [76]">
              <a:extLst>
                <a:ext uri="{FF2B5EF4-FFF2-40B4-BE49-F238E27FC236}">
                  <a16:creationId xmlns:a16="http://schemas.microsoft.com/office/drawing/2014/main" id="{6F4E00F2-EA6F-4809-B2FD-4CE3ABE8C480}"/>
                </a:ext>
              </a:extLst>
            </p:cNvPr>
            <p:cNvSpPr>
              <a:spLocks noChangeAspect="1"/>
            </p:cNvSpPr>
            <p:nvPr>
              <p:custDataLst>
                <p:tags r:id="rId86"/>
              </p:custDataLst>
            </p:nvPr>
          </p:nvSpPr>
          <p:spPr>
            <a:xfrm>
              <a:off x="4334905" y="3282696"/>
              <a:ext cx="292608" cy="292608"/>
            </a:xfrm>
            <a:custGeom>
              <a:avLst/>
              <a:gdLst/>
              <a:ahLst/>
              <a:cxnLst/>
              <a:rect l="l" t="t" r="r" b="b"/>
              <a:pathLst>
                <a:path w="635000" h="635000">
                  <a:moveTo>
                    <a:pt x="317500" y="0"/>
                  </a:moveTo>
                  <a:arcTo wR="317500" hR="317500" stAng="16200000" swAng="16416000"/>
                  <a:lnTo>
                    <a:pt x="317500" y="317500"/>
                  </a:lnTo>
                  <a:close/>
                </a:path>
                <a:path w="635000" h="635000" fill="none">
                  <a:moveTo>
                    <a:pt x="626" y="297564"/>
                  </a:moveTo>
                  <a:arcTo wR="317500" hR="317500" stAng="11016000" swAng="5183999"/>
                </a:path>
              </a:pathLst>
            </a:custGeom>
            <a:grpFill/>
            <a:ln w="19050" cmpd="sng">
              <a:solidFill>
                <a:schemeClr val="tx1"/>
              </a:solidFill>
            </a:ln>
          </p:spPr>
          <p:txBody>
            <a:bodyPr/>
            <a:lstStyle/>
            <a:p>
              <a:endParaRPr lang="en-GB" b="0" i="0" dirty="0">
                <a:latin typeface="Arial" panose="020B0604020202020204" pitchFamily="34" charset="0"/>
              </a:endParaRPr>
            </a:p>
          </p:txBody>
        </p:sp>
        <p:sp>
          <p:nvSpPr>
            <p:cNvPr id="107" name="Harvey 77/100 [77]">
              <a:extLst>
                <a:ext uri="{FF2B5EF4-FFF2-40B4-BE49-F238E27FC236}">
                  <a16:creationId xmlns:a16="http://schemas.microsoft.com/office/drawing/2014/main" id="{CF5CA593-7B87-4492-9B35-2255514CB496}"/>
                </a:ext>
              </a:extLst>
            </p:cNvPr>
            <p:cNvSpPr>
              <a:spLocks noChangeAspect="1"/>
            </p:cNvSpPr>
            <p:nvPr>
              <p:custDataLst>
                <p:tags r:id="rId87"/>
              </p:custDataLst>
            </p:nvPr>
          </p:nvSpPr>
          <p:spPr>
            <a:xfrm>
              <a:off x="4334905" y="3282696"/>
              <a:ext cx="292608" cy="292608"/>
            </a:xfrm>
            <a:custGeom>
              <a:avLst/>
              <a:gdLst/>
              <a:ahLst/>
              <a:cxnLst/>
              <a:rect l="l" t="t" r="r" b="b"/>
              <a:pathLst>
                <a:path w="635000" h="635000">
                  <a:moveTo>
                    <a:pt x="317500" y="0"/>
                  </a:moveTo>
                  <a:arcTo wR="317500" hR="317500" stAng="16200000" swAng="16632000"/>
                  <a:lnTo>
                    <a:pt x="317500" y="317500"/>
                  </a:lnTo>
                  <a:close/>
                </a:path>
                <a:path w="635000" h="635000" fill="none">
                  <a:moveTo>
                    <a:pt x="2503" y="277706"/>
                  </a:moveTo>
                  <a:arcTo wR="317500" hR="317500" stAng="11232000" swAng="4968000"/>
                </a:path>
              </a:pathLst>
            </a:custGeom>
            <a:grpFill/>
            <a:ln w="19050" cmpd="sng">
              <a:solidFill>
                <a:schemeClr val="tx1"/>
              </a:solidFill>
            </a:ln>
          </p:spPr>
          <p:txBody>
            <a:bodyPr/>
            <a:lstStyle/>
            <a:p>
              <a:endParaRPr lang="en-GB" b="0" i="0" dirty="0">
                <a:latin typeface="Arial" panose="020B0604020202020204" pitchFamily="34" charset="0"/>
              </a:endParaRPr>
            </a:p>
          </p:txBody>
        </p:sp>
        <p:sp>
          <p:nvSpPr>
            <p:cNvPr id="108" name="Harvey 78/100 [78]">
              <a:extLst>
                <a:ext uri="{FF2B5EF4-FFF2-40B4-BE49-F238E27FC236}">
                  <a16:creationId xmlns:a16="http://schemas.microsoft.com/office/drawing/2014/main" id="{8C036464-458E-48D4-BAC8-84819F820C60}"/>
                </a:ext>
              </a:extLst>
            </p:cNvPr>
            <p:cNvSpPr>
              <a:spLocks noChangeAspect="1"/>
            </p:cNvSpPr>
            <p:nvPr>
              <p:custDataLst>
                <p:tags r:id="rId88"/>
              </p:custDataLst>
            </p:nvPr>
          </p:nvSpPr>
          <p:spPr>
            <a:xfrm>
              <a:off x="4334905" y="3282696"/>
              <a:ext cx="292608" cy="292608"/>
            </a:xfrm>
            <a:custGeom>
              <a:avLst/>
              <a:gdLst/>
              <a:ahLst/>
              <a:cxnLst/>
              <a:rect l="l" t="t" r="r" b="b"/>
              <a:pathLst>
                <a:path w="635000" h="635000">
                  <a:moveTo>
                    <a:pt x="317500" y="0"/>
                  </a:moveTo>
                  <a:arcTo wR="317500" hR="317500" stAng="16200000" swAng="16848000"/>
                  <a:lnTo>
                    <a:pt x="317500" y="317500"/>
                  </a:lnTo>
                  <a:close/>
                </a:path>
                <a:path w="635000" h="635000" fill="none">
                  <a:moveTo>
                    <a:pt x="5623" y="258006"/>
                  </a:moveTo>
                  <a:arcTo wR="317500" hR="317500" stAng="11448000" swAng="4751999"/>
                </a:path>
              </a:pathLst>
            </a:custGeom>
            <a:grpFill/>
            <a:ln w="19050" cmpd="sng">
              <a:solidFill>
                <a:schemeClr val="tx1"/>
              </a:solidFill>
            </a:ln>
          </p:spPr>
          <p:txBody>
            <a:bodyPr/>
            <a:lstStyle/>
            <a:p>
              <a:endParaRPr lang="en-GB" b="0" i="0" dirty="0">
                <a:latin typeface="Arial" panose="020B0604020202020204" pitchFamily="34" charset="0"/>
              </a:endParaRPr>
            </a:p>
          </p:txBody>
        </p:sp>
        <p:sp>
          <p:nvSpPr>
            <p:cNvPr id="109" name="Harvey 79/100 [79]">
              <a:extLst>
                <a:ext uri="{FF2B5EF4-FFF2-40B4-BE49-F238E27FC236}">
                  <a16:creationId xmlns:a16="http://schemas.microsoft.com/office/drawing/2014/main" id="{6FD5AC00-8293-447C-B728-B963DD67B1C2}"/>
                </a:ext>
              </a:extLst>
            </p:cNvPr>
            <p:cNvSpPr>
              <a:spLocks noChangeAspect="1"/>
            </p:cNvSpPr>
            <p:nvPr>
              <p:custDataLst>
                <p:tags r:id="rId89"/>
              </p:custDataLst>
            </p:nvPr>
          </p:nvSpPr>
          <p:spPr>
            <a:xfrm>
              <a:off x="4334905" y="3282696"/>
              <a:ext cx="292608" cy="292608"/>
            </a:xfrm>
            <a:custGeom>
              <a:avLst/>
              <a:gdLst/>
              <a:ahLst/>
              <a:cxnLst/>
              <a:rect l="l" t="t" r="r" b="b"/>
              <a:pathLst>
                <a:path w="635000" h="635000">
                  <a:moveTo>
                    <a:pt x="317500" y="0"/>
                  </a:moveTo>
                  <a:arcTo wR="317500" hR="317500" stAng="16200000" swAng="17064000"/>
                  <a:lnTo>
                    <a:pt x="317500" y="317500"/>
                  </a:lnTo>
                  <a:close/>
                </a:path>
                <a:path w="635000" h="635000" fill="none">
                  <a:moveTo>
                    <a:pt x="9974" y="238540"/>
                  </a:moveTo>
                  <a:arcTo wR="317500" hR="317500" stAng="11664000" swAng="4536000"/>
                </a:path>
              </a:pathLst>
            </a:custGeom>
            <a:grpFill/>
            <a:ln w="19050" cmpd="sng">
              <a:solidFill>
                <a:schemeClr val="tx1"/>
              </a:solidFill>
            </a:ln>
          </p:spPr>
          <p:txBody>
            <a:bodyPr/>
            <a:lstStyle/>
            <a:p>
              <a:endParaRPr lang="en-GB" b="0" i="0" dirty="0">
                <a:latin typeface="Arial" panose="020B0604020202020204" pitchFamily="34" charset="0"/>
              </a:endParaRPr>
            </a:p>
          </p:txBody>
        </p:sp>
        <p:sp>
          <p:nvSpPr>
            <p:cNvPr id="110" name="Harvey 80/100 [80]">
              <a:extLst>
                <a:ext uri="{FF2B5EF4-FFF2-40B4-BE49-F238E27FC236}">
                  <a16:creationId xmlns:a16="http://schemas.microsoft.com/office/drawing/2014/main" id="{29C0F859-BC49-430F-8C59-C0B9109E47A3}"/>
                </a:ext>
              </a:extLst>
            </p:cNvPr>
            <p:cNvSpPr>
              <a:spLocks noChangeAspect="1"/>
            </p:cNvSpPr>
            <p:nvPr>
              <p:custDataLst>
                <p:tags r:id="rId90"/>
              </p:custDataLst>
            </p:nvPr>
          </p:nvSpPr>
          <p:spPr>
            <a:xfrm>
              <a:off x="4334905" y="3282696"/>
              <a:ext cx="292608" cy="292608"/>
            </a:xfrm>
            <a:custGeom>
              <a:avLst/>
              <a:gdLst/>
              <a:ahLst/>
              <a:cxnLst/>
              <a:rect l="l" t="t" r="r" b="b"/>
              <a:pathLst>
                <a:path w="635000" h="635000">
                  <a:moveTo>
                    <a:pt x="317500" y="0"/>
                  </a:moveTo>
                  <a:arcTo wR="317500" hR="317500" stAng="16200000" swAng="17280000"/>
                  <a:lnTo>
                    <a:pt x="317500" y="317500"/>
                  </a:lnTo>
                  <a:close/>
                </a:path>
                <a:path w="635000" h="635000" fill="none">
                  <a:moveTo>
                    <a:pt x="15539" y="219387"/>
                  </a:moveTo>
                  <a:arcTo wR="317500" hR="317500" stAng="11880000" swAng="4319999"/>
                </a:path>
              </a:pathLst>
            </a:custGeom>
            <a:grpFill/>
            <a:ln w="19050" cmpd="sng">
              <a:solidFill>
                <a:schemeClr val="tx1"/>
              </a:solidFill>
            </a:ln>
          </p:spPr>
          <p:txBody>
            <a:bodyPr/>
            <a:lstStyle/>
            <a:p>
              <a:endParaRPr lang="en-GB" b="0" i="0" dirty="0">
                <a:latin typeface="Arial" panose="020B0604020202020204" pitchFamily="34" charset="0"/>
              </a:endParaRPr>
            </a:p>
          </p:txBody>
        </p:sp>
        <p:sp>
          <p:nvSpPr>
            <p:cNvPr id="111" name="Harvey 81/100 [81]">
              <a:extLst>
                <a:ext uri="{FF2B5EF4-FFF2-40B4-BE49-F238E27FC236}">
                  <a16:creationId xmlns:a16="http://schemas.microsoft.com/office/drawing/2014/main" id="{F78719E3-0417-4867-B70D-21538B3AC36E}"/>
                </a:ext>
              </a:extLst>
            </p:cNvPr>
            <p:cNvSpPr>
              <a:spLocks noChangeAspect="1"/>
            </p:cNvSpPr>
            <p:nvPr>
              <p:custDataLst>
                <p:tags r:id="rId91"/>
              </p:custDataLst>
            </p:nvPr>
          </p:nvSpPr>
          <p:spPr>
            <a:xfrm>
              <a:off x="4334905" y="3282696"/>
              <a:ext cx="292608" cy="292608"/>
            </a:xfrm>
            <a:custGeom>
              <a:avLst/>
              <a:gdLst/>
              <a:ahLst/>
              <a:cxnLst/>
              <a:rect l="l" t="t" r="r" b="b"/>
              <a:pathLst>
                <a:path w="635000" h="635000">
                  <a:moveTo>
                    <a:pt x="317500" y="0"/>
                  </a:moveTo>
                  <a:arcTo wR="317500" hR="317500" stAng="16200000" swAng="17496000"/>
                  <a:lnTo>
                    <a:pt x="317500" y="317500"/>
                  </a:lnTo>
                  <a:close/>
                </a:path>
                <a:path w="635000" h="635000" fill="none">
                  <a:moveTo>
                    <a:pt x="22295" y="200620"/>
                  </a:moveTo>
                  <a:arcTo wR="317500" hR="317500" stAng="12096000" swAng="4103999"/>
                </a:path>
              </a:pathLst>
            </a:custGeom>
            <a:grpFill/>
            <a:ln w="19050" cmpd="sng">
              <a:solidFill>
                <a:schemeClr val="tx1"/>
              </a:solidFill>
            </a:ln>
          </p:spPr>
          <p:txBody>
            <a:bodyPr/>
            <a:lstStyle/>
            <a:p>
              <a:endParaRPr lang="en-GB" b="0" i="0" dirty="0">
                <a:latin typeface="Arial" panose="020B0604020202020204" pitchFamily="34" charset="0"/>
              </a:endParaRPr>
            </a:p>
          </p:txBody>
        </p:sp>
        <p:sp>
          <p:nvSpPr>
            <p:cNvPr id="112" name="Harvey 82/100 [82]">
              <a:extLst>
                <a:ext uri="{FF2B5EF4-FFF2-40B4-BE49-F238E27FC236}">
                  <a16:creationId xmlns:a16="http://schemas.microsoft.com/office/drawing/2014/main" id="{9C5D0905-7412-4C75-BC20-E51105CA783D}"/>
                </a:ext>
              </a:extLst>
            </p:cNvPr>
            <p:cNvSpPr>
              <a:spLocks noChangeAspect="1"/>
            </p:cNvSpPr>
            <p:nvPr>
              <p:custDataLst>
                <p:tags r:id="rId92"/>
              </p:custDataLst>
            </p:nvPr>
          </p:nvSpPr>
          <p:spPr>
            <a:xfrm>
              <a:off x="4334905" y="3282696"/>
              <a:ext cx="292608" cy="292608"/>
            </a:xfrm>
            <a:custGeom>
              <a:avLst/>
              <a:gdLst/>
              <a:ahLst/>
              <a:cxnLst/>
              <a:rect l="l" t="t" r="r" b="b"/>
              <a:pathLst>
                <a:path w="635000" h="635000">
                  <a:moveTo>
                    <a:pt x="317500" y="0"/>
                  </a:moveTo>
                  <a:arcTo wR="317500" hR="317500" stAng="16200000" swAng="17712000"/>
                  <a:lnTo>
                    <a:pt x="317500" y="317500"/>
                  </a:lnTo>
                  <a:close/>
                </a:path>
                <a:path w="635000" h="635000" fill="none">
                  <a:moveTo>
                    <a:pt x="30217" y="182315"/>
                  </a:moveTo>
                  <a:arcTo wR="317500" hR="317500" stAng="12312000" swAng="3888000"/>
                </a:path>
              </a:pathLst>
            </a:custGeom>
            <a:grpFill/>
            <a:ln w="19050" cmpd="sng">
              <a:solidFill>
                <a:schemeClr val="tx1"/>
              </a:solidFill>
            </a:ln>
          </p:spPr>
          <p:txBody>
            <a:bodyPr/>
            <a:lstStyle/>
            <a:p>
              <a:endParaRPr lang="en-GB" b="0" i="0" dirty="0">
                <a:latin typeface="Arial" panose="020B0604020202020204" pitchFamily="34" charset="0"/>
              </a:endParaRPr>
            </a:p>
          </p:txBody>
        </p:sp>
        <p:sp>
          <p:nvSpPr>
            <p:cNvPr id="113" name="Harvey 83/100 [83]">
              <a:extLst>
                <a:ext uri="{FF2B5EF4-FFF2-40B4-BE49-F238E27FC236}">
                  <a16:creationId xmlns:a16="http://schemas.microsoft.com/office/drawing/2014/main" id="{96AA2E20-CC65-4632-B3D4-93E962B59D4C}"/>
                </a:ext>
              </a:extLst>
            </p:cNvPr>
            <p:cNvSpPr>
              <a:spLocks noChangeAspect="1"/>
            </p:cNvSpPr>
            <p:nvPr>
              <p:custDataLst>
                <p:tags r:id="rId93"/>
              </p:custDataLst>
            </p:nvPr>
          </p:nvSpPr>
          <p:spPr>
            <a:xfrm>
              <a:off x="4334905" y="3282696"/>
              <a:ext cx="292608" cy="292608"/>
            </a:xfrm>
            <a:custGeom>
              <a:avLst/>
              <a:gdLst/>
              <a:ahLst/>
              <a:cxnLst/>
              <a:rect l="l" t="t" r="r" b="b"/>
              <a:pathLst>
                <a:path w="635000" h="635000">
                  <a:moveTo>
                    <a:pt x="317500" y="0"/>
                  </a:moveTo>
                  <a:arcTo wR="317500" hR="317500" stAng="16200000" swAng="17928000"/>
                  <a:lnTo>
                    <a:pt x="317500" y="317500"/>
                  </a:lnTo>
                  <a:close/>
                </a:path>
                <a:path w="635000" h="635000" fill="none">
                  <a:moveTo>
                    <a:pt x="39272" y="164543"/>
                  </a:moveTo>
                  <a:arcTo wR="317500" hR="317500" stAng="12528000" swAng="3672000"/>
                </a:path>
              </a:pathLst>
            </a:custGeom>
            <a:grpFill/>
            <a:ln w="19050" cmpd="sng">
              <a:solidFill>
                <a:schemeClr val="tx1"/>
              </a:solidFill>
            </a:ln>
          </p:spPr>
          <p:txBody>
            <a:bodyPr/>
            <a:lstStyle/>
            <a:p>
              <a:endParaRPr lang="en-GB" b="0" i="0" dirty="0">
                <a:latin typeface="Arial" panose="020B0604020202020204" pitchFamily="34" charset="0"/>
              </a:endParaRPr>
            </a:p>
          </p:txBody>
        </p:sp>
        <p:sp>
          <p:nvSpPr>
            <p:cNvPr id="114" name="Harvey 84/100 [84]">
              <a:extLst>
                <a:ext uri="{FF2B5EF4-FFF2-40B4-BE49-F238E27FC236}">
                  <a16:creationId xmlns:a16="http://schemas.microsoft.com/office/drawing/2014/main" id="{9B4360A3-E0B2-48F7-B5A8-D24513748A82}"/>
                </a:ext>
              </a:extLst>
            </p:cNvPr>
            <p:cNvSpPr>
              <a:spLocks noChangeAspect="1"/>
            </p:cNvSpPr>
            <p:nvPr>
              <p:custDataLst>
                <p:tags r:id="rId94"/>
              </p:custDataLst>
            </p:nvPr>
          </p:nvSpPr>
          <p:spPr>
            <a:xfrm>
              <a:off x="4334905" y="3282696"/>
              <a:ext cx="292608" cy="292608"/>
            </a:xfrm>
            <a:custGeom>
              <a:avLst/>
              <a:gdLst/>
              <a:ahLst/>
              <a:cxnLst/>
              <a:rect l="l" t="t" r="r" b="b"/>
              <a:pathLst>
                <a:path w="635000" h="635000">
                  <a:moveTo>
                    <a:pt x="317500" y="0"/>
                  </a:moveTo>
                  <a:arcTo wR="317500" hR="317500" stAng="16200000" swAng="18144000"/>
                  <a:lnTo>
                    <a:pt x="317500" y="317500"/>
                  </a:lnTo>
                  <a:close/>
                </a:path>
                <a:path w="635000" h="635000" fill="none">
                  <a:moveTo>
                    <a:pt x="49425" y="147374"/>
                  </a:moveTo>
                  <a:arcTo wR="317500" hR="317500" stAng="12743999" swAng="3456000"/>
                </a:path>
              </a:pathLst>
            </a:custGeom>
            <a:grpFill/>
            <a:ln w="19050" cmpd="sng">
              <a:solidFill>
                <a:schemeClr val="tx1"/>
              </a:solidFill>
            </a:ln>
          </p:spPr>
          <p:txBody>
            <a:bodyPr/>
            <a:lstStyle/>
            <a:p>
              <a:endParaRPr lang="en-GB" b="0" i="0" dirty="0">
                <a:latin typeface="Arial" panose="020B0604020202020204" pitchFamily="34" charset="0"/>
              </a:endParaRPr>
            </a:p>
          </p:txBody>
        </p:sp>
        <p:sp>
          <p:nvSpPr>
            <p:cNvPr id="115" name="Harvey 85/100 [85]">
              <a:extLst>
                <a:ext uri="{FF2B5EF4-FFF2-40B4-BE49-F238E27FC236}">
                  <a16:creationId xmlns:a16="http://schemas.microsoft.com/office/drawing/2014/main" id="{D694B21E-EEA0-48FA-A35C-7B6570B3F861}"/>
                </a:ext>
              </a:extLst>
            </p:cNvPr>
            <p:cNvSpPr>
              <a:spLocks noChangeAspect="1"/>
            </p:cNvSpPr>
            <p:nvPr>
              <p:custDataLst>
                <p:tags r:id="rId95"/>
              </p:custDataLst>
            </p:nvPr>
          </p:nvSpPr>
          <p:spPr>
            <a:xfrm>
              <a:off x="4334905" y="3282696"/>
              <a:ext cx="292608" cy="292608"/>
            </a:xfrm>
            <a:custGeom>
              <a:avLst/>
              <a:gdLst/>
              <a:ahLst/>
              <a:cxnLst/>
              <a:rect l="l" t="t" r="r" b="b"/>
              <a:pathLst>
                <a:path w="635000" h="635000">
                  <a:moveTo>
                    <a:pt x="317500" y="0"/>
                  </a:moveTo>
                  <a:arcTo wR="317500" hR="317500" stAng="16200000" swAng="18360000"/>
                  <a:lnTo>
                    <a:pt x="317500" y="317500"/>
                  </a:lnTo>
                  <a:close/>
                </a:path>
                <a:path w="635000" h="635000" fill="none">
                  <a:moveTo>
                    <a:pt x="60637" y="130878"/>
                  </a:moveTo>
                  <a:arcTo wR="317500" hR="317500" stAng="12960000" swAng="3240000"/>
                </a:path>
              </a:pathLst>
            </a:custGeom>
            <a:grpFill/>
            <a:ln w="19050" cmpd="sng">
              <a:solidFill>
                <a:schemeClr val="tx1"/>
              </a:solidFill>
            </a:ln>
          </p:spPr>
          <p:txBody>
            <a:bodyPr/>
            <a:lstStyle/>
            <a:p>
              <a:endParaRPr lang="en-GB" b="0" i="0" dirty="0">
                <a:latin typeface="Arial" panose="020B0604020202020204" pitchFamily="34" charset="0"/>
              </a:endParaRPr>
            </a:p>
          </p:txBody>
        </p:sp>
        <p:sp>
          <p:nvSpPr>
            <p:cNvPr id="116" name="Harvey 86/100 [86]">
              <a:extLst>
                <a:ext uri="{FF2B5EF4-FFF2-40B4-BE49-F238E27FC236}">
                  <a16:creationId xmlns:a16="http://schemas.microsoft.com/office/drawing/2014/main" id="{85E1AF41-C21D-4514-B37E-CC830BC09C0A}"/>
                </a:ext>
              </a:extLst>
            </p:cNvPr>
            <p:cNvSpPr>
              <a:spLocks noChangeAspect="1"/>
            </p:cNvSpPr>
            <p:nvPr>
              <p:custDataLst>
                <p:tags r:id="rId96"/>
              </p:custDataLst>
            </p:nvPr>
          </p:nvSpPr>
          <p:spPr>
            <a:xfrm>
              <a:off x="4334905" y="3282696"/>
              <a:ext cx="292608" cy="292608"/>
            </a:xfrm>
            <a:custGeom>
              <a:avLst/>
              <a:gdLst/>
              <a:ahLst/>
              <a:cxnLst/>
              <a:rect l="l" t="t" r="r" b="b"/>
              <a:pathLst>
                <a:path w="635000" h="635000">
                  <a:moveTo>
                    <a:pt x="317500" y="0"/>
                  </a:moveTo>
                  <a:arcTo wR="317500" hR="317500" stAng="16200000" swAng="18576000"/>
                  <a:lnTo>
                    <a:pt x="317500" y="317500"/>
                  </a:lnTo>
                  <a:close/>
                </a:path>
                <a:path w="635000" h="635000" fill="none">
                  <a:moveTo>
                    <a:pt x="72862" y="115117"/>
                  </a:moveTo>
                  <a:arcTo wR="317500" hR="317500" stAng="13176000" swAng="3024000"/>
                </a:path>
              </a:pathLst>
            </a:custGeom>
            <a:grpFill/>
            <a:ln w="19050" cmpd="sng">
              <a:solidFill>
                <a:schemeClr val="tx1"/>
              </a:solidFill>
            </a:ln>
          </p:spPr>
          <p:txBody>
            <a:bodyPr/>
            <a:lstStyle/>
            <a:p>
              <a:endParaRPr lang="en-GB" b="0" i="0" dirty="0">
                <a:latin typeface="Arial" panose="020B0604020202020204" pitchFamily="34" charset="0"/>
              </a:endParaRPr>
            </a:p>
          </p:txBody>
        </p:sp>
        <p:sp>
          <p:nvSpPr>
            <p:cNvPr id="117" name="Harvey 87/100 [87]">
              <a:extLst>
                <a:ext uri="{FF2B5EF4-FFF2-40B4-BE49-F238E27FC236}">
                  <a16:creationId xmlns:a16="http://schemas.microsoft.com/office/drawing/2014/main" id="{E3948F2E-FD5F-4107-B122-9AC75FE0CD9E}"/>
                </a:ext>
              </a:extLst>
            </p:cNvPr>
            <p:cNvSpPr>
              <a:spLocks noChangeAspect="1"/>
            </p:cNvSpPr>
            <p:nvPr>
              <p:custDataLst>
                <p:tags r:id="rId97"/>
              </p:custDataLst>
            </p:nvPr>
          </p:nvSpPr>
          <p:spPr>
            <a:xfrm>
              <a:off x="4334905" y="3282696"/>
              <a:ext cx="292608" cy="292608"/>
            </a:xfrm>
            <a:custGeom>
              <a:avLst/>
              <a:gdLst/>
              <a:ahLst/>
              <a:cxnLst/>
              <a:rect l="l" t="t" r="r" b="b"/>
              <a:pathLst>
                <a:path w="635000" h="635000">
                  <a:moveTo>
                    <a:pt x="317500" y="0"/>
                  </a:moveTo>
                  <a:arcTo wR="317500" hR="317500" stAng="16200000" swAng="18792000"/>
                  <a:lnTo>
                    <a:pt x="317500" y="317500"/>
                  </a:lnTo>
                  <a:close/>
                </a:path>
                <a:path w="635000" h="635000" fill="none">
                  <a:moveTo>
                    <a:pt x="86052" y="100156"/>
                  </a:moveTo>
                  <a:arcTo wR="317500" hR="317500" stAng="13392000" swAng="2808000"/>
                </a:path>
              </a:pathLst>
            </a:custGeom>
            <a:grpFill/>
            <a:ln w="19050" cmpd="sng">
              <a:solidFill>
                <a:schemeClr val="tx1"/>
              </a:solidFill>
            </a:ln>
          </p:spPr>
          <p:txBody>
            <a:bodyPr/>
            <a:lstStyle/>
            <a:p>
              <a:endParaRPr lang="en-GB" b="0" i="0" dirty="0">
                <a:latin typeface="Arial" panose="020B0604020202020204" pitchFamily="34" charset="0"/>
              </a:endParaRPr>
            </a:p>
          </p:txBody>
        </p:sp>
        <p:sp>
          <p:nvSpPr>
            <p:cNvPr id="118" name="Harvey 88/100 [88]">
              <a:extLst>
                <a:ext uri="{FF2B5EF4-FFF2-40B4-BE49-F238E27FC236}">
                  <a16:creationId xmlns:a16="http://schemas.microsoft.com/office/drawing/2014/main" id="{744E57ED-019F-4A8B-A06E-9FB965FEBB23}"/>
                </a:ext>
              </a:extLst>
            </p:cNvPr>
            <p:cNvSpPr>
              <a:spLocks noChangeAspect="1"/>
            </p:cNvSpPr>
            <p:nvPr>
              <p:custDataLst>
                <p:tags r:id="rId98"/>
              </p:custDataLst>
            </p:nvPr>
          </p:nvSpPr>
          <p:spPr>
            <a:xfrm>
              <a:off x="4334905" y="3282696"/>
              <a:ext cx="292608" cy="292608"/>
            </a:xfrm>
            <a:custGeom>
              <a:avLst/>
              <a:gdLst/>
              <a:ahLst/>
              <a:cxnLst/>
              <a:rect l="l" t="t" r="r" b="b"/>
              <a:pathLst>
                <a:path w="635000" h="635000">
                  <a:moveTo>
                    <a:pt x="317500" y="0"/>
                  </a:moveTo>
                  <a:arcTo wR="317500" hR="317500" stAng="16200000" swAng="19008000"/>
                  <a:lnTo>
                    <a:pt x="317500" y="317500"/>
                  </a:lnTo>
                  <a:close/>
                </a:path>
                <a:path w="635000" h="635000" fill="none">
                  <a:moveTo>
                    <a:pt x="100156" y="86052"/>
                  </a:moveTo>
                  <a:arcTo wR="317500" hR="317500" stAng="13608000" swAng="2591999"/>
                </a:path>
              </a:pathLst>
            </a:custGeom>
            <a:grpFill/>
            <a:ln w="19050" cmpd="sng">
              <a:solidFill>
                <a:schemeClr val="tx1"/>
              </a:solidFill>
            </a:ln>
          </p:spPr>
          <p:txBody>
            <a:bodyPr/>
            <a:lstStyle/>
            <a:p>
              <a:endParaRPr lang="en-GB" b="0" i="0" dirty="0">
                <a:latin typeface="Arial" panose="020B0604020202020204" pitchFamily="34" charset="0"/>
              </a:endParaRPr>
            </a:p>
          </p:txBody>
        </p:sp>
        <p:sp>
          <p:nvSpPr>
            <p:cNvPr id="119" name="Harvey 89/100 [89]">
              <a:extLst>
                <a:ext uri="{FF2B5EF4-FFF2-40B4-BE49-F238E27FC236}">
                  <a16:creationId xmlns:a16="http://schemas.microsoft.com/office/drawing/2014/main" id="{5567719B-31CA-4A86-801E-E0531122E504}"/>
                </a:ext>
              </a:extLst>
            </p:cNvPr>
            <p:cNvSpPr>
              <a:spLocks noChangeAspect="1"/>
            </p:cNvSpPr>
            <p:nvPr>
              <p:custDataLst>
                <p:tags r:id="rId99"/>
              </p:custDataLst>
            </p:nvPr>
          </p:nvSpPr>
          <p:spPr>
            <a:xfrm>
              <a:off x="4334905" y="3282696"/>
              <a:ext cx="292608" cy="292608"/>
            </a:xfrm>
            <a:custGeom>
              <a:avLst/>
              <a:gdLst/>
              <a:ahLst/>
              <a:cxnLst/>
              <a:rect l="l" t="t" r="r" b="b"/>
              <a:pathLst>
                <a:path w="635000" h="635000">
                  <a:moveTo>
                    <a:pt x="317500" y="0"/>
                  </a:moveTo>
                  <a:arcTo wR="317500" hR="317500" stAng="16200000" swAng="19224000"/>
                  <a:lnTo>
                    <a:pt x="317500" y="317500"/>
                  </a:lnTo>
                  <a:close/>
                </a:path>
                <a:path w="635000" h="635000" fill="none">
                  <a:moveTo>
                    <a:pt x="115117" y="72862"/>
                  </a:moveTo>
                  <a:arcTo wR="317500" hR="317500" stAng="13823999" swAng="2375999"/>
                </a:path>
              </a:pathLst>
            </a:custGeom>
            <a:grpFill/>
            <a:ln w="19050" cmpd="sng">
              <a:solidFill>
                <a:schemeClr val="tx1"/>
              </a:solidFill>
            </a:ln>
          </p:spPr>
          <p:txBody>
            <a:bodyPr/>
            <a:lstStyle/>
            <a:p>
              <a:endParaRPr lang="en-GB" b="0" i="0" dirty="0">
                <a:latin typeface="Arial" panose="020B0604020202020204" pitchFamily="34" charset="0"/>
              </a:endParaRPr>
            </a:p>
          </p:txBody>
        </p:sp>
        <p:sp>
          <p:nvSpPr>
            <p:cNvPr id="120" name="Harvey 90/100 [90]">
              <a:extLst>
                <a:ext uri="{FF2B5EF4-FFF2-40B4-BE49-F238E27FC236}">
                  <a16:creationId xmlns:a16="http://schemas.microsoft.com/office/drawing/2014/main" id="{2CD4B3A1-B882-43A6-A4CA-C9FCA394B28B}"/>
                </a:ext>
              </a:extLst>
            </p:cNvPr>
            <p:cNvSpPr>
              <a:spLocks noChangeAspect="1"/>
            </p:cNvSpPr>
            <p:nvPr>
              <p:custDataLst>
                <p:tags r:id="rId100"/>
              </p:custDataLst>
            </p:nvPr>
          </p:nvSpPr>
          <p:spPr>
            <a:xfrm>
              <a:off x="4334905" y="3282696"/>
              <a:ext cx="292608" cy="292608"/>
            </a:xfrm>
            <a:custGeom>
              <a:avLst/>
              <a:gdLst/>
              <a:ahLst/>
              <a:cxnLst/>
              <a:rect l="l" t="t" r="r" b="b"/>
              <a:pathLst>
                <a:path w="635000" h="635000">
                  <a:moveTo>
                    <a:pt x="317500" y="0"/>
                  </a:moveTo>
                  <a:arcTo wR="317500" hR="317500" stAng="16200000" swAng="19440000"/>
                  <a:lnTo>
                    <a:pt x="317500" y="317500"/>
                  </a:lnTo>
                  <a:close/>
                </a:path>
                <a:path w="635000" h="635000" fill="none">
                  <a:moveTo>
                    <a:pt x="130878" y="60637"/>
                  </a:moveTo>
                  <a:arcTo wR="317500" hR="317500" stAng="14040000" swAng="2159999"/>
                </a:path>
              </a:pathLst>
            </a:custGeom>
            <a:grpFill/>
            <a:ln w="19050" cmpd="sng">
              <a:solidFill>
                <a:schemeClr val="tx1"/>
              </a:solidFill>
            </a:ln>
          </p:spPr>
          <p:txBody>
            <a:bodyPr/>
            <a:lstStyle/>
            <a:p>
              <a:endParaRPr lang="en-GB" b="0" i="0" dirty="0">
                <a:latin typeface="Arial" panose="020B0604020202020204" pitchFamily="34" charset="0"/>
              </a:endParaRPr>
            </a:p>
          </p:txBody>
        </p:sp>
        <p:sp>
          <p:nvSpPr>
            <p:cNvPr id="121" name="Harvey 91/100 [91]">
              <a:extLst>
                <a:ext uri="{FF2B5EF4-FFF2-40B4-BE49-F238E27FC236}">
                  <a16:creationId xmlns:a16="http://schemas.microsoft.com/office/drawing/2014/main" id="{68606D93-5175-4900-AD89-6D0710AFE75F}"/>
                </a:ext>
              </a:extLst>
            </p:cNvPr>
            <p:cNvSpPr>
              <a:spLocks noChangeAspect="1"/>
            </p:cNvSpPr>
            <p:nvPr>
              <p:custDataLst>
                <p:tags r:id="rId101"/>
              </p:custDataLst>
            </p:nvPr>
          </p:nvSpPr>
          <p:spPr>
            <a:xfrm>
              <a:off x="4334905" y="3282696"/>
              <a:ext cx="292608" cy="292608"/>
            </a:xfrm>
            <a:custGeom>
              <a:avLst/>
              <a:gdLst/>
              <a:ahLst/>
              <a:cxnLst/>
              <a:rect l="l" t="t" r="r" b="b"/>
              <a:pathLst>
                <a:path w="635000" h="635000">
                  <a:moveTo>
                    <a:pt x="317500" y="0"/>
                  </a:moveTo>
                  <a:arcTo wR="317500" hR="317500" stAng="16200000" swAng="19656000"/>
                  <a:lnTo>
                    <a:pt x="317500" y="317500"/>
                  </a:lnTo>
                  <a:close/>
                </a:path>
                <a:path w="635000" h="635000" fill="none">
                  <a:moveTo>
                    <a:pt x="147374" y="49425"/>
                  </a:moveTo>
                  <a:arcTo wR="317500" hR="317500" stAng="14256000" swAng="1943999"/>
                </a:path>
              </a:pathLst>
            </a:custGeom>
            <a:grpFill/>
            <a:ln w="19050" cmpd="sng">
              <a:solidFill>
                <a:schemeClr val="tx1"/>
              </a:solidFill>
            </a:ln>
          </p:spPr>
          <p:txBody>
            <a:bodyPr/>
            <a:lstStyle/>
            <a:p>
              <a:endParaRPr lang="en-GB" b="0" i="0" dirty="0">
                <a:latin typeface="Arial" panose="020B0604020202020204" pitchFamily="34" charset="0"/>
              </a:endParaRPr>
            </a:p>
          </p:txBody>
        </p:sp>
        <p:sp>
          <p:nvSpPr>
            <p:cNvPr id="122" name="Harvey 92/100 [92]">
              <a:extLst>
                <a:ext uri="{FF2B5EF4-FFF2-40B4-BE49-F238E27FC236}">
                  <a16:creationId xmlns:a16="http://schemas.microsoft.com/office/drawing/2014/main" id="{7EE30864-DDCC-4BBA-B70A-48810E224581}"/>
                </a:ext>
              </a:extLst>
            </p:cNvPr>
            <p:cNvSpPr>
              <a:spLocks noChangeAspect="1"/>
            </p:cNvSpPr>
            <p:nvPr>
              <p:custDataLst>
                <p:tags r:id="rId102"/>
              </p:custDataLst>
            </p:nvPr>
          </p:nvSpPr>
          <p:spPr>
            <a:xfrm>
              <a:off x="4334905" y="3282696"/>
              <a:ext cx="292608" cy="292608"/>
            </a:xfrm>
            <a:custGeom>
              <a:avLst/>
              <a:gdLst/>
              <a:ahLst/>
              <a:cxnLst/>
              <a:rect l="l" t="t" r="r" b="b"/>
              <a:pathLst>
                <a:path w="635000" h="635000">
                  <a:moveTo>
                    <a:pt x="317500" y="0"/>
                  </a:moveTo>
                  <a:arcTo wR="317500" hR="317500" stAng="16200000" swAng="19872000"/>
                  <a:lnTo>
                    <a:pt x="317500" y="317500"/>
                  </a:lnTo>
                  <a:close/>
                </a:path>
                <a:path w="635000" h="635000" fill="none">
                  <a:moveTo>
                    <a:pt x="164543" y="39272"/>
                  </a:moveTo>
                  <a:arcTo wR="317500" hR="317500" stAng="14472000" swAng="1727999"/>
                </a:path>
              </a:pathLst>
            </a:custGeom>
            <a:grpFill/>
            <a:ln w="19050" cmpd="sng">
              <a:solidFill>
                <a:schemeClr val="tx1"/>
              </a:solidFill>
            </a:ln>
          </p:spPr>
          <p:txBody>
            <a:bodyPr/>
            <a:lstStyle/>
            <a:p>
              <a:endParaRPr lang="en-GB" b="0" i="0" dirty="0">
                <a:latin typeface="Arial" panose="020B0604020202020204" pitchFamily="34" charset="0"/>
              </a:endParaRPr>
            </a:p>
          </p:txBody>
        </p:sp>
        <p:sp>
          <p:nvSpPr>
            <p:cNvPr id="123" name="Harvey 93/100 [93]">
              <a:extLst>
                <a:ext uri="{FF2B5EF4-FFF2-40B4-BE49-F238E27FC236}">
                  <a16:creationId xmlns:a16="http://schemas.microsoft.com/office/drawing/2014/main" id="{608CA488-A707-4C7A-9287-9DA9A38ED3D4}"/>
                </a:ext>
              </a:extLst>
            </p:cNvPr>
            <p:cNvSpPr>
              <a:spLocks noChangeAspect="1"/>
            </p:cNvSpPr>
            <p:nvPr>
              <p:custDataLst>
                <p:tags r:id="rId103"/>
              </p:custDataLst>
            </p:nvPr>
          </p:nvSpPr>
          <p:spPr>
            <a:xfrm>
              <a:off x="4334905" y="3282696"/>
              <a:ext cx="292608" cy="292608"/>
            </a:xfrm>
            <a:custGeom>
              <a:avLst/>
              <a:gdLst/>
              <a:ahLst/>
              <a:cxnLst/>
              <a:rect l="l" t="t" r="r" b="b"/>
              <a:pathLst>
                <a:path w="635000" h="635000">
                  <a:moveTo>
                    <a:pt x="317500" y="0"/>
                  </a:moveTo>
                  <a:arcTo wR="317500" hR="317500" stAng="16200000" swAng="20088000"/>
                  <a:lnTo>
                    <a:pt x="317500" y="317500"/>
                  </a:lnTo>
                  <a:close/>
                </a:path>
                <a:path w="635000" h="635000" fill="none">
                  <a:moveTo>
                    <a:pt x="182315" y="30217"/>
                  </a:moveTo>
                  <a:arcTo wR="317500" hR="317500" stAng="14688000" swAng="1511999"/>
                </a:path>
              </a:pathLst>
            </a:custGeom>
            <a:grpFill/>
            <a:ln w="19050" cmpd="sng">
              <a:solidFill>
                <a:schemeClr val="tx1"/>
              </a:solidFill>
            </a:ln>
          </p:spPr>
          <p:txBody>
            <a:bodyPr/>
            <a:lstStyle/>
            <a:p>
              <a:endParaRPr lang="en-GB" b="0" i="0" dirty="0">
                <a:latin typeface="Arial" panose="020B0604020202020204" pitchFamily="34" charset="0"/>
              </a:endParaRPr>
            </a:p>
          </p:txBody>
        </p:sp>
        <p:sp>
          <p:nvSpPr>
            <p:cNvPr id="124" name="Harvey 94/100 [94]">
              <a:extLst>
                <a:ext uri="{FF2B5EF4-FFF2-40B4-BE49-F238E27FC236}">
                  <a16:creationId xmlns:a16="http://schemas.microsoft.com/office/drawing/2014/main" id="{FE1836A9-F92A-4F07-BBB8-2274E290E952}"/>
                </a:ext>
              </a:extLst>
            </p:cNvPr>
            <p:cNvSpPr>
              <a:spLocks noChangeAspect="1"/>
            </p:cNvSpPr>
            <p:nvPr>
              <p:custDataLst>
                <p:tags r:id="rId104"/>
              </p:custDataLst>
            </p:nvPr>
          </p:nvSpPr>
          <p:spPr>
            <a:xfrm>
              <a:off x="4334905" y="3282696"/>
              <a:ext cx="292608" cy="292608"/>
            </a:xfrm>
            <a:custGeom>
              <a:avLst/>
              <a:gdLst/>
              <a:ahLst/>
              <a:cxnLst/>
              <a:rect l="l" t="t" r="r" b="b"/>
              <a:pathLst>
                <a:path w="635000" h="635000">
                  <a:moveTo>
                    <a:pt x="317500" y="0"/>
                  </a:moveTo>
                  <a:arcTo wR="317500" hR="317500" stAng="16200000" swAng="20304000"/>
                  <a:lnTo>
                    <a:pt x="317500" y="317500"/>
                  </a:lnTo>
                  <a:close/>
                </a:path>
                <a:path w="635000" h="635000" fill="none">
                  <a:moveTo>
                    <a:pt x="200620" y="22295"/>
                  </a:moveTo>
                  <a:arcTo wR="317500" hR="317500" stAng="14903999" swAng="1296000"/>
                </a:path>
              </a:pathLst>
            </a:custGeom>
            <a:grpFill/>
            <a:ln w="19050" cmpd="sng">
              <a:solidFill>
                <a:schemeClr val="tx1"/>
              </a:solidFill>
            </a:ln>
          </p:spPr>
          <p:txBody>
            <a:bodyPr/>
            <a:lstStyle/>
            <a:p>
              <a:endParaRPr lang="en-GB" b="0" i="0" dirty="0">
                <a:latin typeface="Arial" panose="020B0604020202020204" pitchFamily="34" charset="0"/>
              </a:endParaRPr>
            </a:p>
          </p:txBody>
        </p:sp>
        <p:sp>
          <p:nvSpPr>
            <p:cNvPr id="125" name="Harvey 95/100 [95]">
              <a:extLst>
                <a:ext uri="{FF2B5EF4-FFF2-40B4-BE49-F238E27FC236}">
                  <a16:creationId xmlns:a16="http://schemas.microsoft.com/office/drawing/2014/main" id="{3169BE73-7F99-46E3-BDA9-D9BB85BE343E}"/>
                </a:ext>
              </a:extLst>
            </p:cNvPr>
            <p:cNvSpPr>
              <a:spLocks noChangeAspect="1"/>
            </p:cNvSpPr>
            <p:nvPr>
              <p:custDataLst>
                <p:tags r:id="rId105"/>
              </p:custDataLst>
            </p:nvPr>
          </p:nvSpPr>
          <p:spPr>
            <a:xfrm>
              <a:off x="4334905" y="3282696"/>
              <a:ext cx="292608" cy="292608"/>
            </a:xfrm>
            <a:custGeom>
              <a:avLst/>
              <a:gdLst/>
              <a:ahLst/>
              <a:cxnLst/>
              <a:rect l="l" t="t" r="r" b="b"/>
              <a:pathLst>
                <a:path w="635000" h="635000">
                  <a:moveTo>
                    <a:pt x="317500" y="0"/>
                  </a:moveTo>
                  <a:arcTo wR="317500" hR="317500" stAng="16200000" swAng="20520000"/>
                  <a:lnTo>
                    <a:pt x="317500" y="317500"/>
                  </a:lnTo>
                  <a:close/>
                </a:path>
                <a:path w="635000" h="635000" fill="none">
                  <a:moveTo>
                    <a:pt x="219387" y="15539"/>
                  </a:moveTo>
                  <a:arcTo wR="317500" hR="317500" stAng="15120000" swAng="1080000"/>
                </a:path>
              </a:pathLst>
            </a:custGeom>
            <a:grpFill/>
            <a:ln w="19050" cmpd="sng">
              <a:solidFill>
                <a:schemeClr val="tx1"/>
              </a:solidFill>
            </a:ln>
          </p:spPr>
          <p:txBody>
            <a:bodyPr/>
            <a:lstStyle/>
            <a:p>
              <a:endParaRPr lang="en-GB" b="0" i="0" dirty="0">
                <a:latin typeface="Arial" panose="020B0604020202020204" pitchFamily="34" charset="0"/>
              </a:endParaRPr>
            </a:p>
          </p:txBody>
        </p:sp>
        <p:sp>
          <p:nvSpPr>
            <p:cNvPr id="126" name="Harvey 96/100 [96]">
              <a:extLst>
                <a:ext uri="{FF2B5EF4-FFF2-40B4-BE49-F238E27FC236}">
                  <a16:creationId xmlns:a16="http://schemas.microsoft.com/office/drawing/2014/main" id="{12E3B5ED-B1AB-4A99-BD20-FF638135BE37}"/>
                </a:ext>
              </a:extLst>
            </p:cNvPr>
            <p:cNvSpPr>
              <a:spLocks noChangeAspect="1"/>
            </p:cNvSpPr>
            <p:nvPr>
              <p:custDataLst>
                <p:tags r:id="rId106"/>
              </p:custDataLst>
            </p:nvPr>
          </p:nvSpPr>
          <p:spPr>
            <a:xfrm>
              <a:off x="4334905" y="3282696"/>
              <a:ext cx="292608" cy="292608"/>
            </a:xfrm>
            <a:custGeom>
              <a:avLst/>
              <a:gdLst/>
              <a:ahLst/>
              <a:cxnLst/>
              <a:rect l="l" t="t" r="r" b="b"/>
              <a:pathLst>
                <a:path w="635000" h="635000">
                  <a:moveTo>
                    <a:pt x="317500" y="0"/>
                  </a:moveTo>
                  <a:arcTo wR="317500" hR="317500" stAng="16200000" swAng="20735999"/>
                  <a:lnTo>
                    <a:pt x="317500" y="317500"/>
                  </a:lnTo>
                  <a:close/>
                </a:path>
                <a:path w="635000" h="635000" fill="none">
                  <a:moveTo>
                    <a:pt x="238540" y="9974"/>
                  </a:moveTo>
                  <a:arcTo wR="317500" hR="317500" stAng="15335999" swAng="864000"/>
                </a:path>
              </a:pathLst>
            </a:custGeom>
            <a:grpFill/>
            <a:ln w="19050" cmpd="sng">
              <a:solidFill>
                <a:schemeClr val="tx1"/>
              </a:solidFill>
            </a:ln>
          </p:spPr>
          <p:txBody>
            <a:bodyPr/>
            <a:lstStyle/>
            <a:p>
              <a:endParaRPr lang="en-GB" b="0" i="0" dirty="0">
                <a:latin typeface="Arial" panose="020B0604020202020204" pitchFamily="34" charset="0"/>
              </a:endParaRPr>
            </a:p>
          </p:txBody>
        </p:sp>
        <p:sp>
          <p:nvSpPr>
            <p:cNvPr id="127" name="Harvey 97/100 [97]">
              <a:extLst>
                <a:ext uri="{FF2B5EF4-FFF2-40B4-BE49-F238E27FC236}">
                  <a16:creationId xmlns:a16="http://schemas.microsoft.com/office/drawing/2014/main" id="{75A7FEAD-6C4B-4F7A-BB60-3A68D96114DE}"/>
                </a:ext>
              </a:extLst>
            </p:cNvPr>
            <p:cNvSpPr>
              <a:spLocks noChangeAspect="1"/>
            </p:cNvSpPr>
            <p:nvPr>
              <p:custDataLst>
                <p:tags r:id="rId107"/>
              </p:custDataLst>
            </p:nvPr>
          </p:nvSpPr>
          <p:spPr>
            <a:xfrm>
              <a:off x="4334905" y="3282696"/>
              <a:ext cx="292608" cy="292608"/>
            </a:xfrm>
            <a:custGeom>
              <a:avLst/>
              <a:gdLst/>
              <a:ahLst/>
              <a:cxnLst/>
              <a:rect l="l" t="t" r="r" b="b"/>
              <a:pathLst>
                <a:path w="635000" h="635000">
                  <a:moveTo>
                    <a:pt x="317500" y="0"/>
                  </a:moveTo>
                  <a:arcTo wR="317500" hR="317500" stAng="16200000" swAng="20952000"/>
                  <a:lnTo>
                    <a:pt x="317500" y="317500"/>
                  </a:lnTo>
                  <a:close/>
                </a:path>
                <a:path w="635000" h="635000" fill="none">
                  <a:moveTo>
                    <a:pt x="258006" y="5623"/>
                  </a:moveTo>
                  <a:arcTo wR="317500" hR="317500" stAng="15552000" swAng="648000"/>
                </a:path>
              </a:pathLst>
            </a:custGeom>
            <a:grpFill/>
            <a:ln w="19050" cmpd="sng">
              <a:solidFill>
                <a:schemeClr val="tx1"/>
              </a:solidFill>
            </a:ln>
          </p:spPr>
          <p:txBody>
            <a:bodyPr/>
            <a:lstStyle/>
            <a:p>
              <a:endParaRPr lang="en-GB" b="0" i="0" dirty="0">
                <a:latin typeface="Arial" panose="020B0604020202020204" pitchFamily="34" charset="0"/>
              </a:endParaRPr>
            </a:p>
          </p:txBody>
        </p:sp>
        <p:sp>
          <p:nvSpPr>
            <p:cNvPr id="128" name="Harvey 98/100 [98]">
              <a:extLst>
                <a:ext uri="{FF2B5EF4-FFF2-40B4-BE49-F238E27FC236}">
                  <a16:creationId xmlns:a16="http://schemas.microsoft.com/office/drawing/2014/main" id="{C4B5128E-9380-4C38-A1EB-CB12E7401609}"/>
                </a:ext>
              </a:extLst>
            </p:cNvPr>
            <p:cNvSpPr>
              <a:spLocks noChangeAspect="1"/>
            </p:cNvSpPr>
            <p:nvPr>
              <p:custDataLst>
                <p:tags r:id="rId108"/>
              </p:custDataLst>
            </p:nvPr>
          </p:nvSpPr>
          <p:spPr>
            <a:xfrm>
              <a:off x="4334905" y="3282696"/>
              <a:ext cx="292608" cy="292608"/>
            </a:xfrm>
            <a:custGeom>
              <a:avLst/>
              <a:gdLst/>
              <a:ahLst/>
              <a:cxnLst/>
              <a:rect l="l" t="t" r="r" b="b"/>
              <a:pathLst>
                <a:path w="635000" h="635000">
                  <a:moveTo>
                    <a:pt x="317500" y="0"/>
                  </a:moveTo>
                  <a:arcTo wR="317500" hR="317500" stAng="16200000" swAng="21168000"/>
                  <a:lnTo>
                    <a:pt x="317500" y="317500"/>
                  </a:lnTo>
                  <a:close/>
                </a:path>
                <a:path w="635000" h="635000" fill="none">
                  <a:moveTo>
                    <a:pt x="277706" y="2503"/>
                  </a:moveTo>
                  <a:arcTo wR="317500" hR="317500" stAng="15768000" swAng="432000"/>
                </a:path>
              </a:pathLst>
            </a:custGeom>
            <a:grpFill/>
            <a:ln w="19050" cmpd="sng">
              <a:solidFill>
                <a:schemeClr val="tx1"/>
              </a:solidFill>
            </a:ln>
          </p:spPr>
          <p:txBody>
            <a:bodyPr/>
            <a:lstStyle/>
            <a:p>
              <a:endParaRPr lang="en-GB" b="0" i="0" dirty="0">
                <a:latin typeface="Arial" panose="020B0604020202020204" pitchFamily="34" charset="0"/>
              </a:endParaRPr>
            </a:p>
          </p:txBody>
        </p:sp>
        <p:sp>
          <p:nvSpPr>
            <p:cNvPr id="129" name="Harvey 99/100 [99]">
              <a:extLst>
                <a:ext uri="{FF2B5EF4-FFF2-40B4-BE49-F238E27FC236}">
                  <a16:creationId xmlns:a16="http://schemas.microsoft.com/office/drawing/2014/main" id="{50F634E4-E5B9-4DA6-9F91-8AF5B6ACF1FB}"/>
                </a:ext>
              </a:extLst>
            </p:cNvPr>
            <p:cNvSpPr>
              <a:spLocks noChangeAspect="1"/>
            </p:cNvSpPr>
            <p:nvPr>
              <p:custDataLst>
                <p:tags r:id="rId109"/>
              </p:custDataLst>
            </p:nvPr>
          </p:nvSpPr>
          <p:spPr>
            <a:xfrm>
              <a:off x="4334905" y="3282696"/>
              <a:ext cx="292608" cy="292608"/>
            </a:xfrm>
            <a:custGeom>
              <a:avLst/>
              <a:gdLst/>
              <a:ahLst/>
              <a:cxnLst/>
              <a:rect l="l" t="t" r="r" b="b"/>
              <a:pathLst>
                <a:path w="635000" h="635000">
                  <a:moveTo>
                    <a:pt x="317500" y="0"/>
                  </a:moveTo>
                  <a:arcTo wR="317500" hR="317500" stAng="16200000" swAng="21384000"/>
                  <a:lnTo>
                    <a:pt x="317500" y="317500"/>
                  </a:lnTo>
                  <a:close/>
                </a:path>
                <a:path w="635000" h="635000" fill="none">
                  <a:moveTo>
                    <a:pt x="297564" y="626"/>
                  </a:moveTo>
                  <a:arcTo wR="317500" hR="317500" stAng="15983999" swAng="216000"/>
                </a:path>
              </a:pathLst>
            </a:custGeom>
            <a:grpFill/>
            <a:ln w="19050" cmpd="sng">
              <a:solidFill>
                <a:schemeClr val="tx1"/>
              </a:solidFill>
            </a:ln>
          </p:spPr>
          <p:txBody>
            <a:bodyPr/>
            <a:lstStyle/>
            <a:p>
              <a:endParaRPr lang="en-GB" b="0" i="0" dirty="0">
                <a:latin typeface="Arial" panose="020B0604020202020204" pitchFamily="34" charset="0"/>
              </a:endParaRPr>
            </a:p>
          </p:txBody>
        </p:sp>
        <p:sp>
          <p:nvSpPr>
            <p:cNvPr id="130" name="Harvey 100/100 [100]">
              <a:extLst>
                <a:ext uri="{FF2B5EF4-FFF2-40B4-BE49-F238E27FC236}">
                  <a16:creationId xmlns:a16="http://schemas.microsoft.com/office/drawing/2014/main" id="{94AA53CD-8233-470E-AFEE-0BCC721BFAE9}"/>
                </a:ext>
              </a:extLst>
            </p:cNvPr>
            <p:cNvSpPr>
              <a:spLocks noChangeAspect="1"/>
            </p:cNvSpPr>
            <p:nvPr>
              <p:custDataLst>
                <p:tags r:id="rId110"/>
              </p:custDataLst>
            </p:nvPr>
          </p:nvSpPr>
          <p:spPr>
            <a:xfrm>
              <a:off x="4334905" y="3282696"/>
              <a:ext cx="292608" cy="292608"/>
            </a:xfrm>
            <a:custGeom>
              <a:avLst/>
              <a:gdLst/>
              <a:ahLst/>
              <a:cxnLst/>
              <a:rect l="l" t="t" r="r" b="b"/>
              <a:pathLst>
                <a:path w="635000" h="635000">
                  <a:moveTo>
                    <a:pt x="317500" y="0"/>
                  </a:moveTo>
                  <a:arcTo wR="317500" hR="317500" stAng="16200000" swAng="21600000"/>
                  <a:close/>
                </a:path>
              </a:pathLst>
            </a:custGeom>
            <a:grpFill/>
            <a:ln w="19050" cmpd="sng">
              <a:solidFill>
                <a:schemeClr val="tx1"/>
              </a:solidFill>
            </a:ln>
          </p:spPr>
          <p:txBody>
            <a:bodyPr/>
            <a:lstStyle/>
            <a:p>
              <a:endParaRPr lang="en-GB" b="0" i="0" dirty="0">
                <a:latin typeface="Arial" panose="020B0604020202020204" pitchFamily="34" charset="0"/>
              </a:endParaRPr>
            </a:p>
          </p:txBody>
        </p:sp>
      </p:grpSp>
      <p:sp>
        <p:nvSpPr>
          <p:cNvPr id="131" name="Footnote [Placeholder]" hidden="1">
            <a:extLst>
              <a:ext uri="{FF2B5EF4-FFF2-40B4-BE49-F238E27FC236}">
                <a16:creationId xmlns:a16="http://schemas.microsoft.com/office/drawing/2014/main" id="{1B41FB17-6D57-4EE1-9C4C-9C305D5D6BEC}"/>
              </a:ext>
            </a:extLst>
          </p:cNvPr>
          <p:cNvSpPr txBox="1"/>
          <p:nvPr userDrawn="1"/>
        </p:nvSpPr>
        <p:spPr>
          <a:xfrm>
            <a:off x="503238" y="5984668"/>
            <a:ext cx="10188208" cy="1384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900" b="0" i="0" kern="0" dirty="0">
                <a:latin typeface="Arial" panose="020B0604020202020204" pitchFamily="34" charset="0"/>
                <a:ea typeface="Arial Unicode MS" pitchFamily="34" charset="-128"/>
                <a:cs typeface="Arial Unicode MS" pitchFamily="34" charset="-128"/>
              </a:rPr>
              <a:t>(r) Footnote</a:t>
            </a:r>
          </a:p>
        </p:txBody>
      </p:sp>
      <p:sp>
        <p:nvSpPr>
          <p:cNvPr id="133" name="Discussion [Sticker]" hidden="1">
            <a:extLst>
              <a:ext uri="{FF2B5EF4-FFF2-40B4-BE49-F238E27FC236}">
                <a16:creationId xmlns:a16="http://schemas.microsoft.com/office/drawing/2014/main" id="{7C793D27-9296-461C-878D-BA16CBD91587}"/>
              </a:ext>
            </a:extLst>
          </p:cNvPr>
          <p:cNvSpPr>
            <a:spLocks/>
          </p:cNvSpPr>
          <p:nvPr userDrawn="1"/>
        </p:nvSpPr>
        <p:spPr>
          <a:xfrm>
            <a:off x="10071105" y="896921"/>
            <a:ext cx="2124070" cy="295649"/>
          </a:xfrm>
          <a:prstGeom prst="rect">
            <a:avLst/>
          </a:prstGeom>
          <a:solidFill>
            <a:schemeClr val="accent6">
              <a:lumMod val="60000"/>
              <a:lumOff val="40000"/>
            </a:schemeClr>
          </a:solidFill>
          <a:ln w="19050" cap="flat" cmpd="sng" algn="ctr">
            <a:noFill/>
            <a:prstDash val="solid"/>
          </a:ln>
          <a:effectLst/>
        </p:spPr>
        <p:txBody>
          <a:bodyPr lIns="322318" tIns="46556" rIns="89533" bIns="46556"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395" b="0" i="0" u="none" strike="noStrike" kern="0" cap="none" spc="0" normalizeH="0" baseline="0" noProof="0" dirty="0">
                <a:ln>
                  <a:noFill/>
                </a:ln>
                <a:solidFill>
                  <a:srgbClr val="FFFFFF"/>
                </a:solidFill>
                <a:effectLst/>
                <a:uLnTx/>
                <a:uFillTx/>
                <a:latin typeface="Arial" panose="020B0604020202020204" pitchFamily="34" charset="0"/>
                <a:ea typeface="Roboto Medium" panose="02000000000000000000" pitchFamily="2" charset="0"/>
                <a:cs typeface="+mn-cs"/>
              </a:rPr>
              <a:t>For discussion</a:t>
            </a:r>
          </a:p>
        </p:txBody>
      </p:sp>
      <p:sp>
        <p:nvSpPr>
          <p:cNvPr id="134" name="Internal [Sticker]" hidden="1">
            <a:extLst>
              <a:ext uri="{FF2B5EF4-FFF2-40B4-BE49-F238E27FC236}">
                <a16:creationId xmlns:a16="http://schemas.microsoft.com/office/drawing/2014/main" id="{704CE42F-5A9B-4CC0-8048-99928A53C0C4}"/>
              </a:ext>
            </a:extLst>
          </p:cNvPr>
          <p:cNvSpPr>
            <a:spLocks/>
          </p:cNvSpPr>
          <p:nvPr userDrawn="1"/>
        </p:nvSpPr>
        <p:spPr>
          <a:xfrm>
            <a:off x="10071105" y="896921"/>
            <a:ext cx="2124070" cy="295649"/>
          </a:xfrm>
          <a:prstGeom prst="rect">
            <a:avLst/>
          </a:prstGeom>
          <a:solidFill>
            <a:schemeClr val="accent6">
              <a:lumMod val="60000"/>
              <a:lumOff val="40000"/>
            </a:schemeClr>
          </a:solidFill>
          <a:ln w="19050" cap="flat" cmpd="sng" algn="ctr">
            <a:noFill/>
            <a:prstDash val="solid"/>
          </a:ln>
          <a:effectLst/>
        </p:spPr>
        <p:txBody>
          <a:bodyPr lIns="322318" tIns="46556" rIns="89533" bIns="46556"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395" b="0" i="0" u="none" strike="noStrike" kern="0" cap="none" spc="0" normalizeH="0" baseline="0" noProof="0" dirty="0">
                <a:ln>
                  <a:noFill/>
                </a:ln>
                <a:solidFill>
                  <a:srgbClr val="FFFFFF"/>
                </a:solidFill>
                <a:effectLst/>
                <a:uLnTx/>
                <a:uFillTx/>
                <a:latin typeface="Arial" panose="020B0604020202020204" pitchFamily="34" charset="0"/>
                <a:ea typeface="+mn-ea"/>
                <a:cs typeface="+mn-cs"/>
              </a:rPr>
              <a:t>Internal use only</a:t>
            </a:r>
          </a:p>
        </p:txBody>
      </p:sp>
      <p:sp>
        <p:nvSpPr>
          <p:cNvPr id="135" name="Final [Sticker]" hidden="1">
            <a:extLst>
              <a:ext uri="{FF2B5EF4-FFF2-40B4-BE49-F238E27FC236}">
                <a16:creationId xmlns:a16="http://schemas.microsoft.com/office/drawing/2014/main" id="{348603E9-9858-4213-9B5B-929AD136906A}"/>
              </a:ext>
            </a:extLst>
          </p:cNvPr>
          <p:cNvSpPr>
            <a:spLocks/>
          </p:cNvSpPr>
          <p:nvPr userDrawn="1"/>
        </p:nvSpPr>
        <p:spPr>
          <a:xfrm>
            <a:off x="10071105" y="896921"/>
            <a:ext cx="2124070" cy="295649"/>
          </a:xfrm>
          <a:prstGeom prst="rect">
            <a:avLst/>
          </a:prstGeom>
          <a:solidFill>
            <a:schemeClr val="accent6">
              <a:lumMod val="60000"/>
              <a:lumOff val="40000"/>
            </a:schemeClr>
          </a:solidFill>
          <a:ln w="19050" cap="flat" cmpd="sng" algn="ctr">
            <a:noFill/>
            <a:prstDash val="solid"/>
          </a:ln>
          <a:effectLst/>
        </p:spPr>
        <p:txBody>
          <a:bodyPr lIns="322318" tIns="46556" rIns="89533" bIns="46556"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395" b="0" i="0" u="none" strike="noStrike" kern="0" cap="none" spc="0" normalizeH="0" baseline="0" noProof="0" dirty="0">
                <a:ln>
                  <a:noFill/>
                </a:ln>
                <a:solidFill>
                  <a:srgbClr val="FFFFFF"/>
                </a:solidFill>
                <a:effectLst/>
                <a:uLnTx/>
                <a:uFillTx/>
                <a:latin typeface="Arial" panose="020B0604020202020204" pitchFamily="34" charset="0"/>
                <a:ea typeface="+mn-ea"/>
                <a:cs typeface="+mn-cs"/>
              </a:rPr>
              <a:t>Final slide</a:t>
            </a:r>
          </a:p>
        </p:txBody>
      </p:sp>
      <p:sp>
        <p:nvSpPr>
          <p:cNvPr id="136" name="Backup [Sticker]" hidden="1">
            <a:extLst>
              <a:ext uri="{FF2B5EF4-FFF2-40B4-BE49-F238E27FC236}">
                <a16:creationId xmlns:a16="http://schemas.microsoft.com/office/drawing/2014/main" id="{7EEB833A-9AFC-4A66-8469-9D3897CE1E66}"/>
              </a:ext>
            </a:extLst>
          </p:cNvPr>
          <p:cNvSpPr>
            <a:spLocks/>
          </p:cNvSpPr>
          <p:nvPr userDrawn="1"/>
        </p:nvSpPr>
        <p:spPr>
          <a:xfrm>
            <a:off x="10071105" y="896921"/>
            <a:ext cx="2124070" cy="295649"/>
          </a:xfrm>
          <a:prstGeom prst="rect">
            <a:avLst/>
          </a:prstGeom>
          <a:solidFill>
            <a:schemeClr val="accent6">
              <a:lumMod val="60000"/>
              <a:lumOff val="40000"/>
            </a:schemeClr>
          </a:solidFill>
          <a:ln w="19050" cap="flat" cmpd="sng" algn="ctr">
            <a:noFill/>
            <a:prstDash val="solid"/>
          </a:ln>
          <a:effectLst/>
        </p:spPr>
        <p:txBody>
          <a:bodyPr lIns="322318" tIns="46556" rIns="89533" bIns="46556"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395" b="0" i="0" u="none" strike="noStrike" kern="0" cap="none" spc="0" normalizeH="0" baseline="0" noProof="0" dirty="0">
                <a:ln>
                  <a:noFill/>
                </a:ln>
                <a:solidFill>
                  <a:srgbClr val="FFFFFF"/>
                </a:solidFill>
                <a:effectLst/>
                <a:uLnTx/>
                <a:uFillTx/>
                <a:latin typeface="Arial" panose="020B0604020202020204" pitchFamily="34" charset="0"/>
                <a:ea typeface="+mn-ea"/>
                <a:cs typeface="+mn-cs"/>
              </a:rPr>
              <a:t>Backup</a:t>
            </a:r>
          </a:p>
        </p:txBody>
      </p:sp>
      <p:sp>
        <p:nvSpPr>
          <p:cNvPr id="137" name="Update [Sticker]" hidden="1">
            <a:extLst>
              <a:ext uri="{FF2B5EF4-FFF2-40B4-BE49-F238E27FC236}">
                <a16:creationId xmlns:a16="http://schemas.microsoft.com/office/drawing/2014/main" id="{D41FF937-AB04-46EE-82EF-FCE26A919A7B}"/>
              </a:ext>
            </a:extLst>
          </p:cNvPr>
          <p:cNvSpPr>
            <a:spLocks/>
          </p:cNvSpPr>
          <p:nvPr userDrawn="1"/>
        </p:nvSpPr>
        <p:spPr>
          <a:xfrm>
            <a:off x="10071105" y="896921"/>
            <a:ext cx="2124070" cy="295649"/>
          </a:xfrm>
          <a:prstGeom prst="rect">
            <a:avLst/>
          </a:prstGeom>
          <a:solidFill>
            <a:schemeClr val="accent6">
              <a:lumMod val="60000"/>
              <a:lumOff val="40000"/>
            </a:schemeClr>
          </a:solidFill>
          <a:ln w="19050" cap="flat" cmpd="sng" algn="ctr">
            <a:noFill/>
            <a:prstDash val="solid"/>
          </a:ln>
          <a:effectLst/>
        </p:spPr>
        <p:txBody>
          <a:bodyPr lIns="322318" tIns="46556" rIns="89533" bIns="46556"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395" b="0" i="0" u="none" strike="noStrike" kern="0" cap="none" spc="0" normalizeH="0" baseline="0" noProof="0" dirty="0">
                <a:ln>
                  <a:noFill/>
                </a:ln>
                <a:solidFill>
                  <a:srgbClr val="FFFFFF"/>
                </a:solidFill>
                <a:effectLst/>
                <a:uLnTx/>
                <a:uFillTx/>
                <a:latin typeface="Arial" panose="020B0604020202020204" pitchFamily="34" charset="0"/>
                <a:ea typeface="+mn-ea"/>
                <a:cs typeface="+mn-cs"/>
              </a:rPr>
              <a:t>Update data</a:t>
            </a:r>
          </a:p>
        </p:txBody>
      </p:sp>
      <p:sp>
        <p:nvSpPr>
          <p:cNvPr id="138" name="Dummy [Sticker]" hidden="1">
            <a:extLst>
              <a:ext uri="{FF2B5EF4-FFF2-40B4-BE49-F238E27FC236}">
                <a16:creationId xmlns:a16="http://schemas.microsoft.com/office/drawing/2014/main" id="{06C5579C-7A02-48D6-A733-4B9E6D9F1443}"/>
              </a:ext>
            </a:extLst>
          </p:cNvPr>
          <p:cNvSpPr>
            <a:spLocks/>
          </p:cNvSpPr>
          <p:nvPr userDrawn="1"/>
        </p:nvSpPr>
        <p:spPr>
          <a:xfrm>
            <a:off x="10071105" y="896920"/>
            <a:ext cx="2124070" cy="295649"/>
          </a:xfrm>
          <a:prstGeom prst="rect">
            <a:avLst/>
          </a:prstGeom>
          <a:solidFill>
            <a:schemeClr val="accent6">
              <a:lumMod val="60000"/>
              <a:lumOff val="40000"/>
            </a:schemeClr>
          </a:solidFill>
          <a:ln w="19050" cap="flat" cmpd="sng" algn="ctr">
            <a:noFill/>
            <a:prstDash val="solid"/>
          </a:ln>
          <a:effectLst/>
        </p:spPr>
        <p:txBody>
          <a:bodyPr lIns="322318" tIns="46556" rIns="89533" bIns="46556"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395" b="0" i="0" u="none" strike="noStrike" kern="0" cap="none" spc="0" normalizeH="0" baseline="0" noProof="0" dirty="0">
                <a:ln>
                  <a:noFill/>
                </a:ln>
                <a:solidFill>
                  <a:srgbClr val="FFFFFF"/>
                </a:solidFill>
                <a:effectLst/>
                <a:uLnTx/>
                <a:uFillTx/>
                <a:latin typeface="Arial" panose="020B0604020202020204" pitchFamily="34" charset="0"/>
              </a:rPr>
              <a:t>Dummy data</a:t>
            </a:r>
          </a:p>
        </p:txBody>
      </p:sp>
      <p:sp>
        <p:nvSpPr>
          <p:cNvPr id="139" name="Formatting [Comment]" hidden="1">
            <a:extLst>
              <a:ext uri="{FF2B5EF4-FFF2-40B4-BE49-F238E27FC236}">
                <a16:creationId xmlns:a16="http://schemas.microsoft.com/office/drawing/2014/main" id="{89EB4C18-DFF3-4A27-ACBB-99DCDC8961A8}"/>
              </a:ext>
            </a:extLst>
          </p:cNvPr>
          <p:cNvSpPr>
            <a:spLocks/>
          </p:cNvSpPr>
          <p:nvPr userDrawn="1"/>
        </p:nvSpPr>
        <p:spPr>
          <a:xfrm>
            <a:off x="9483344" y="1097679"/>
            <a:ext cx="2479101" cy="1277432"/>
          </a:xfrm>
          <a:prstGeom prst="wedgeRectCallout">
            <a:avLst/>
          </a:prstGeom>
          <a:solidFill>
            <a:srgbClr val="FFFF00"/>
          </a:solidFill>
          <a:ln w="12700" cap="flat" cmpd="sng" algn="ctr">
            <a:solidFill>
              <a:srgbClr val="000000"/>
            </a:solidFill>
            <a:prstDash val="solid"/>
            <a:miter lim="800000"/>
          </a:ln>
          <a:effectLst/>
        </p:spPr>
        <p:txBody>
          <a:bodyPr lIns="143252" tIns="143252" rIns="143252" bIns="143252" rtlCol="0" anchor="t"/>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A0A0A"/>
                </a:solidFill>
                <a:effectLst/>
                <a:uLnTx/>
                <a:uFillTx/>
                <a:latin typeface="Arial" panose="020B0604020202020204" pitchFamily="34" charset="0"/>
              </a:rPr>
              <a:t>&lt;initials&gt; &lt;date&gt;</a:t>
            </a:r>
            <a:r>
              <a:rPr kumimoji="0" lang="en-US" sz="1200" b="0" i="0" u="none" strike="noStrike" kern="0" cap="none" spc="0" normalizeH="0" baseline="0" noProof="0" dirty="0" err="1">
                <a:ln>
                  <a:noFill/>
                </a:ln>
                <a:solidFill>
                  <a:srgbClr val="0A0A0A"/>
                </a:solidFill>
                <a:effectLst/>
                <a:uLnTx/>
                <a:uFillTx/>
                <a:latin typeface="Arial" panose="020B0604020202020204" pitchFamily="34" charset="0"/>
              </a:rPr>
              <a:t>yyyy</a:t>
            </a:r>
            <a:r>
              <a:rPr kumimoji="0" lang="en-US" sz="1200" b="0" i="0" u="none" strike="noStrike" kern="0" cap="none" spc="0" normalizeH="0" baseline="0" noProof="0">
                <a:ln>
                  <a:noFill/>
                </a:ln>
                <a:solidFill>
                  <a:srgbClr val="0A0A0A"/>
                </a:solidFill>
                <a:effectLst/>
                <a:uLnTx/>
                <a:uFillTx/>
                <a:latin typeface="Arial" panose="020B0604020202020204" pitchFamily="34" charset="0"/>
              </a:rPr>
              <a:t>-MM-dd </a:t>
            </a:r>
            <a:r>
              <a:rPr kumimoji="0" lang="en-US" sz="1200" b="0" i="0" u="none" strike="noStrike" kern="0" cap="none" spc="0" normalizeH="0" baseline="0" noProof="0" err="1">
                <a:ln>
                  <a:noFill/>
                </a:ln>
                <a:solidFill>
                  <a:srgbClr val="0A0A0A"/>
                </a:solidFill>
                <a:effectLst/>
                <a:uLnTx/>
                <a:uFillTx/>
                <a:latin typeface="Arial" panose="020B0604020202020204" pitchFamily="34" charset="0"/>
              </a:rPr>
              <a:t>hh:mm</a:t>
            </a:r>
            <a:r>
              <a:rPr kumimoji="0" lang="en-US" sz="1200" b="0" i="0" u="none" strike="noStrike" kern="0" cap="none" spc="0" normalizeH="0" baseline="0" noProof="0">
                <a:ln>
                  <a:noFill/>
                </a:ln>
                <a:solidFill>
                  <a:srgbClr val="0A0A0A"/>
                </a:solidFill>
                <a:effectLst/>
                <a:uLnTx/>
                <a:uFillTx/>
                <a:latin typeface="Arial" panose="020B0604020202020204" pitchFamily="34" charset="0"/>
              </a:rPr>
              <a:t>&lt;/date&gt;: </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A0A0A"/>
              </a:solidFill>
              <a:effectLst/>
              <a:uLnTx/>
              <a:uFillTx/>
              <a:latin typeface="Arial" panose="020B0604020202020204" pitchFamily="34" charset="0"/>
            </a:endParaRPr>
          </a:p>
        </p:txBody>
      </p:sp>
      <p:sp>
        <p:nvSpPr>
          <p:cNvPr id="140" name="Content [Comment]" hidden="1">
            <a:extLst>
              <a:ext uri="{FF2B5EF4-FFF2-40B4-BE49-F238E27FC236}">
                <a16:creationId xmlns:a16="http://schemas.microsoft.com/office/drawing/2014/main" id="{906252E7-98DB-45F0-8278-EB60F71B7340}"/>
              </a:ext>
            </a:extLst>
          </p:cNvPr>
          <p:cNvSpPr>
            <a:spLocks/>
          </p:cNvSpPr>
          <p:nvPr userDrawn="1"/>
        </p:nvSpPr>
        <p:spPr>
          <a:xfrm>
            <a:off x="9483344" y="1097671"/>
            <a:ext cx="2479101" cy="1277440"/>
          </a:xfrm>
          <a:prstGeom prst="wedgeRectCallout">
            <a:avLst/>
          </a:prstGeom>
          <a:solidFill>
            <a:srgbClr val="FFFF00"/>
          </a:solidFill>
          <a:ln w="12700" cap="flat" cmpd="sng" algn="ctr">
            <a:solidFill>
              <a:srgbClr val="000000"/>
            </a:solidFill>
            <a:prstDash val="solid"/>
            <a:miter lim="800000"/>
          </a:ln>
          <a:effectLst/>
        </p:spPr>
        <p:txBody>
          <a:bodyPr lIns="143252" tIns="143252" rIns="143252" bIns="143252" rtlCol="0" anchor="t"/>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A0A0A"/>
                </a:solidFill>
                <a:effectLst/>
                <a:uLnTx/>
                <a:uFillTx/>
                <a:latin typeface="Arial" panose="020B0604020202020204" pitchFamily="34" charset="0"/>
              </a:rPr>
              <a:t>&lt;initials&gt; &lt;date&gt;</a:t>
            </a:r>
            <a:r>
              <a:rPr kumimoji="0" lang="en-US" sz="1200" b="0" i="0" u="none" strike="noStrike" kern="0" cap="none" spc="0" normalizeH="0" baseline="0" noProof="0" err="1">
                <a:ln>
                  <a:noFill/>
                </a:ln>
                <a:solidFill>
                  <a:srgbClr val="0A0A0A"/>
                </a:solidFill>
                <a:effectLst/>
                <a:uLnTx/>
                <a:uFillTx/>
                <a:latin typeface="Arial" panose="020B0604020202020204" pitchFamily="34" charset="0"/>
              </a:rPr>
              <a:t>yyyy</a:t>
            </a:r>
            <a:r>
              <a:rPr kumimoji="0" lang="en-US" sz="1200" b="0" i="0" u="none" strike="noStrike" kern="0" cap="none" spc="0" normalizeH="0" baseline="0" noProof="0">
                <a:ln>
                  <a:noFill/>
                </a:ln>
                <a:solidFill>
                  <a:srgbClr val="0A0A0A"/>
                </a:solidFill>
                <a:effectLst/>
                <a:uLnTx/>
                <a:uFillTx/>
                <a:latin typeface="Arial" panose="020B0604020202020204" pitchFamily="34" charset="0"/>
              </a:rPr>
              <a:t>-MM-dd </a:t>
            </a:r>
            <a:r>
              <a:rPr kumimoji="0" lang="en-US" sz="1200" b="0" i="0" u="none" strike="noStrike" kern="0" cap="none" spc="0" normalizeH="0" baseline="0" noProof="0" err="1">
                <a:ln>
                  <a:noFill/>
                </a:ln>
                <a:solidFill>
                  <a:srgbClr val="0A0A0A"/>
                </a:solidFill>
                <a:effectLst/>
                <a:uLnTx/>
                <a:uFillTx/>
                <a:latin typeface="Arial" panose="020B0604020202020204" pitchFamily="34" charset="0"/>
              </a:rPr>
              <a:t>hh:mm</a:t>
            </a:r>
            <a:r>
              <a:rPr kumimoji="0" lang="en-US" sz="1200" b="0" i="0" u="none" strike="noStrike" kern="0" cap="none" spc="0" normalizeH="0" baseline="0" noProof="0">
                <a:ln>
                  <a:noFill/>
                </a:ln>
                <a:solidFill>
                  <a:srgbClr val="0A0A0A"/>
                </a:solidFill>
                <a:effectLst/>
                <a:uLnTx/>
                <a:uFillTx/>
                <a:latin typeface="Arial" panose="020B0604020202020204" pitchFamily="34" charset="0"/>
              </a:rPr>
              <a:t>&lt;/date&gt;: </a:t>
            </a:r>
          </a:p>
        </p:txBody>
      </p:sp>
      <p:sp>
        <p:nvSpPr>
          <p:cNvPr id="141" name="Draft [Sticker]" hidden="1">
            <a:extLst>
              <a:ext uri="{FF2B5EF4-FFF2-40B4-BE49-F238E27FC236}">
                <a16:creationId xmlns:a16="http://schemas.microsoft.com/office/drawing/2014/main" id="{904633E3-6BC9-4C5E-B74A-8B9D4AE95B20}"/>
              </a:ext>
            </a:extLst>
          </p:cNvPr>
          <p:cNvSpPr/>
          <p:nvPr userDrawn="1"/>
        </p:nvSpPr>
        <p:spPr bwMode="gray">
          <a:xfrm rot="18900000">
            <a:off x="2916643" y="2819462"/>
            <a:ext cx="6361889" cy="1219077"/>
          </a:xfrm>
          <a:prstGeom prst="rect">
            <a:avLst/>
          </a:prstGeom>
          <a:noFill/>
          <a:ln w="2540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8800" b="0" i="0" u="none" strike="noStrike" kern="0" cap="none" spc="0" normalizeH="0" baseline="0" noProof="0">
                <a:ln>
                  <a:noFill/>
                </a:ln>
                <a:solidFill>
                  <a:schemeClr val="tx2"/>
                </a:solidFill>
                <a:effectLst/>
                <a:uLnTx/>
                <a:uFillTx/>
                <a:latin typeface="Arial" panose="020B0604020202020204" pitchFamily="34" charset="0"/>
                <a:ea typeface="Arial Unicode MS" pitchFamily="34" charset="-128"/>
                <a:cs typeface="Arial Unicode MS" pitchFamily="34" charset="-128"/>
              </a:rPr>
              <a:t>DRAFT</a:t>
            </a:r>
          </a:p>
        </p:txBody>
      </p:sp>
    </p:spTree>
    <p:extLst>
      <p:ext uri="{BB962C8B-B14F-4D97-AF65-F5344CB8AC3E}">
        <p14:creationId xmlns:p14="http://schemas.microsoft.com/office/powerpoint/2010/main" val="3408294523"/>
      </p:ext>
    </p:extLst>
  </p:cSld>
  <p:clrMap bg1="lt1" tx1="dk1" bg2="lt2" tx2="dk2" accent1="accent1" accent2="accent2" accent3="accent3" accent4="accent4" accent5="accent5" accent6="accent6" hlink="hlink" folHlink="folHlink"/>
  <p:sldLayoutIdLst>
    <p:sldLayoutId id="2147483743" r:id="rId1"/>
    <p:sldLayoutId id="2147483774" r:id="rId2"/>
    <p:sldLayoutId id="2147483745" r:id="rId3"/>
    <p:sldLayoutId id="2147483796" r:id="rId4"/>
  </p:sldLayoutIdLst>
  <p:hf hdr="0" ftr="0" dt="0"/>
  <p:txStyles>
    <p:titleStyle>
      <a:lvl1pPr algn="l" defTabSz="1088558" rtl="0" eaLnBrk="1" latinLnBrk="0" hangingPunct="1">
        <a:spcBef>
          <a:spcPct val="0"/>
        </a:spcBef>
        <a:buNone/>
        <a:defRPr sz="2400" b="0" i="0" kern="1200" baseline="0">
          <a:solidFill>
            <a:schemeClr val="tx1"/>
          </a:solidFill>
          <a:latin typeface="72 Brand Medium" panose="020B0504030603020204" pitchFamily="34" charset="0"/>
          <a:ea typeface="+mj-ea"/>
          <a:cs typeface="+mj-cs"/>
        </a:defRPr>
      </a:lvl1pPr>
    </p:titleStyle>
    <p:bodyStyle>
      <a:lvl1pPr marL="0" indent="0" algn="l" defTabSz="1088558" rtl="0" eaLnBrk="1" latinLnBrk="0" hangingPunct="1">
        <a:spcBef>
          <a:spcPts val="1800"/>
        </a:spcBef>
        <a:buClrTx/>
        <a:buSzPct val="80000"/>
        <a:buFont typeface="Roboto" panose="02000000000000000000" pitchFamily="2" charset="0"/>
        <a:buChar char="​"/>
        <a:defRPr sz="2000" b="0" i="0" kern="1200">
          <a:solidFill>
            <a:schemeClr val="tx1"/>
          </a:solidFill>
          <a:latin typeface="72 Brand" panose="020B0504030603020204" pitchFamily="34" charset="0"/>
          <a:ea typeface="+mn-ea"/>
          <a:cs typeface="+mn-cs"/>
        </a:defRPr>
      </a:lvl1pPr>
      <a:lvl2pPr marL="179964" indent="-179964" algn="l" defTabSz="1088558" rtl="0" eaLnBrk="1" latinLnBrk="0" hangingPunct="1">
        <a:spcBef>
          <a:spcPts val="600"/>
        </a:spcBef>
        <a:buClr>
          <a:schemeClr val="tx1"/>
        </a:buClr>
        <a:buSzPct val="100000"/>
        <a:buFont typeface="Arial" panose="020B0604020202020204" pitchFamily="34" charset="0"/>
        <a:buChar char="•"/>
        <a:defRPr sz="1800" b="0" i="0" kern="1200">
          <a:solidFill>
            <a:schemeClr val="tx1"/>
          </a:solidFill>
          <a:latin typeface="72 Brand" panose="020B0504030603020204" pitchFamily="34" charset="0"/>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b="0" i="0" kern="1200" noProof="0" dirty="0" smtClean="0">
          <a:solidFill>
            <a:schemeClr val="tx1"/>
          </a:solidFill>
          <a:latin typeface="72 Brand" panose="020B0504030603020204" pitchFamily="34" charset="0"/>
          <a:ea typeface="+mn-ea"/>
          <a:cs typeface="+mn-cs"/>
        </a:defRPr>
      </a:lvl3pPr>
      <a:lvl4pPr marL="539892" indent="-179964" algn="l" defTabSz="1088558" rtl="0" eaLnBrk="1" latinLnBrk="0" hangingPunct="1">
        <a:spcBef>
          <a:spcPts val="300"/>
        </a:spcBef>
        <a:buClr>
          <a:schemeClr val="tx1"/>
        </a:buClr>
        <a:buSzPct val="80000"/>
        <a:buFont typeface="Courier New" panose="02070309020205020404" pitchFamily="49" charset="0"/>
        <a:buChar char="o"/>
        <a:defRPr sz="1600" b="0" i="0" kern="1200">
          <a:solidFill>
            <a:schemeClr val="tx1"/>
          </a:solidFill>
          <a:latin typeface="72 Brand" panose="020B0504030603020204" pitchFamily="34" charset="0"/>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b="0" i="0" kern="1200" baseline="0">
          <a:solidFill>
            <a:schemeClr val="tx1"/>
          </a:solidFill>
          <a:latin typeface="72 Brand" panose="020B0504030603020204" pitchFamily="34" charset="0"/>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8" Type="http://schemas.openxmlformats.org/officeDocument/2006/relationships/image" Target="../media/image177.png"/><Relationship Id="rId13" Type="http://schemas.openxmlformats.org/officeDocument/2006/relationships/image" Target="../media/image182.png"/><Relationship Id="rId3" Type="http://schemas.openxmlformats.org/officeDocument/2006/relationships/image" Target="../media/image173.png"/><Relationship Id="rId7" Type="http://schemas.openxmlformats.org/officeDocument/2006/relationships/image" Target="../media/image176.png"/><Relationship Id="rId12" Type="http://schemas.openxmlformats.org/officeDocument/2006/relationships/image" Target="../media/image181.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75.png"/><Relationship Id="rId11" Type="http://schemas.openxmlformats.org/officeDocument/2006/relationships/image" Target="../media/image180.png"/><Relationship Id="rId5" Type="http://schemas.openxmlformats.org/officeDocument/2006/relationships/image" Target="../media/image1.png"/><Relationship Id="rId10" Type="http://schemas.openxmlformats.org/officeDocument/2006/relationships/image" Target="../media/image179.png"/><Relationship Id="rId4" Type="http://schemas.openxmlformats.org/officeDocument/2006/relationships/image" Target="../media/image174.svg"/><Relationship Id="rId9" Type="http://schemas.openxmlformats.org/officeDocument/2006/relationships/image" Target="../media/image178.png"/><Relationship Id="rId14" Type="http://schemas.openxmlformats.org/officeDocument/2006/relationships/image" Target="../media/image183.png"/></Relationships>
</file>

<file path=ppt/slides/_rels/slide12.xml.rels><?xml version="1.0" encoding="UTF-8" standalone="yes"?>
<Relationships xmlns="http://schemas.openxmlformats.org/package/2006/relationships"><Relationship Id="rId3" Type="http://schemas.openxmlformats.org/officeDocument/2006/relationships/image" Target="../media/image185.svg"/><Relationship Id="rId2" Type="http://schemas.openxmlformats.org/officeDocument/2006/relationships/image" Target="../media/image18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hyperlink" Target="https://www.sap.com/corporate/en/legal/copyright/use-of-copyrighted-material.html"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hyperlink" Target="http://www.sap.com/corporate/en/legal/trademark.html"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6" Type="http://schemas.openxmlformats.org/officeDocument/2006/relationships/image" Target="../media/image25.svg"/><Relationship Id="rId21" Type="http://schemas.openxmlformats.org/officeDocument/2006/relationships/image" Target="../media/image20.png"/><Relationship Id="rId42" Type="http://schemas.openxmlformats.org/officeDocument/2006/relationships/image" Target="../media/image41.svg"/><Relationship Id="rId47" Type="http://schemas.openxmlformats.org/officeDocument/2006/relationships/image" Target="../media/image46.png"/><Relationship Id="rId63" Type="http://schemas.openxmlformats.org/officeDocument/2006/relationships/image" Target="../media/image62.png"/><Relationship Id="rId68" Type="http://schemas.openxmlformats.org/officeDocument/2006/relationships/image" Target="../media/image67.svg"/><Relationship Id="rId84" Type="http://schemas.openxmlformats.org/officeDocument/2006/relationships/image" Target="../media/image83.svg"/><Relationship Id="rId89" Type="http://schemas.openxmlformats.org/officeDocument/2006/relationships/image" Target="../media/image88.png"/><Relationship Id="rId112" Type="http://schemas.openxmlformats.org/officeDocument/2006/relationships/image" Target="../media/image111.svg"/><Relationship Id="rId16" Type="http://schemas.openxmlformats.org/officeDocument/2006/relationships/image" Target="../media/image15.svg"/><Relationship Id="rId107" Type="http://schemas.openxmlformats.org/officeDocument/2006/relationships/image" Target="../media/image106.png"/><Relationship Id="rId11" Type="http://schemas.openxmlformats.org/officeDocument/2006/relationships/image" Target="../media/image10.png"/><Relationship Id="rId32" Type="http://schemas.openxmlformats.org/officeDocument/2006/relationships/image" Target="../media/image31.svg"/><Relationship Id="rId37" Type="http://schemas.openxmlformats.org/officeDocument/2006/relationships/image" Target="../media/image36.png"/><Relationship Id="rId53" Type="http://schemas.openxmlformats.org/officeDocument/2006/relationships/image" Target="../media/image52.png"/><Relationship Id="rId58" Type="http://schemas.openxmlformats.org/officeDocument/2006/relationships/image" Target="../media/image57.svg"/><Relationship Id="rId74" Type="http://schemas.openxmlformats.org/officeDocument/2006/relationships/image" Target="../media/image73.svg"/><Relationship Id="rId79" Type="http://schemas.openxmlformats.org/officeDocument/2006/relationships/image" Target="../media/image78.png"/><Relationship Id="rId102" Type="http://schemas.openxmlformats.org/officeDocument/2006/relationships/image" Target="../media/image101.svg"/><Relationship Id="rId5" Type="http://schemas.openxmlformats.org/officeDocument/2006/relationships/image" Target="../media/image4.png"/><Relationship Id="rId90" Type="http://schemas.openxmlformats.org/officeDocument/2006/relationships/image" Target="../media/image89.svg"/><Relationship Id="rId95" Type="http://schemas.openxmlformats.org/officeDocument/2006/relationships/image" Target="../media/image94.png"/><Relationship Id="rId22" Type="http://schemas.openxmlformats.org/officeDocument/2006/relationships/image" Target="../media/image21.svg"/><Relationship Id="rId27" Type="http://schemas.openxmlformats.org/officeDocument/2006/relationships/image" Target="../media/image26.png"/><Relationship Id="rId43" Type="http://schemas.openxmlformats.org/officeDocument/2006/relationships/image" Target="../media/image42.png"/><Relationship Id="rId48" Type="http://schemas.openxmlformats.org/officeDocument/2006/relationships/image" Target="../media/image47.svg"/><Relationship Id="rId64" Type="http://schemas.openxmlformats.org/officeDocument/2006/relationships/image" Target="../media/image63.svg"/><Relationship Id="rId69" Type="http://schemas.openxmlformats.org/officeDocument/2006/relationships/image" Target="../media/image68.png"/><Relationship Id="rId113" Type="http://schemas.openxmlformats.org/officeDocument/2006/relationships/image" Target="../media/image112.png"/><Relationship Id="rId80" Type="http://schemas.openxmlformats.org/officeDocument/2006/relationships/image" Target="../media/image79.svg"/><Relationship Id="rId85" Type="http://schemas.openxmlformats.org/officeDocument/2006/relationships/image" Target="../media/image84.png"/><Relationship Id="rId12" Type="http://schemas.openxmlformats.org/officeDocument/2006/relationships/image" Target="../media/image11.svg"/><Relationship Id="rId17" Type="http://schemas.openxmlformats.org/officeDocument/2006/relationships/image" Target="../media/image16.png"/><Relationship Id="rId33" Type="http://schemas.openxmlformats.org/officeDocument/2006/relationships/image" Target="../media/image32.png"/><Relationship Id="rId38" Type="http://schemas.openxmlformats.org/officeDocument/2006/relationships/image" Target="../media/image37.svg"/><Relationship Id="rId59" Type="http://schemas.openxmlformats.org/officeDocument/2006/relationships/image" Target="../media/image58.png"/><Relationship Id="rId103" Type="http://schemas.openxmlformats.org/officeDocument/2006/relationships/image" Target="../media/image102.png"/><Relationship Id="rId108" Type="http://schemas.openxmlformats.org/officeDocument/2006/relationships/image" Target="../media/image107.svg"/><Relationship Id="rId54" Type="http://schemas.openxmlformats.org/officeDocument/2006/relationships/image" Target="../media/image53.svg"/><Relationship Id="rId70" Type="http://schemas.openxmlformats.org/officeDocument/2006/relationships/image" Target="../media/image69.svg"/><Relationship Id="rId75" Type="http://schemas.openxmlformats.org/officeDocument/2006/relationships/image" Target="../media/image74.png"/><Relationship Id="rId91" Type="http://schemas.openxmlformats.org/officeDocument/2006/relationships/image" Target="../media/image90.png"/><Relationship Id="rId96" Type="http://schemas.openxmlformats.org/officeDocument/2006/relationships/image" Target="../media/image95.svg"/><Relationship Id="rId1" Type="http://schemas.openxmlformats.org/officeDocument/2006/relationships/slideLayout" Target="../slideLayouts/slideLayout1.xml"/><Relationship Id="rId6" Type="http://schemas.openxmlformats.org/officeDocument/2006/relationships/image" Target="../media/image5.svg"/><Relationship Id="rId15" Type="http://schemas.openxmlformats.org/officeDocument/2006/relationships/image" Target="../media/image14.png"/><Relationship Id="rId23" Type="http://schemas.openxmlformats.org/officeDocument/2006/relationships/image" Target="../media/image22.png"/><Relationship Id="rId28" Type="http://schemas.openxmlformats.org/officeDocument/2006/relationships/image" Target="../media/image27.svg"/><Relationship Id="rId36" Type="http://schemas.openxmlformats.org/officeDocument/2006/relationships/image" Target="../media/image35.svg"/><Relationship Id="rId49" Type="http://schemas.openxmlformats.org/officeDocument/2006/relationships/image" Target="../media/image48.png"/><Relationship Id="rId57" Type="http://schemas.openxmlformats.org/officeDocument/2006/relationships/image" Target="../media/image56.png"/><Relationship Id="rId106" Type="http://schemas.openxmlformats.org/officeDocument/2006/relationships/image" Target="../media/image105.svg"/><Relationship Id="rId114" Type="http://schemas.openxmlformats.org/officeDocument/2006/relationships/image" Target="../media/image113.svg"/><Relationship Id="rId10" Type="http://schemas.openxmlformats.org/officeDocument/2006/relationships/image" Target="../media/image9.svg"/><Relationship Id="rId31" Type="http://schemas.openxmlformats.org/officeDocument/2006/relationships/image" Target="../media/image30.png"/><Relationship Id="rId44" Type="http://schemas.openxmlformats.org/officeDocument/2006/relationships/image" Target="../media/image43.svg"/><Relationship Id="rId52" Type="http://schemas.openxmlformats.org/officeDocument/2006/relationships/image" Target="../media/image51.svg"/><Relationship Id="rId60" Type="http://schemas.openxmlformats.org/officeDocument/2006/relationships/image" Target="../media/image59.svg"/><Relationship Id="rId65" Type="http://schemas.openxmlformats.org/officeDocument/2006/relationships/image" Target="../media/image64.png"/><Relationship Id="rId73" Type="http://schemas.openxmlformats.org/officeDocument/2006/relationships/image" Target="../media/image72.png"/><Relationship Id="rId78" Type="http://schemas.openxmlformats.org/officeDocument/2006/relationships/image" Target="../media/image77.svg"/><Relationship Id="rId81" Type="http://schemas.openxmlformats.org/officeDocument/2006/relationships/image" Target="../media/image80.png"/><Relationship Id="rId86" Type="http://schemas.openxmlformats.org/officeDocument/2006/relationships/image" Target="../media/image85.svg"/><Relationship Id="rId94" Type="http://schemas.openxmlformats.org/officeDocument/2006/relationships/image" Target="../media/image93.svg"/><Relationship Id="rId99" Type="http://schemas.openxmlformats.org/officeDocument/2006/relationships/image" Target="../media/image98.png"/><Relationship Id="rId101" Type="http://schemas.openxmlformats.org/officeDocument/2006/relationships/image" Target="../media/image100.png"/><Relationship Id="rId4" Type="http://schemas.openxmlformats.org/officeDocument/2006/relationships/image" Target="../media/image3.svg"/><Relationship Id="rId9" Type="http://schemas.openxmlformats.org/officeDocument/2006/relationships/image" Target="../media/image8.png"/><Relationship Id="rId13" Type="http://schemas.openxmlformats.org/officeDocument/2006/relationships/image" Target="../media/image12.png"/><Relationship Id="rId18" Type="http://schemas.openxmlformats.org/officeDocument/2006/relationships/image" Target="../media/image17.svg"/><Relationship Id="rId39" Type="http://schemas.openxmlformats.org/officeDocument/2006/relationships/image" Target="../media/image38.png"/><Relationship Id="rId109" Type="http://schemas.openxmlformats.org/officeDocument/2006/relationships/image" Target="../media/image108.png"/><Relationship Id="rId34" Type="http://schemas.openxmlformats.org/officeDocument/2006/relationships/image" Target="../media/image33.svg"/><Relationship Id="rId50" Type="http://schemas.openxmlformats.org/officeDocument/2006/relationships/image" Target="../media/image49.svg"/><Relationship Id="rId55" Type="http://schemas.openxmlformats.org/officeDocument/2006/relationships/image" Target="../media/image54.png"/><Relationship Id="rId76" Type="http://schemas.openxmlformats.org/officeDocument/2006/relationships/image" Target="../media/image75.svg"/><Relationship Id="rId97" Type="http://schemas.openxmlformats.org/officeDocument/2006/relationships/image" Target="../media/image96.png"/><Relationship Id="rId104" Type="http://schemas.openxmlformats.org/officeDocument/2006/relationships/image" Target="../media/image103.svg"/><Relationship Id="rId7" Type="http://schemas.openxmlformats.org/officeDocument/2006/relationships/image" Target="../media/image6.png"/><Relationship Id="rId71" Type="http://schemas.openxmlformats.org/officeDocument/2006/relationships/image" Target="../media/image70.png"/><Relationship Id="rId92" Type="http://schemas.openxmlformats.org/officeDocument/2006/relationships/image" Target="../media/image91.svg"/><Relationship Id="rId2" Type="http://schemas.openxmlformats.org/officeDocument/2006/relationships/notesSlide" Target="../notesSlides/notesSlide6.xml"/><Relationship Id="rId29" Type="http://schemas.openxmlformats.org/officeDocument/2006/relationships/image" Target="../media/image28.png"/><Relationship Id="rId24" Type="http://schemas.openxmlformats.org/officeDocument/2006/relationships/image" Target="../media/image23.svg"/><Relationship Id="rId40" Type="http://schemas.openxmlformats.org/officeDocument/2006/relationships/image" Target="../media/image39.svg"/><Relationship Id="rId45" Type="http://schemas.openxmlformats.org/officeDocument/2006/relationships/image" Target="../media/image44.png"/><Relationship Id="rId66" Type="http://schemas.openxmlformats.org/officeDocument/2006/relationships/image" Target="../media/image65.svg"/><Relationship Id="rId87" Type="http://schemas.openxmlformats.org/officeDocument/2006/relationships/image" Target="../media/image86.png"/><Relationship Id="rId110" Type="http://schemas.openxmlformats.org/officeDocument/2006/relationships/image" Target="../media/image109.svg"/><Relationship Id="rId61" Type="http://schemas.openxmlformats.org/officeDocument/2006/relationships/image" Target="../media/image60.png"/><Relationship Id="rId82" Type="http://schemas.openxmlformats.org/officeDocument/2006/relationships/image" Target="../media/image81.svg"/><Relationship Id="rId19" Type="http://schemas.openxmlformats.org/officeDocument/2006/relationships/image" Target="../media/image18.png"/><Relationship Id="rId14" Type="http://schemas.openxmlformats.org/officeDocument/2006/relationships/image" Target="../media/image13.svg"/><Relationship Id="rId30" Type="http://schemas.openxmlformats.org/officeDocument/2006/relationships/image" Target="../media/image29.svg"/><Relationship Id="rId35" Type="http://schemas.openxmlformats.org/officeDocument/2006/relationships/image" Target="../media/image34.png"/><Relationship Id="rId56" Type="http://schemas.openxmlformats.org/officeDocument/2006/relationships/image" Target="../media/image55.svg"/><Relationship Id="rId77" Type="http://schemas.openxmlformats.org/officeDocument/2006/relationships/image" Target="../media/image76.png"/><Relationship Id="rId100" Type="http://schemas.openxmlformats.org/officeDocument/2006/relationships/image" Target="../media/image99.svg"/><Relationship Id="rId105" Type="http://schemas.openxmlformats.org/officeDocument/2006/relationships/image" Target="../media/image104.png"/><Relationship Id="rId8" Type="http://schemas.openxmlformats.org/officeDocument/2006/relationships/image" Target="../media/image7.svg"/><Relationship Id="rId51" Type="http://schemas.openxmlformats.org/officeDocument/2006/relationships/image" Target="../media/image50.png"/><Relationship Id="rId72" Type="http://schemas.openxmlformats.org/officeDocument/2006/relationships/image" Target="../media/image71.svg"/><Relationship Id="rId93" Type="http://schemas.openxmlformats.org/officeDocument/2006/relationships/image" Target="../media/image92.png"/><Relationship Id="rId98" Type="http://schemas.openxmlformats.org/officeDocument/2006/relationships/image" Target="../media/image97.svg"/><Relationship Id="rId3" Type="http://schemas.openxmlformats.org/officeDocument/2006/relationships/image" Target="../media/image2.png"/><Relationship Id="rId25" Type="http://schemas.openxmlformats.org/officeDocument/2006/relationships/image" Target="../media/image24.png"/><Relationship Id="rId46" Type="http://schemas.openxmlformats.org/officeDocument/2006/relationships/image" Target="../media/image45.svg"/><Relationship Id="rId67" Type="http://schemas.openxmlformats.org/officeDocument/2006/relationships/image" Target="../media/image66.png"/><Relationship Id="rId20" Type="http://schemas.openxmlformats.org/officeDocument/2006/relationships/image" Target="../media/image19.svg"/><Relationship Id="rId41" Type="http://schemas.openxmlformats.org/officeDocument/2006/relationships/image" Target="../media/image40.png"/><Relationship Id="rId62" Type="http://schemas.openxmlformats.org/officeDocument/2006/relationships/image" Target="../media/image61.svg"/><Relationship Id="rId83" Type="http://schemas.openxmlformats.org/officeDocument/2006/relationships/image" Target="../media/image82.png"/><Relationship Id="rId88" Type="http://schemas.openxmlformats.org/officeDocument/2006/relationships/image" Target="../media/image87.svg"/><Relationship Id="rId111" Type="http://schemas.openxmlformats.org/officeDocument/2006/relationships/image" Target="../media/image110.png"/></Relationships>
</file>

<file path=ppt/slides/_rels/slide7.xml.rels><?xml version="1.0" encoding="UTF-8" standalone="yes"?>
<Relationships xmlns="http://schemas.openxmlformats.org/package/2006/relationships"><Relationship Id="rId13" Type="http://schemas.openxmlformats.org/officeDocument/2006/relationships/image" Target="../media/image125.svg"/><Relationship Id="rId18" Type="http://schemas.openxmlformats.org/officeDocument/2006/relationships/image" Target="../media/image130.png"/><Relationship Id="rId26" Type="http://schemas.openxmlformats.org/officeDocument/2006/relationships/image" Target="../media/image138.png"/><Relationship Id="rId39" Type="http://schemas.openxmlformats.org/officeDocument/2006/relationships/image" Target="../media/image150.svg"/><Relationship Id="rId21" Type="http://schemas.openxmlformats.org/officeDocument/2006/relationships/image" Target="../media/image133.png"/><Relationship Id="rId34" Type="http://schemas.openxmlformats.org/officeDocument/2006/relationships/image" Target="../media/image145.png"/><Relationship Id="rId42" Type="http://schemas.openxmlformats.org/officeDocument/2006/relationships/image" Target="../media/image153.png"/><Relationship Id="rId47" Type="http://schemas.openxmlformats.org/officeDocument/2006/relationships/image" Target="../media/image158.svg"/><Relationship Id="rId50" Type="http://schemas.openxmlformats.org/officeDocument/2006/relationships/image" Target="../media/image161.png"/><Relationship Id="rId55" Type="http://schemas.openxmlformats.org/officeDocument/2006/relationships/image" Target="../media/image166.svg"/><Relationship Id="rId7" Type="http://schemas.openxmlformats.org/officeDocument/2006/relationships/image" Target="../media/image119.svg"/><Relationship Id="rId2" Type="http://schemas.openxmlformats.org/officeDocument/2006/relationships/image" Target="../media/image114.png"/><Relationship Id="rId16" Type="http://schemas.openxmlformats.org/officeDocument/2006/relationships/image" Target="../media/image128.png"/><Relationship Id="rId29" Type="http://schemas.openxmlformats.org/officeDocument/2006/relationships/image" Target="../media/image141.png"/><Relationship Id="rId11" Type="http://schemas.openxmlformats.org/officeDocument/2006/relationships/image" Target="../media/image123.svg"/><Relationship Id="rId24" Type="http://schemas.openxmlformats.org/officeDocument/2006/relationships/image" Target="../media/image136.png"/><Relationship Id="rId32" Type="http://schemas.openxmlformats.org/officeDocument/2006/relationships/image" Target="../media/image143.png"/><Relationship Id="rId37" Type="http://schemas.openxmlformats.org/officeDocument/2006/relationships/image" Target="../media/image148.svg"/><Relationship Id="rId40" Type="http://schemas.openxmlformats.org/officeDocument/2006/relationships/image" Target="../media/image151.png"/><Relationship Id="rId45" Type="http://schemas.openxmlformats.org/officeDocument/2006/relationships/image" Target="../media/image156.svg"/><Relationship Id="rId53" Type="http://schemas.openxmlformats.org/officeDocument/2006/relationships/image" Target="../media/image164.svg"/><Relationship Id="rId58" Type="http://schemas.openxmlformats.org/officeDocument/2006/relationships/image" Target="../media/image169.png"/><Relationship Id="rId5" Type="http://schemas.openxmlformats.org/officeDocument/2006/relationships/image" Target="../media/image117.svg"/><Relationship Id="rId61" Type="http://schemas.openxmlformats.org/officeDocument/2006/relationships/image" Target="../media/image172.svg"/><Relationship Id="rId19" Type="http://schemas.openxmlformats.org/officeDocument/2006/relationships/image" Target="../media/image131.svg"/><Relationship Id="rId14" Type="http://schemas.openxmlformats.org/officeDocument/2006/relationships/image" Target="../media/image126.png"/><Relationship Id="rId22" Type="http://schemas.openxmlformats.org/officeDocument/2006/relationships/image" Target="../media/image134.svg"/><Relationship Id="rId27" Type="http://schemas.openxmlformats.org/officeDocument/2006/relationships/image" Target="../media/image139.png"/><Relationship Id="rId30" Type="http://schemas.openxmlformats.org/officeDocument/2006/relationships/image" Target="../media/image142.svg"/><Relationship Id="rId35" Type="http://schemas.openxmlformats.org/officeDocument/2006/relationships/image" Target="../media/image146.svg"/><Relationship Id="rId43" Type="http://schemas.openxmlformats.org/officeDocument/2006/relationships/image" Target="../media/image154.svg"/><Relationship Id="rId48" Type="http://schemas.openxmlformats.org/officeDocument/2006/relationships/image" Target="../media/image159.png"/><Relationship Id="rId56" Type="http://schemas.openxmlformats.org/officeDocument/2006/relationships/image" Target="../media/image167.png"/><Relationship Id="rId8" Type="http://schemas.openxmlformats.org/officeDocument/2006/relationships/image" Target="../media/image120.png"/><Relationship Id="rId51" Type="http://schemas.openxmlformats.org/officeDocument/2006/relationships/image" Target="../media/image162.svg"/><Relationship Id="rId3" Type="http://schemas.openxmlformats.org/officeDocument/2006/relationships/image" Target="../media/image115.svg"/><Relationship Id="rId12" Type="http://schemas.openxmlformats.org/officeDocument/2006/relationships/image" Target="../media/image124.png"/><Relationship Id="rId17" Type="http://schemas.openxmlformats.org/officeDocument/2006/relationships/image" Target="../media/image129.svg"/><Relationship Id="rId25" Type="http://schemas.openxmlformats.org/officeDocument/2006/relationships/image" Target="../media/image137.png"/><Relationship Id="rId33" Type="http://schemas.openxmlformats.org/officeDocument/2006/relationships/image" Target="../media/image144.svg"/><Relationship Id="rId38" Type="http://schemas.openxmlformats.org/officeDocument/2006/relationships/image" Target="../media/image149.png"/><Relationship Id="rId46" Type="http://schemas.openxmlformats.org/officeDocument/2006/relationships/image" Target="../media/image157.png"/><Relationship Id="rId59" Type="http://schemas.openxmlformats.org/officeDocument/2006/relationships/image" Target="../media/image170.svg"/><Relationship Id="rId20" Type="http://schemas.openxmlformats.org/officeDocument/2006/relationships/image" Target="../media/image132.png"/><Relationship Id="rId41" Type="http://schemas.openxmlformats.org/officeDocument/2006/relationships/image" Target="../media/image152.svg"/><Relationship Id="rId54" Type="http://schemas.openxmlformats.org/officeDocument/2006/relationships/image" Target="../media/image165.png"/><Relationship Id="rId1" Type="http://schemas.openxmlformats.org/officeDocument/2006/relationships/slideLayout" Target="../slideLayouts/slideLayout1.xml"/><Relationship Id="rId6" Type="http://schemas.openxmlformats.org/officeDocument/2006/relationships/image" Target="../media/image118.png"/><Relationship Id="rId15" Type="http://schemas.openxmlformats.org/officeDocument/2006/relationships/image" Target="../media/image127.svg"/><Relationship Id="rId23" Type="http://schemas.openxmlformats.org/officeDocument/2006/relationships/image" Target="../media/image135.png"/><Relationship Id="rId28" Type="http://schemas.openxmlformats.org/officeDocument/2006/relationships/image" Target="../media/image140.svg"/><Relationship Id="rId36" Type="http://schemas.openxmlformats.org/officeDocument/2006/relationships/image" Target="../media/image147.png"/><Relationship Id="rId49" Type="http://schemas.openxmlformats.org/officeDocument/2006/relationships/image" Target="../media/image160.svg"/><Relationship Id="rId57" Type="http://schemas.openxmlformats.org/officeDocument/2006/relationships/image" Target="../media/image168.svg"/><Relationship Id="rId10" Type="http://schemas.openxmlformats.org/officeDocument/2006/relationships/image" Target="../media/image122.png"/><Relationship Id="rId31" Type="http://schemas.openxmlformats.org/officeDocument/2006/relationships/hyperlink" Target="https://github.com/SAP/btp-solution-diagrams/tree/main/assets/shape-libraries-and-editable-presets/svg" TargetMode="External"/><Relationship Id="rId44" Type="http://schemas.openxmlformats.org/officeDocument/2006/relationships/image" Target="../media/image155.png"/><Relationship Id="rId52" Type="http://schemas.openxmlformats.org/officeDocument/2006/relationships/image" Target="../media/image163.png"/><Relationship Id="rId60" Type="http://schemas.openxmlformats.org/officeDocument/2006/relationships/image" Target="../media/image171.png"/><Relationship Id="rId4" Type="http://schemas.openxmlformats.org/officeDocument/2006/relationships/image" Target="../media/image116.png"/><Relationship Id="rId9" Type="http://schemas.openxmlformats.org/officeDocument/2006/relationships/image" Target="../media/image121.sv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66B4E1-23AF-601D-28FA-1461E0E51B7B}"/>
              </a:ext>
            </a:extLst>
          </p:cNvPr>
          <p:cNvSpPr>
            <a:spLocks noGrp="1"/>
          </p:cNvSpPr>
          <p:nvPr>
            <p:ph type="title" idx="4294967295"/>
          </p:nvPr>
        </p:nvSpPr>
        <p:spPr>
          <a:xfrm>
            <a:off x="508000" y="5051425"/>
            <a:ext cx="6249988" cy="996950"/>
          </a:xfrm>
        </p:spPr>
        <p:txBody>
          <a:bodyPr/>
          <a:lstStyle/>
          <a:p>
            <a:r>
              <a:rPr lang="en-DE" dirty="0"/>
              <a:t>SAP BTP Solution Diagram</a:t>
            </a:r>
            <a:br>
              <a:rPr lang="en-DE" dirty="0"/>
            </a:br>
            <a:r>
              <a:rPr lang="en-DE" b="1" dirty="0"/>
              <a:t>Shapes and Templates </a:t>
            </a:r>
            <a:endParaRPr lang="en-DE" dirty="0"/>
          </a:p>
        </p:txBody>
      </p:sp>
      <p:pic>
        <p:nvPicPr>
          <p:cNvPr id="2" name="Picture 1">
            <a:extLst>
              <a:ext uri="{FF2B5EF4-FFF2-40B4-BE49-F238E27FC236}">
                <a16:creationId xmlns:a16="http://schemas.microsoft.com/office/drawing/2014/main" id="{125F7EF1-597E-E1DD-72F0-23C364D5B4AF}"/>
              </a:ext>
            </a:extLst>
          </p:cNvPr>
          <p:cNvPicPr>
            <a:picLocks noChangeAspect="1"/>
          </p:cNvPicPr>
          <p:nvPr/>
        </p:nvPicPr>
        <p:blipFill>
          <a:blip r:embed="rId3"/>
          <a:stretch>
            <a:fillRect/>
          </a:stretch>
        </p:blipFill>
        <p:spPr>
          <a:xfrm>
            <a:off x="508000" y="526712"/>
            <a:ext cx="1028466" cy="282913"/>
          </a:xfrm>
          <a:prstGeom prst="rect">
            <a:avLst/>
          </a:prstGeom>
        </p:spPr>
      </p:pic>
    </p:spTree>
    <p:extLst>
      <p:ext uri="{BB962C8B-B14F-4D97-AF65-F5344CB8AC3E}">
        <p14:creationId xmlns:p14="http://schemas.microsoft.com/office/powerpoint/2010/main" val="225204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2A6DE2-42B1-43B9-0FB1-AC11EC3000FD}"/>
            </a:ext>
          </a:extLst>
        </p:cNvPr>
        <p:cNvGrpSpPr/>
        <p:nvPr/>
      </p:nvGrpSpPr>
      <p:grpSpPr>
        <a:xfrm>
          <a:off x="0" y="0"/>
          <a:ext cx="0" cy="0"/>
          <a:chOff x="0" y="0"/>
          <a:chExt cx="0" cy="0"/>
        </a:xfrm>
      </p:grpSpPr>
      <p:sp>
        <p:nvSpPr>
          <p:cNvPr id="7" name="Shape 15">
            <a:extLst>
              <a:ext uri="{FF2B5EF4-FFF2-40B4-BE49-F238E27FC236}">
                <a16:creationId xmlns:a16="http://schemas.microsoft.com/office/drawing/2014/main" id="{7A7E304D-AD87-FC2F-7E5D-E9891DC3A32B}"/>
              </a:ext>
            </a:extLst>
          </p:cNvPr>
          <p:cNvSpPr/>
          <p:nvPr/>
        </p:nvSpPr>
        <p:spPr>
          <a:xfrm>
            <a:off x="3632699" y="3008198"/>
            <a:ext cx="735400" cy="735582"/>
          </a:xfrm>
          <a:prstGeom prst="rect">
            <a:avLst/>
          </a:prstGeom>
          <a:noFill/>
          <a:ln/>
        </p:spPr>
        <p:txBody>
          <a:bodyPr/>
          <a:lstStyle/>
          <a:p>
            <a:endParaRPr lang="en-DE"/>
          </a:p>
        </p:txBody>
      </p:sp>
      <p:sp>
        <p:nvSpPr>
          <p:cNvPr id="103" name="Title 1">
            <a:extLst>
              <a:ext uri="{FF2B5EF4-FFF2-40B4-BE49-F238E27FC236}">
                <a16:creationId xmlns:a16="http://schemas.microsoft.com/office/drawing/2014/main" id="{5A80FC56-87BA-D2F2-2C12-63525291C0A6}"/>
              </a:ext>
            </a:extLst>
          </p:cNvPr>
          <p:cNvSpPr txBox="1">
            <a:spLocks/>
          </p:cNvSpPr>
          <p:nvPr/>
        </p:nvSpPr>
        <p:spPr bwMode="black">
          <a:xfrm>
            <a:off x="504001" y="504000"/>
            <a:ext cx="11186476" cy="184666"/>
          </a:xfrm>
          <a:prstGeom prst="rect">
            <a:avLst/>
          </a:prstGeom>
        </p:spPr>
        <p:txBody>
          <a:bodyPr vert="horz" wrap="square" lIns="0" tIns="0" rIns="0" bIns="0" rtlCol="0" anchor="t" anchorCtr="0">
            <a:spAutoFit/>
          </a:bodyPr>
          <a:lstStyle>
            <a:lvl1pPr algn="l" defTabSz="1088558" rtl="0" eaLnBrk="1" latinLnBrk="0" hangingPunct="1">
              <a:spcBef>
                <a:spcPct val="0"/>
              </a:spcBef>
              <a:buNone/>
              <a:defRPr sz="2400" b="0" i="0" kern="1200" baseline="0">
                <a:solidFill>
                  <a:schemeClr val="tx1"/>
                </a:solidFill>
                <a:latin typeface="72 Brand Medium" panose="020B0504030603020204" pitchFamily="34" charset="0"/>
                <a:ea typeface="+mj-ea"/>
                <a:cs typeface="+mj-cs"/>
              </a:defRPr>
            </a:lvl1pPr>
          </a:lstStyle>
          <a:p>
            <a:r>
              <a:rPr lang="en-GB" sz="1200" dirty="0"/>
              <a:t>Numbers</a:t>
            </a:r>
            <a:endParaRPr lang="en-DE" sz="1200" dirty="0"/>
          </a:p>
        </p:txBody>
      </p:sp>
      <p:sp>
        <p:nvSpPr>
          <p:cNvPr id="115" name="Oval 114">
            <a:extLst>
              <a:ext uri="{FF2B5EF4-FFF2-40B4-BE49-F238E27FC236}">
                <a16:creationId xmlns:a16="http://schemas.microsoft.com/office/drawing/2014/main" id="{AB389A6D-C8F3-8C6C-05A8-E5E491AD8764}"/>
              </a:ext>
            </a:extLst>
          </p:cNvPr>
          <p:cNvSpPr>
            <a:spLocks/>
          </p:cNvSpPr>
          <p:nvPr/>
        </p:nvSpPr>
        <p:spPr bwMode="gray">
          <a:xfrm>
            <a:off x="504001" y="1184529"/>
            <a:ext cx="338254" cy="338254"/>
          </a:xfrm>
          <a:prstGeom prst="ellipse">
            <a:avLst/>
          </a:prstGeom>
          <a:gradFill>
            <a:gsLst>
              <a:gs pos="0">
                <a:srgbClr val="2395FF"/>
              </a:gs>
              <a:gs pos="50000">
                <a:srgbClr val="1176E8"/>
              </a:gs>
              <a:gs pos="100000">
                <a:srgbClr val="0057D2"/>
              </a:gs>
            </a:gsLst>
            <a:lin ang="1822866" scaled="1"/>
          </a:gradFill>
          <a:ln w="25400" algn="ctr">
            <a:noFill/>
            <a:miter lim="800000"/>
            <a:headEnd/>
            <a:tailEnd/>
          </a:ln>
        </p:spPr>
        <p:txBody>
          <a:bodyPr lIns="0" tIns="0" rIns="0" bIns="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DE" sz="1400" b="1" u="none" strike="noStrike" kern="0" cap="none" spc="0" normalizeH="0" baseline="0" noProof="0" dirty="0">
                <a:ln>
                  <a:noFill/>
                </a:ln>
                <a:solidFill>
                  <a:schemeClr val="bg1"/>
                </a:solidFill>
                <a:effectLst/>
                <a:uLnTx/>
                <a:uFillTx/>
                <a:latin typeface="72 Brand Black" panose="020B0504030603020204" pitchFamily="34" charset="0"/>
                <a:ea typeface="Arial Unicode MS" pitchFamily="34" charset="-128"/>
                <a:cs typeface="72 Black" panose="020B0503030000000003" pitchFamily="34" charset="0"/>
              </a:rPr>
              <a:t>1</a:t>
            </a:r>
          </a:p>
        </p:txBody>
      </p:sp>
      <p:sp>
        <p:nvSpPr>
          <p:cNvPr id="116" name="Oval 115">
            <a:extLst>
              <a:ext uri="{FF2B5EF4-FFF2-40B4-BE49-F238E27FC236}">
                <a16:creationId xmlns:a16="http://schemas.microsoft.com/office/drawing/2014/main" id="{8510CAE3-1381-485B-C5FC-97A101910382}"/>
              </a:ext>
            </a:extLst>
          </p:cNvPr>
          <p:cNvSpPr>
            <a:spLocks/>
          </p:cNvSpPr>
          <p:nvPr/>
        </p:nvSpPr>
        <p:spPr bwMode="gray">
          <a:xfrm>
            <a:off x="1034400" y="1184529"/>
            <a:ext cx="338254" cy="338254"/>
          </a:xfrm>
          <a:prstGeom prst="ellipse">
            <a:avLst/>
          </a:prstGeom>
          <a:gradFill>
            <a:gsLst>
              <a:gs pos="0">
                <a:srgbClr val="2395FF"/>
              </a:gs>
              <a:gs pos="50000">
                <a:srgbClr val="1176E8"/>
              </a:gs>
              <a:gs pos="100000">
                <a:srgbClr val="0057D2"/>
              </a:gs>
            </a:gsLst>
            <a:lin ang="1822866" scaled="1"/>
          </a:gradFill>
          <a:ln w="25400" algn="ctr">
            <a:noFill/>
            <a:miter lim="800000"/>
            <a:headEnd/>
            <a:tailEnd/>
          </a:ln>
        </p:spPr>
        <p:txBody>
          <a:bodyPr lIns="0" tIns="0" rIns="0" bIns="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DE" sz="1400" b="1" u="none" strike="noStrike" kern="0" cap="none" spc="0" normalizeH="0" baseline="0" noProof="0" dirty="0">
                <a:ln>
                  <a:noFill/>
                </a:ln>
                <a:solidFill>
                  <a:schemeClr val="bg1"/>
                </a:solidFill>
                <a:effectLst/>
                <a:uLnTx/>
                <a:uFillTx/>
                <a:latin typeface="72 Brand Black" panose="020B0504030603020204" pitchFamily="34" charset="0"/>
                <a:ea typeface="Arial Unicode MS" pitchFamily="34" charset="-128"/>
                <a:cs typeface="72 Black" panose="020B0503030000000003" pitchFamily="34" charset="0"/>
              </a:rPr>
              <a:t>2</a:t>
            </a:r>
          </a:p>
        </p:txBody>
      </p:sp>
      <p:sp>
        <p:nvSpPr>
          <p:cNvPr id="117" name="Oval 116">
            <a:extLst>
              <a:ext uri="{FF2B5EF4-FFF2-40B4-BE49-F238E27FC236}">
                <a16:creationId xmlns:a16="http://schemas.microsoft.com/office/drawing/2014/main" id="{05459C0B-F47F-8974-88D5-3A816AC6AE49}"/>
              </a:ext>
            </a:extLst>
          </p:cNvPr>
          <p:cNvSpPr>
            <a:spLocks/>
          </p:cNvSpPr>
          <p:nvPr/>
        </p:nvSpPr>
        <p:spPr bwMode="gray">
          <a:xfrm>
            <a:off x="1564799" y="1184529"/>
            <a:ext cx="338254" cy="338254"/>
          </a:xfrm>
          <a:prstGeom prst="ellipse">
            <a:avLst/>
          </a:prstGeom>
          <a:gradFill>
            <a:gsLst>
              <a:gs pos="0">
                <a:srgbClr val="2395FF"/>
              </a:gs>
              <a:gs pos="50000">
                <a:srgbClr val="1176E8"/>
              </a:gs>
              <a:gs pos="100000">
                <a:srgbClr val="0057D2"/>
              </a:gs>
            </a:gsLst>
            <a:lin ang="1822866" scaled="1"/>
          </a:gradFill>
          <a:ln w="25400" algn="ctr">
            <a:noFill/>
            <a:miter lim="800000"/>
            <a:headEnd/>
            <a:tailEnd/>
          </a:ln>
        </p:spPr>
        <p:txBody>
          <a:bodyPr lIns="0" tIns="0" rIns="0" bIns="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DE" sz="1400" b="1" kern="0" dirty="0">
                <a:solidFill>
                  <a:schemeClr val="bg1"/>
                </a:solidFill>
                <a:latin typeface="72 Brand Black" panose="020B0504030603020204" pitchFamily="34" charset="0"/>
                <a:ea typeface="Arial Unicode MS" pitchFamily="34" charset="-128"/>
                <a:cs typeface="72 Black" panose="020B0503030000000003" pitchFamily="34" charset="0"/>
              </a:rPr>
              <a:t>3</a:t>
            </a:r>
            <a:endParaRPr kumimoji="0" lang="en-DE" sz="1400" b="1" u="none" strike="noStrike" kern="0" cap="none" spc="0" normalizeH="0" baseline="0" noProof="0" dirty="0">
              <a:ln>
                <a:noFill/>
              </a:ln>
              <a:solidFill>
                <a:schemeClr val="bg1"/>
              </a:solidFill>
              <a:effectLst/>
              <a:uLnTx/>
              <a:uFillTx/>
              <a:latin typeface="72 Brand Black" panose="020B0504030603020204" pitchFamily="34" charset="0"/>
              <a:ea typeface="Arial Unicode MS" pitchFamily="34" charset="-128"/>
              <a:cs typeface="72 Black" panose="020B0503030000000003" pitchFamily="34" charset="0"/>
            </a:endParaRPr>
          </a:p>
        </p:txBody>
      </p:sp>
      <p:sp>
        <p:nvSpPr>
          <p:cNvPr id="118" name="Oval 117">
            <a:extLst>
              <a:ext uri="{FF2B5EF4-FFF2-40B4-BE49-F238E27FC236}">
                <a16:creationId xmlns:a16="http://schemas.microsoft.com/office/drawing/2014/main" id="{F44340D2-41F5-3E9C-2BC6-14EC35FED35C}"/>
              </a:ext>
            </a:extLst>
          </p:cNvPr>
          <p:cNvSpPr>
            <a:spLocks/>
          </p:cNvSpPr>
          <p:nvPr/>
        </p:nvSpPr>
        <p:spPr bwMode="gray">
          <a:xfrm>
            <a:off x="2095198" y="1184529"/>
            <a:ext cx="338254" cy="338254"/>
          </a:xfrm>
          <a:prstGeom prst="ellipse">
            <a:avLst/>
          </a:prstGeom>
          <a:gradFill>
            <a:gsLst>
              <a:gs pos="0">
                <a:srgbClr val="2395FF"/>
              </a:gs>
              <a:gs pos="50000">
                <a:srgbClr val="1176E8"/>
              </a:gs>
              <a:gs pos="100000">
                <a:srgbClr val="0057D2"/>
              </a:gs>
            </a:gsLst>
            <a:lin ang="1822866" scaled="1"/>
          </a:gradFill>
          <a:ln w="25400" algn="ctr">
            <a:noFill/>
            <a:miter lim="800000"/>
            <a:headEnd/>
            <a:tailEnd/>
          </a:ln>
        </p:spPr>
        <p:txBody>
          <a:bodyPr lIns="0" tIns="0" rIns="0" bIns="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DE" sz="1400" b="1" u="none" strike="noStrike" kern="0" cap="none" spc="0" normalizeH="0" baseline="0" noProof="0" dirty="0">
                <a:ln>
                  <a:noFill/>
                </a:ln>
                <a:solidFill>
                  <a:schemeClr val="bg1"/>
                </a:solidFill>
                <a:effectLst/>
                <a:uLnTx/>
                <a:uFillTx/>
                <a:latin typeface="72 Brand Black" panose="020B0504030603020204" pitchFamily="34" charset="0"/>
                <a:ea typeface="Arial Unicode MS" pitchFamily="34" charset="-128"/>
                <a:cs typeface="72 Black" panose="020B0503030000000003" pitchFamily="34" charset="0"/>
              </a:rPr>
              <a:t>4</a:t>
            </a:r>
          </a:p>
        </p:txBody>
      </p:sp>
      <p:sp>
        <p:nvSpPr>
          <p:cNvPr id="140" name="Oval 139">
            <a:extLst>
              <a:ext uri="{FF2B5EF4-FFF2-40B4-BE49-F238E27FC236}">
                <a16:creationId xmlns:a16="http://schemas.microsoft.com/office/drawing/2014/main" id="{F3EA3C1D-4D9D-1499-B722-18E5158C0980}"/>
              </a:ext>
            </a:extLst>
          </p:cNvPr>
          <p:cNvSpPr>
            <a:spLocks/>
          </p:cNvSpPr>
          <p:nvPr/>
        </p:nvSpPr>
        <p:spPr bwMode="gray">
          <a:xfrm>
            <a:off x="504001" y="1677580"/>
            <a:ext cx="338254" cy="338254"/>
          </a:xfrm>
          <a:prstGeom prst="ellipse">
            <a:avLst/>
          </a:prstGeom>
          <a:gradFill>
            <a:gsLst>
              <a:gs pos="0">
                <a:srgbClr val="5B738B"/>
              </a:gs>
              <a:gs pos="50000">
                <a:srgbClr val="485D74"/>
              </a:gs>
              <a:gs pos="100000">
                <a:srgbClr val="223448"/>
              </a:gs>
            </a:gsLst>
            <a:lin ang="1822866" scaled="1"/>
          </a:gradFill>
          <a:ln w="25400" algn="ctr">
            <a:noFill/>
            <a:miter lim="800000"/>
            <a:headEnd/>
            <a:tailEnd/>
          </a:ln>
        </p:spPr>
        <p:txBody>
          <a:bodyPr lIns="0" tIns="0" rIns="0" bIns="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DE" sz="1400" b="1" u="none" strike="noStrike" kern="0" cap="none" spc="0" normalizeH="0" baseline="0" noProof="0" dirty="0">
                <a:ln>
                  <a:noFill/>
                </a:ln>
                <a:solidFill>
                  <a:schemeClr val="bg1"/>
                </a:solidFill>
                <a:effectLst/>
                <a:uLnTx/>
                <a:uFillTx/>
                <a:latin typeface="72 Brand Black" panose="020B0504030603020204" pitchFamily="34" charset="0"/>
                <a:ea typeface="Arial Unicode MS" pitchFamily="34" charset="-128"/>
                <a:cs typeface="72 Black" panose="020B0503030000000003" pitchFamily="34" charset="0"/>
              </a:rPr>
              <a:t>1</a:t>
            </a:r>
          </a:p>
        </p:txBody>
      </p:sp>
      <p:sp>
        <p:nvSpPr>
          <p:cNvPr id="141" name="Oval 140">
            <a:extLst>
              <a:ext uri="{FF2B5EF4-FFF2-40B4-BE49-F238E27FC236}">
                <a16:creationId xmlns:a16="http://schemas.microsoft.com/office/drawing/2014/main" id="{053FEB0A-BDEE-9AB5-ED07-EE32F7F11475}"/>
              </a:ext>
            </a:extLst>
          </p:cNvPr>
          <p:cNvSpPr>
            <a:spLocks/>
          </p:cNvSpPr>
          <p:nvPr/>
        </p:nvSpPr>
        <p:spPr bwMode="gray">
          <a:xfrm>
            <a:off x="1009153" y="1675115"/>
            <a:ext cx="338254" cy="338254"/>
          </a:xfrm>
          <a:prstGeom prst="ellipse">
            <a:avLst/>
          </a:prstGeom>
          <a:gradFill>
            <a:gsLst>
              <a:gs pos="0">
                <a:srgbClr val="5B738B"/>
              </a:gs>
              <a:gs pos="50000">
                <a:srgbClr val="485D74"/>
              </a:gs>
              <a:gs pos="100000">
                <a:srgbClr val="223448"/>
              </a:gs>
            </a:gsLst>
            <a:lin ang="1822866" scaled="1"/>
          </a:gradFill>
          <a:ln w="25400" algn="ctr">
            <a:noFill/>
            <a:miter lim="800000"/>
            <a:headEnd/>
            <a:tailEnd/>
          </a:ln>
        </p:spPr>
        <p:txBody>
          <a:bodyPr lIns="0" tIns="0" rIns="0" bIns="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DE" sz="1400" b="1" u="none" strike="noStrike" kern="0" cap="none" spc="0" normalizeH="0" baseline="0" noProof="0" dirty="0">
                <a:ln>
                  <a:noFill/>
                </a:ln>
                <a:solidFill>
                  <a:schemeClr val="bg1"/>
                </a:solidFill>
                <a:effectLst/>
                <a:uLnTx/>
                <a:uFillTx/>
                <a:latin typeface="72 Brand Black" panose="020B0504030603020204" pitchFamily="34" charset="0"/>
                <a:ea typeface="Arial Unicode MS" pitchFamily="34" charset="-128"/>
                <a:cs typeface="72 Black" panose="020B0503030000000003" pitchFamily="34" charset="0"/>
              </a:rPr>
              <a:t>2</a:t>
            </a:r>
          </a:p>
        </p:txBody>
      </p:sp>
      <p:sp>
        <p:nvSpPr>
          <p:cNvPr id="142" name="Oval 141">
            <a:extLst>
              <a:ext uri="{FF2B5EF4-FFF2-40B4-BE49-F238E27FC236}">
                <a16:creationId xmlns:a16="http://schemas.microsoft.com/office/drawing/2014/main" id="{F4134C93-7780-49E2-1784-2CE191F34B96}"/>
              </a:ext>
            </a:extLst>
          </p:cNvPr>
          <p:cNvSpPr>
            <a:spLocks/>
          </p:cNvSpPr>
          <p:nvPr/>
        </p:nvSpPr>
        <p:spPr bwMode="gray">
          <a:xfrm>
            <a:off x="1544623" y="1675115"/>
            <a:ext cx="338254" cy="338254"/>
          </a:xfrm>
          <a:prstGeom prst="ellipse">
            <a:avLst/>
          </a:prstGeom>
          <a:gradFill>
            <a:gsLst>
              <a:gs pos="0">
                <a:srgbClr val="5B738B"/>
              </a:gs>
              <a:gs pos="50000">
                <a:srgbClr val="485D74"/>
              </a:gs>
              <a:gs pos="100000">
                <a:srgbClr val="223448"/>
              </a:gs>
            </a:gsLst>
            <a:lin ang="1822866" scaled="1"/>
          </a:gradFill>
          <a:ln w="25400" algn="ctr">
            <a:noFill/>
            <a:miter lim="800000"/>
            <a:headEnd/>
            <a:tailEnd/>
          </a:ln>
        </p:spPr>
        <p:txBody>
          <a:bodyPr lIns="0" tIns="0" rIns="0" bIns="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DE" sz="1400" b="1" kern="0" dirty="0">
                <a:solidFill>
                  <a:schemeClr val="bg1"/>
                </a:solidFill>
                <a:latin typeface="72 Brand Black" panose="020B0504030603020204" pitchFamily="34" charset="0"/>
                <a:ea typeface="Arial Unicode MS" pitchFamily="34" charset="-128"/>
                <a:cs typeface="72 Black" panose="020B0503030000000003" pitchFamily="34" charset="0"/>
              </a:rPr>
              <a:t>3</a:t>
            </a:r>
            <a:endParaRPr kumimoji="0" lang="en-DE" sz="1400" b="1" u="none" strike="noStrike" kern="0" cap="none" spc="0" normalizeH="0" baseline="0" noProof="0" dirty="0">
              <a:ln>
                <a:noFill/>
              </a:ln>
              <a:solidFill>
                <a:schemeClr val="bg1"/>
              </a:solidFill>
              <a:effectLst/>
              <a:uLnTx/>
              <a:uFillTx/>
              <a:latin typeface="72 Brand Black" panose="020B0504030603020204" pitchFamily="34" charset="0"/>
              <a:ea typeface="Arial Unicode MS" pitchFamily="34" charset="-128"/>
              <a:cs typeface="72 Black" panose="020B0503030000000003" pitchFamily="34" charset="0"/>
            </a:endParaRPr>
          </a:p>
        </p:txBody>
      </p:sp>
      <p:sp>
        <p:nvSpPr>
          <p:cNvPr id="143" name="Oval 142">
            <a:extLst>
              <a:ext uri="{FF2B5EF4-FFF2-40B4-BE49-F238E27FC236}">
                <a16:creationId xmlns:a16="http://schemas.microsoft.com/office/drawing/2014/main" id="{0D2BB3CC-ABFD-A362-57A0-50DBF28FA7FF}"/>
              </a:ext>
            </a:extLst>
          </p:cNvPr>
          <p:cNvSpPr>
            <a:spLocks/>
          </p:cNvSpPr>
          <p:nvPr/>
        </p:nvSpPr>
        <p:spPr bwMode="gray">
          <a:xfrm>
            <a:off x="2095198" y="1683495"/>
            <a:ext cx="338254" cy="338254"/>
          </a:xfrm>
          <a:prstGeom prst="ellipse">
            <a:avLst/>
          </a:prstGeom>
          <a:gradFill>
            <a:gsLst>
              <a:gs pos="0">
                <a:srgbClr val="5B738B"/>
              </a:gs>
              <a:gs pos="50000">
                <a:srgbClr val="485D74"/>
              </a:gs>
              <a:gs pos="100000">
                <a:srgbClr val="223448"/>
              </a:gs>
            </a:gsLst>
            <a:lin ang="1822866" scaled="1"/>
          </a:gradFill>
          <a:ln w="25400" algn="ctr">
            <a:noFill/>
            <a:miter lim="800000"/>
            <a:headEnd/>
            <a:tailEnd/>
          </a:ln>
        </p:spPr>
        <p:txBody>
          <a:bodyPr lIns="0" tIns="0" rIns="0" bIns="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DE" sz="1400" b="1" u="none" strike="noStrike" kern="0" cap="none" spc="0" normalizeH="0" baseline="0" noProof="0" dirty="0">
                <a:ln>
                  <a:noFill/>
                </a:ln>
                <a:solidFill>
                  <a:schemeClr val="bg1"/>
                </a:solidFill>
                <a:effectLst/>
                <a:uLnTx/>
                <a:uFillTx/>
                <a:latin typeface="72 Brand Black" panose="020B0504030603020204" pitchFamily="34" charset="0"/>
                <a:ea typeface="Arial Unicode MS" pitchFamily="34" charset="-128"/>
                <a:cs typeface="72 Black" panose="020B0503030000000003" pitchFamily="34" charset="0"/>
              </a:rPr>
              <a:t>4</a:t>
            </a:r>
          </a:p>
        </p:txBody>
      </p:sp>
      <p:sp>
        <p:nvSpPr>
          <p:cNvPr id="2" name="Oval 1">
            <a:extLst>
              <a:ext uri="{FF2B5EF4-FFF2-40B4-BE49-F238E27FC236}">
                <a16:creationId xmlns:a16="http://schemas.microsoft.com/office/drawing/2014/main" id="{FEE25BD4-2DBF-719C-77B4-81C4D997F31E}"/>
              </a:ext>
            </a:extLst>
          </p:cNvPr>
          <p:cNvSpPr>
            <a:spLocks/>
          </p:cNvSpPr>
          <p:nvPr/>
        </p:nvSpPr>
        <p:spPr bwMode="gray">
          <a:xfrm>
            <a:off x="504001" y="2185433"/>
            <a:ext cx="338254" cy="338254"/>
          </a:xfrm>
          <a:prstGeom prst="ellipse">
            <a:avLst/>
          </a:prstGeom>
          <a:gradFill>
            <a:gsLst>
              <a:gs pos="0">
                <a:srgbClr val="00C8AA"/>
              </a:gs>
              <a:gs pos="50000">
                <a:srgbClr val="04A79F"/>
              </a:gs>
              <a:gs pos="100000">
                <a:srgbClr val="068A92"/>
              </a:gs>
            </a:gsLst>
            <a:lin ang="1822866" scaled="1"/>
          </a:gradFill>
          <a:ln w="25400" algn="ctr">
            <a:noFill/>
            <a:miter lim="800000"/>
            <a:headEnd/>
            <a:tailEnd/>
          </a:ln>
        </p:spPr>
        <p:txBody>
          <a:bodyPr lIns="0" tIns="0" rIns="0" bIns="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DE" sz="1400" b="1" u="none" strike="noStrike" kern="0" cap="none" spc="0" normalizeH="0" baseline="0" noProof="0" dirty="0">
                <a:ln>
                  <a:noFill/>
                </a:ln>
                <a:solidFill>
                  <a:schemeClr val="bg1"/>
                </a:solidFill>
                <a:effectLst/>
                <a:uLnTx/>
                <a:uFillTx/>
                <a:latin typeface="72 Brand Black" panose="020B0504030603020204" pitchFamily="34" charset="0"/>
                <a:ea typeface="Arial Unicode MS" pitchFamily="34" charset="-128"/>
                <a:cs typeface="72 Black" panose="020B0503030000000003" pitchFamily="34" charset="0"/>
              </a:rPr>
              <a:t>1</a:t>
            </a:r>
          </a:p>
        </p:txBody>
      </p:sp>
      <p:sp>
        <p:nvSpPr>
          <p:cNvPr id="3" name="Oval 2">
            <a:extLst>
              <a:ext uri="{FF2B5EF4-FFF2-40B4-BE49-F238E27FC236}">
                <a16:creationId xmlns:a16="http://schemas.microsoft.com/office/drawing/2014/main" id="{D45299AF-E156-2763-4171-EFA19DF6F788}"/>
              </a:ext>
            </a:extLst>
          </p:cNvPr>
          <p:cNvSpPr>
            <a:spLocks/>
          </p:cNvSpPr>
          <p:nvPr/>
        </p:nvSpPr>
        <p:spPr bwMode="gray">
          <a:xfrm>
            <a:off x="1009153" y="2182968"/>
            <a:ext cx="338254" cy="338254"/>
          </a:xfrm>
          <a:prstGeom prst="ellipse">
            <a:avLst/>
          </a:prstGeom>
          <a:gradFill>
            <a:gsLst>
              <a:gs pos="0">
                <a:srgbClr val="00C8AA"/>
              </a:gs>
              <a:gs pos="50000">
                <a:srgbClr val="04A79F"/>
              </a:gs>
              <a:gs pos="100000">
                <a:srgbClr val="068A92"/>
              </a:gs>
            </a:gsLst>
            <a:lin ang="1822866" scaled="1"/>
          </a:gradFill>
          <a:ln w="25400" algn="ctr">
            <a:noFill/>
            <a:miter lim="800000"/>
            <a:headEnd/>
            <a:tailEnd/>
          </a:ln>
        </p:spPr>
        <p:txBody>
          <a:bodyPr lIns="0" tIns="0" rIns="0" bIns="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DE" sz="1400" b="1" u="none" strike="noStrike" kern="0" cap="none" spc="0" normalizeH="0" baseline="0" noProof="0" dirty="0">
                <a:ln>
                  <a:noFill/>
                </a:ln>
                <a:solidFill>
                  <a:schemeClr val="bg1"/>
                </a:solidFill>
                <a:effectLst/>
                <a:uLnTx/>
                <a:uFillTx/>
                <a:latin typeface="72 Brand Black" panose="020B0504030603020204" pitchFamily="34" charset="0"/>
                <a:ea typeface="Arial Unicode MS" pitchFamily="34" charset="-128"/>
                <a:cs typeface="72 Black" panose="020B0503030000000003" pitchFamily="34" charset="0"/>
              </a:rPr>
              <a:t>2</a:t>
            </a:r>
          </a:p>
        </p:txBody>
      </p:sp>
      <p:sp>
        <p:nvSpPr>
          <p:cNvPr id="5" name="Oval 4">
            <a:extLst>
              <a:ext uri="{FF2B5EF4-FFF2-40B4-BE49-F238E27FC236}">
                <a16:creationId xmlns:a16="http://schemas.microsoft.com/office/drawing/2014/main" id="{43E0D86F-98BC-5989-F89E-371659B47C14}"/>
              </a:ext>
            </a:extLst>
          </p:cNvPr>
          <p:cNvSpPr>
            <a:spLocks/>
          </p:cNvSpPr>
          <p:nvPr/>
        </p:nvSpPr>
        <p:spPr bwMode="gray">
          <a:xfrm>
            <a:off x="1544623" y="2182968"/>
            <a:ext cx="338254" cy="338254"/>
          </a:xfrm>
          <a:prstGeom prst="ellipse">
            <a:avLst/>
          </a:prstGeom>
          <a:gradFill>
            <a:gsLst>
              <a:gs pos="0">
                <a:srgbClr val="00C8AA"/>
              </a:gs>
              <a:gs pos="50000">
                <a:srgbClr val="04A79F"/>
              </a:gs>
              <a:gs pos="100000">
                <a:srgbClr val="068A92"/>
              </a:gs>
            </a:gsLst>
            <a:lin ang="1822866" scaled="1"/>
          </a:gradFill>
          <a:ln w="25400" algn="ctr">
            <a:noFill/>
            <a:miter lim="800000"/>
            <a:headEnd/>
            <a:tailEnd/>
          </a:ln>
        </p:spPr>
        <p:txBody>
          <a:bodyPr lIns="0" tIns="0" rIns="0" bIns="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DE" sz="1400" b="1" kern="0" dirty="0">
                <a:solidFill>
                  <a:schemeClr val="bg1"/>
                </a:solidFill>
                <a:latin typeface="72 Brand Black" panose="020B0504030603020204" pitchFamily="34" charset="0"/>
                <a:ea typeface="Arial Unicode MS" pitchFamily="34" charset="-128"/>
                <a:cs typeface="72 Black" panose="020B0503030000000003" pitchFamily="34" charset="0"/>
              </a:rPr>
              <a:t>3</a:t>
            </a:r>
            <a:endParaRPr kumimoji="0" lang="en-DE" sz="1400" b="1" u="none" strike="noStrike" kern="0" cap="none" spc="0" normalizeH="0" baseline="0" noProof="0" dirty="0">
              <a:ln>
                <a:noFill/>
              </a:ln>
              <a:solidFill>
                <a:schemeClr val="bg1"/>
              </a:solidFill>
              <a:effectLst/>
              <a:uLnTx/>
              <a:uFillTx/>
              <a:latin typeface="72 Brand Black" panose="020B0504030603020204" pitchFamily="34" charset="0"/>
              <a:ea typeface="Arial Unicode MS" pitchFamily="34" charset="-128"/>
              <a:cs typeface="72 Black" panose="020B0503030000000003" pitchFamily="34" charset="0"/>
            </a:endParaRPr>
          </a:p>
        </p:txBody>
      </p:sp>
      <p:sp>
        <p:nvSpPr>
          <p:cNvPr id="6" name="Oval 5">
            <a:extLst>
              <a:ext uri="{FF2B5EF4-FFF2-40B4-BE49-F238E27FC236}">
                <a16:creationId xmlns:a16="http://schemas.microsoft.com/office/drawing/2014/main" id="{7F96B2F9-A1B3-FBD5-D7D2-CC8091648365}"/>
              </a:ext>
            </a:extLst>
          </p:cNvPr>
          <p:cNvSpPr>
            <a:spLocks/>
          </p:cNvSpPr>
          <p:nvPr/>
        </p:nvSpPr>
        <p:spPr bwMode="gray">
          <a:xfrm>
            <a:off x="2095198" y="2191348"/>
            <a:ext cx="338254" cy="338254"/>
          </a:xfrm>
          <a:prstGeom prst="ellipse">
            <a:avLst/>
          </a:prstGeom>
          <a:gradFill>
            <a:gsLst>
              <a:gs pos="0">
                <a:srgbClr val="00C8AA"/>
              </a:gs>
              <a:gs pos="50000">
                <a:srgbClr val="04A79F"/>
              </a:gs>
              <a:gs pos="100000">
                <a:srgbClr val="068A92"/>
              </a:gs>
            </a:gsLst>
            <a:lin ang="1822866" scaled="1"/>
          </a:gradFill>
          <a:ln w="25400" algn="ctr">
            <a:noFill/>
            <a:miter lim="800000"/>
            <a:headEnd/>
            <a:tailEnd/>
          </a:ln>
        </p:spPr>
        <p:txBody>
          <a:bodyPr lIns="0" tIns="0" rIns="0" bIns="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DE" sz="1400" b="1" u="none" strike="noStrike" kern="0" cap="none" spc="0" normalizeH="0" baseline="0" noProof="0" dirty="0">
                <a:ln>
                  <a:noFill/>
                </a:ln>
                <a:solidFill>
                  <a:schemeClr val="bg1"/>
                </a:solidFill>
                <a:effectLst/>
                <a:uLnTx/>
                <a:uFillTx/>
                <a:latin typeface="72 Brand Black" panose="020B0504030603020204" pitchFamily="34" charset="0"/>
                <a:ea typeface="Arial Unicode MS" pitchFamily="34" charset="-128"/>
                <a:cs typeface="72 Black" panose="020B0503030000000003" pitchFamily="34" charset="0"/>
              </a:rPr>
              <a:t>4</a:t>
            </a:r>
          </a:p>
        </p:txBody>
      </p:sp>
      <p:sp>
        <p:nvSpPr>
          <p:cNvPr id="8" name="Oval 7">
            <a:extLst>
              <a:ext uri="{FF2B5EF4-FFF2-40B4-BE49-F238E27FC236}">
                <a16:creationId xmlns:a16="http://schemas.microsoft.com/office/drawing/2014/main" id="{03445646-AD02-8848-E5DE-9654E97C28CA}"/>
              </a:ext>
            </a:extLst>
          </p:cNvPr>
          <p:cNvSpPr>
            <a:spLocks/>
          </p:cNvSpPr>
          <p:nvPr/>
        </p:nvSpPr>
        <p:spPr bwMode="gray">
          <a:xfrm>
            <a:off x="504001" y="2693286"/>
            <a:ext cx="338254" cy="338254"/>
          </a:xfrm>
          <a:prstGeom prst="ellipse">
            <a:avLst/>
          </a:prstGeom>
          <a:gradFill>
            <a:gsLst>
              <a:gs pos="0">
                <a:srgbClr val="9169FD"/>
              </a:gs>
              <a:gs pos="50000">
                <a:srgbClr val="7343F6"/>
              </a:gs>
              <a:gs pos="100000">
                <a:srgbClr val="5119EF"/>
              </a:gs>
            </a:gsLst>
            <a:lin ang="1822866" scaled="1"/>
          </a:gradFill>
          <a:ln w="25400" algn="ctr">
            <a:noFill/>
            <a:miter lim="800000"/>
            <a:headEnd/>
            <a:tailEnd/>
          </a:ln>
        </p:spPr>
        <p:txBody>
          <a:bodyPr lIns="0" tIns="0" rIns="0" bIns="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DE" sz="1400" b="1" u="none" strike="noStrike" kern="0" cap="none" spc="0" normalizeH="0" baseline="0" noProof="0" dirty="0">
                <a:ln>
                  <a:noFill/>
                </a:ln>
                <a:solidFill>
                  <a:schemeClr val="bg1"/>
                </a:solidFill>
                <a:effectLst/>
                <a:uLnTx/>
                <a:uFillTx/>
                <a:latin typeface="72 Brand Black" panose="020B0504030603020204" pitchFamily="34" charset="0"/>
                <a:ea typeface="Arial Unicode MS" pitchFamily="34" charset="-128"/>
                <a:cs typeface="72 Black" panose="020B0503030000000003" pitchFamily="34" charset="0"/>
              </a:rPr>
              <a:t>1</a:t>
            </a:r>
          </a:p>
        </p:txBody>
      </p:sp>
      <p:sp>
        <p:nvSpPr>
          <p:cNvPr id="9" name="Oval 8">
            <a:extLst>
              <a:ext uri="{FF2B5EF4-FFF2-40B4-BE49-F238E27FC236}">
                <a16:creationId xmlns:a16="http://schemas.microsoft.com/office/drawing/2014/main" id="{72AADEBF-7AA9-BCBB-69AA-18F7FBB566F8}"/>
              </a:ext>
            </a:extLst>
          </p:cNvPr>
          <p:cNvSpPr>
            <a:spLocks/>
          </p:cNvSpPr>
          <p:nvPr/>
        </p:nvSpPr>
        <p:spPr bwMode="gray">
          <a:xfrm>
            <a:off x="1009153" y="2690821"/>
            <a:ext cx="338254" cy="338254"/>
          </a:xfrm>
          <a:prstGeom prst="ellipse">
            <a:avLst/>
          </a:prstGeom>
          <a:gradFill>
            <a:gsLst>
              <a:gs pos="0">
                <a:srgbClr val="9169FD"/>
              </a:gs>
              <a:gs pos="50000">
                <a:srgbClr val="7343F6"/>
              </a:gs>
              <a:gs pos="100000">
                <a:srgbClr val="5119EF"/>
              </a:gs>
            </a:gsLst>
            <a:lin ang="1822866" scaled="1"/>
          </a:gradFill>
          <a:ln w="25400" algn="ctr">
            <a:noFill/>
            <a:miter lim="800000"/>
            <a:headEnd/>
            <a:tailEnd/>
          </a:ln>
        </p:spPr>
        <p:txBody>
          <a:bodyPr lIns="0" tIns="0" rIns="0" bIns="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DE" sz="1400" b="1" u="none" strike="noStrike" kern="0" cap="none" spc="0" normalizeH="0" baseline="0" noProof="0" dirty="0">
                <a:ln>
                  <a:noFill/>
                </a:ln>
                <a:solidFill>
                  <a:schemeClr val="bg1"/>
                </a:solidFill>
                <a:effectLst/>
                <a:uLnTx/>
                <a:uFillTx/>
                <a:latin typeface="72 Brand Black" panose="020B0504030603020204" pitchFamily="34" charset="0"/>
                <a:ea typeface="Arial Unicode MS" pitchFamily="34" charset="-128"/>
                <a:cs typeface="72 Black" panose="020B0503030000000003" pitchFamily="34" charset="0"/>
              </a:rPr>
              <a:t>2</a:t>
            </a:r>
          </a:p>
        </p:txBody>
      </p:sp>
      <p:sp>
        <p:nvSpPr>
          <p:cNvPr id="10" name="Oval 9">
            <a:extLst>
              <a:ext uri="{FF2B5EF4-FFF2-40B4-BE49-F238E27FC236}">
                <a16:creationId xmlns:a16="http://schemas.microsoft.com/office/drawing/2014/main" id="{A011909C-403E-1A99-94EE-1F39A3468665}"/>
              </a:ext>
            </a:extLst>
          </p:cNvPr>
          <p:cNvSpPr>
            <a:spLocks/>
          </p:cNvSpPr>
          <p:nvPr/>
        </p:nvSpPr>
        <p:spPr bwMode="gray">
          <a:xfrm>
            <a:off x="1544623" y="2690821"/>
            <a:ext cx="338254" cy="338254"/>
          </a:xfrm>
          <a:prstGeom prst="ellipse">
            <a:avLst/>
          </a:prstGeom>
          <a:gradFill>
            <a:gsLst>
              <a:gs pos="0">
                <a:srgbClr val="9169FD"/>
              </a:gs>
              <a:gs pos="50000">
                <a:srgbClr val="7343F6"/>
              </a:gs>
              <a:gs pos="100000">
                <a:srgbClr val="5119EF"/>
              </a:gs>
            </a:gsLst>
            <a:lin ang="1822866" scaled="1"/>
          </a:gradFill>
          <a:ln w="25400" algn="ctr">
            <a:noFill/>
            <a:miter lim="800000"/>
            <a:headEnd/>
            <a:tailEnd/>
          </a:ln>
        </p:spPr>
        <p:txBody>
          <a:bodyPr lIns="0" tIns="0" rIns="0" bIns="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DE" sz="1400" b="1" kern="0" dirty="0">
                <a:solidFill>
                  <a:schemeClr val="bg1"/>
                </a:solidFill>
                <a:latin typeface="72 Brand Black" panose="020B0504030603020204" pitchFamily="34" charset="0"/>
                <a:ea typeface="Arial Unicode MS" pitchFamily="34" charset="-128"/>
                <a:cs typeface="72 Black" panose="020B0503030000000003" pitchFamily="34" charset="0"/>
              </a:rPr>
              <a:t>3</a:t>
            </a:r>
            <a:endParaRPr kumimoji="0" lang="en-DE" sz="1400" b="1" u="none" strike="noStrike" kern="0" cap="none" spc="0" normalizeH="0" baseline="0" noProof="0" dirty="0">
              <a:ln>
                <a:noFill/>
              </a:ln>
              <a:solidFill>
                <a:schemeClr val="bg1"/>
              </a:solidFill>
              <a:effectLst/>
              <a:uLnTx/>
              <a:uFillTx/>
              <a:latin typeface="72 Brand Black" panose="020B0504030603020204" pitchFamily="34" charset="0"/>
              <a:ea typeface="Arial Unicode MS" pitchFamily="34" charset="-128"/>
              <a:cs typeface="72 Black" panose="020B0503030000000003" pitchFamily="34" charset="0"/>
            </a:endParaRPr>
          </a:p>
        </p:txBody>
      </p:sp>
      <p:sp>
        <p:nvSpPr>
          <p:cNvPr id="11" name="Oval 10">
            <a:extLst>
              <a:ext uri="{FF2B5EF4-FFF2-40B4-BE49-F238E27FC236}">
                <a16:creationId xmlns:a16="http://schemas.microsoft.com/office/drawing/2014/main" id="{4204A3B5-AA7F-12EA-8482-62AAF014EC75}"/>
              </a:ext>
            </a:extLst>
          </p:cNvPr>
          <p:cNvSpPr>
            <a:spLocks/>
          </p:cNvSpPr>
          <p:nvPr/>
        </p:nvSpPr>
        <p:spPr bwMode="gray">
          <a:xfrm>
            <a:off x="2095198" y="2699201"/>
            <a:ext cx="338254" cy="338254"/>
          </a:xfrm>
          <a:prstGeom prst="ellipse">
            <a:avLst/>
          </a:prstGeom>
          <a:gradFill>
            <a:gsLst>
              <a:gs pos="0">
                <a:srgbClr val="9169FD"/>
              </a:gs>
              <a:gs pos="50000">
                <a:srgbClr val="7343F6"/>
              </a:gs>
              <a:gs pos="100000">
                <a:srgbClr val="5119EF"/>
              </a:gs>
            </a:gsLst>
            <a:lin ang="1822866" scaled="1"/>
          </a:gradFill>
          <a:ln w="25400" algn="ctr">
            <a:noFill/>
            <a:miter lim="800000"/>
            <a:headEnd/>
            <a:tailEnd/>
          </a:ln>
        </p:spPr>
        <p:txBody>
          <a:bodyPr lIns="0" tIns="0" rIns="0" bIns="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DE" sz="1400" b="1" u="none" strike="noStrike" kern="0" cap="none" spc="0" normalizeH="0" baseline="0" noProof="0" dirty="0">
                <a:ln>
                  <a:noFill/>
                </a:ln>
                <a:solidFill>
                  <a:schemeClr val="bg1"/>
                </a:solidFill>
                <a:effectLst/>
                <a:uLnTx/>
                <a:uFillTx/>
                <a:latin typeface="72 Brand Black" panose="020B0504030603020204" pitchFamily="34" charset="0"/>
                <a:ea typeface="Arial Unicode MS" pitchFamily="34" charset="-128"/>
                <a:cs typeface="72 Black" panose="020B0503030000000003" pitchFamily="34" charset="0"/>
              </a:rPr>
              <a:t>4</a:t>
            </a:r>
          </a:p>
        </p:txBody>
      </p:sp>
      <p:sp>
        <p:nvSpPr>
          <p:cNvPr id="12" name="Oval 11">
            <a:extLst>
              <a:ext uri="{FF2B5EF4-FFF2-40B4-BE49-F238E27FC236}">
                <a16:creationId xmlns:a16="http://schemas.microsoft.com/office/drawing/2014/main" id="{CD1C2901-CE59-90F7-CFA0-7D06FAC61131}"/>
              </a:ext>
            </a:extLst>
          </p:cNvPr>
          <p:cNvSpPr>
            <a:spLocks/>
          </p:cNvSpPr>
          <p:nvPr/>
        </p:nvSpPr>
        <p:spPr bwMode="gray">
          <a:xfrm>
            <a:off x="504001" y="3192759"/>
            <a:ext cx="338254" cy="338254"/>
          </a:xfrm>
          <a:prstGeom prst="ellipse">
            <a:avLst/>
          </a:prstGeom>
          <a:gradFill>
            <a:gsLst>
              <a:gs pos="0">
                <a:srgbClr val="F052EE"/>
              </a:gs>
              <a:gs pos="50000">
                <a:srgbClr val="DC3FE3"/>
              </a:gs>
              <a:gs pos="100000">
                <a:srgbClr val="A909C7"/>
              </a:gs>
            </a:gsLst>
            <a:lin ang="1822866" scaled="1"/>
          </a:gradFill>
          <a:ln w="25400" algn="ctr">
            <a:noFill/>
            <a:miter lim="800000"/>
            <a:headEnd/>
            <a:tailEnd/>
          </a:ln>
        </p:spPr>
        <p:txBody>
          <a:bodyPr lIns="0" tIns="0" rIns="0" bIns="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DE" sz="1400" b="1" u="none" strike="noStrike" kern="0" cap="none" spc="0" normalizeH="0" baseline="0" noProof="0" dirty="0">
                <a:ln>
                  <a:noFill/>
                </a:ln>
                <a:solidFill>
                  <a:schemeClr val="bg1"/>
                </a:solidFill>
                <a:effectLst/>
                <a:uLnTx/>
                <a:uFillTx/>
                <a:latin typeface="72 Brand Black" panose="020B0504030603020204" pitchFamily="34" charset="0"/>
                <a:ea typeface="Arial Unicode MS" pitchFamily="34" charset="-128"/>
                <a:cs typeface="72 Black" panose="020B0503030000000003" pitchFamily="34" charset="0"/>
              </a:rPr>
              <a:t>1</a:t>
            </a:r>
          </a:p>
        </p:txBody>
      </p:sp>
      <p:sp>
        <p:nvSpPr>
          <p:cNvPr id="13" name="Oval 12">
            <a:extLst>
              <a:ext uri="{FF2B5EF4-FFF2-40B4-BE49-F238E27FC236}">
                <a16:creationId xmlns:a16="http://schemas.microsoft.com/office/drawing/2014/main" id="{3B015672-6064-071E-1FD4-35477C5DE3F2}"/>
              </a:ext>
            </a:extLst>
          </p:cNvPr>
          <p:cNvSpPr>
            <a:spLocks/>
          </p:cNvSpPr>
          <p:nvPr/>
        </p:nvSpPr>
        <p:spPr bwMode="gray">
          <a:xfrm>
            <a:off x="1009153" y="3190294"/>
            <a:ext cx="338254" cy="338254"/>
          </a:xfrm>
          <a:prstGeom prst="ellipse">
            <a:avLst/>
          </a:prstGeom>
          <a:gradFill>
            <a:gsLst>
              <a:gs pos="0">
                <a:srgbClr val="F052EE"/>
              </a:gs>
              <a:gs pos="50000">
                <a:srgbClr val="DC3FE3"/>
              </a:gs>
              <a:gs pos="100000">
                <a:srgbClr val="A909C7"/>
              </a:gs>
            </a:gsLst>
            <a:lin ang="1822866" scaled="1"/>
          </a:gradFill>
          <a:ln w="25400" algn="ctr">
            <a:noFill/>
            <a:miter lim="800000"/>
            <a:headEnd/>
            <a:tailEnd/>
          </a:ln>
        </p:spPr>
        <p:txBody>
          <a:bodyPr lIns="0" tIns="0" rIns="0" bIns="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DE" sz="1400" b="1" u="none" strike="noStrike" kern="0" cap="none" spc="0" normalizeH="0" baseline="0" noProof="0" dirty="0">
                <a:ln>
                  <a:noFill/>
                </a:ln>
                <a:solidFill>
                  <a:schemeClr val="bg1"/>
                </a:solidFill>
                <a:effectLst/>
                <a:uLnTx/>
                <a:uFillTx/>
                <a:latin typeface="72 Brand Black" panose="020B0504030603020204" pitchFamily="34" charset="0"/>
                <a:ea typeface="Arial Unicode MS" pitchFamily="34" charset="-128"/>
                <a:cs typeface="72 Black" panose="020B0503030000000003" pitchFamily="34" charset="0"/>
              </a:rPr>
              <a:t>2</a:t>
            </a:r>
          </a:p>
        </p:txBody>
      </p:sp>
      <p:sp>
        <p:nvSpPr>
          <p:cNvPr id="14" name="Oval 13">
            <a:extLst>
              <a:ext uri="{FF2B5EF4-FFF2-40B4-BE49-F238E27FC236}">
                <a16:creationId xmlns:a16="http://schemas.microsoft.com/office/drawing/2014/main" id="{C9955ED0-A8A7-F4E5-BAFE-4D391CFC84CF}"/>
              </a:ext>
            </a:extLst>
          </p:cNvPr>
          <p:cNvSpPr>
            <a:spLocks/>
          </p:cNvSpPr>
          <p:nvPr/>
        </p:nvSpPr>
        <p:spPr bwMode="gray">
          <a:xfrm>
            <a:off x="1544623" y="3190294"/>
            <a:ext cx="338254" cy="338254"/>
          </a:xfrm>
          <a:prstGeom prst="ellipse">
            <a:avLst/>
          </a:prstGeom>
          <a:gradFill>
            <a:gsLst>
              <a:gs pos="0">
                <a:srgbClr val="F052EE"/>
              </a:gs>
              <a:gs pos="50000">
                <a:srgbClr val="DC3FE3"/>
              </a:gs>
              <a:gs pos="100000">
                <a:srgbClr val="A909C7"/>
              </a:gs>
            </a:gsLst>
            <a:lin ang="1822866" scaled="1"/>
          </a:gradFill>
          <a:ln w="25400" algn="ctr">
            <a:noFill/>
            <a:miter lim="800000"/>
            <a:headEnd/>
            <a:tailEnd/>
          </a:ln>
        </p:spPr>
        <p:txBody>
          <a:bodyPr lIns="0" tIns="0" rIns="0" bIns="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DE" sz="1400" b="1" kern="0" dirty="0">
                <a:solidFill>
                  <a:schemeClr val="bg1"/>
                </a:solidFill>
                <a:latin typeface="72 Brand Black" panose="020B0504030603020204" pitchFamily="34" charset="0"/>
                <a:ea typeface="Arial Unicode MS" pitchFamily="34" charset="-128"/>
                <a:cs typeface="72 Black" panose="020B0503030000000003" pitchFamily="34" charset="0"/>
              </a:rPr>
              <a:t>3</a:t>
            </a:r>
            <a:endParaRPr kumimoji="0" lang="en-DE" sz="1400" b="1" u="none" strike="noStrike" kern="0" cap="none" spc="0" normalizeH="0" baseline="0" noProof="0" dirty="0">
              <a:ln>
                <a:noFill/>
              </a:ln>
              <a:solidFill>
                <a:schemeClr val="bg1"/>
              </a:solidFill>
              <a:effectLst/>
              <a:uLnTx/>
              <a:uFillTx/>
              <a:latin typeface="72 Brand Black" panose="020B0504030603020204" pitchFamily="34" charset="0"/>
              <a:ea typeface="Arial Unicode MS" pitchFamily="34" charset="-128"/>
              <a:cs typeface="72 Black" panose="020B0503030000000003" pitchFamily="34" charset="0"/>
            </a:endParaRPr>
          </a:p>
        </p:txBody>
      </p:sp>
      <p:sp>
        <p:nvSpPr>
          <p:cNvPr id="15" name="Oval 14">
            <a:extLst>
              <a:ext uri="{FF2B5EF4-FFF2-40B4-BE49-F238E27FC236}">
                <a16:creationId xmlns:a16="http://schemas.microsoft.com/office/drawing/2014/main" id="{ED56DC54-AD99-7B80-7AF4-951296ECD897}"/>
              </a:ext>
            </a:extLst>
          </p:cNvPr>
          <p:cNvSpPr>
            <a:spLocks/>
          </p:cNvSpPr>
          <p:nvPr/>
        </p:nvSpPr>
        <p:spPr bwMode="gray">
          <a:xfrm>
            <a:off x="2095198" y="3198674"/>
            <a:ext cx="338254" cy="338254"/>
          </a:xfrm>
          <a:prstGeom prst="ellipse">
            <a:avLst/>
          </a:prstGeom>
          <a:gradFill>
            <a:gsLst>
              <a:gs pos="0">
                <a:srgbClr val="F052EE"/>
              </a:gs>
              <a:gs pos="50000">
                <a:srgbClr val="DC3FE3"/>
              </a:gs>
              <a:gs pos="100000">
                <a:srgbClr val="A909C7"/>
              </a:gs>
            </a:gsLst>
            <a:lin ang="1822866" scaled="1"/>
          </a:gradFill>
          <a:ln w="25400" algn="ctr">
            <a:noFill/>
            <a:miter lim="800000"/>
            <a:headEnd/>
            <a:tailEnd/>
          </a:ln>
        </p:spPr>
        <p:txBody>
          <a:bodyPr lIns="0" tIns="0" rIns="0" bIns="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DE" sz="1400" b="1" u="none" strike="noStrike" kern="0" cap="none" spc="0" normalizeH="0" baseline="0" noProof="0" dirty="0">
                <a:ln>
                  <a:noFill/>
                </a:ln>
                <a:solidFill>
                  <a:schemeClr val="bg1"/>
                </a:solidFill>
                <a:effectLst/>
                <a:uLnTx/>
                <a:uFillTx/>
                <a:latin typeface="72 Brand Black" panose="020B0504030603020204" pitchFamily="34" charset="0"/>
                <a:ea typeface="Arial Unicode MS" pitchFamily="34" charset="-128"/>
                <a:cs typeface="72 Black" panose="020B0503030000000003" pitchFamily="34" charset="0"/>
              </a:rPr>
              <a:t>4</a:t>
            </a:r>
          </a:p>
        </p:txBody>
      </p:sp>
    </p:spTree>
    <p:extLst>
      <p:ext uri="{BB962C8B-B14F-4D97-AF65-F5344CB8AC3E}">
        <p14:creationId xmlns:p14="http://schemas.microsoft.com/office/powerpoint/2010/main" val="36523716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 name="Graphic 50">
            <a:extLst>
              <a:ext uri="{FF2B5EF4-FFF2-40B4-BE49-F238E27FC236}">
                <a16:creationId xmlns:a16="http://schemas.microsoft.com/office/drawing/2014/main" id="{6038C3DF-63AE-0424-3A88-BE82467F577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04002" y="1553183"/>
            <a:ext cx="312636" cy="154800"/>
          </a:xfrm>
          <a:prstGeom prst="rect">
            <a:avLst/>
          </a:prstGeom>
        </p:spPr>
      </p:pic>
      <p:pic>
        <p:nvPicPr>
          <p:cNvPr id="14" name="Picture 13">
            <a:extLst>
              <a:ext uri="{FF2B5EF4-FFF2-40B4-BE49-F238E27FC236}">
                <a16:creationId xmlns:a16="http://schemas.microsoft.com/office/drawing/2014/main" id="{0A775EE1-AE52-6290-E2F9-804A1BE6A6C2}"/>
              </a:ext>
            </a:extLst>
          </p:cNvPr>
          <p:cNvPicPr>
            <a:picLocks noChangeAspect="1"/>
          </p:cNvPicPr>
          <p:nvPr/>
        </p:nvPicPr>
        <p:blipFill>
          <a:blip r:embed="rId5"/>
          <a:stretch>
            <a:fillRect/>
          </a:stretch>
        </p:blipFill>
        <p:spPr>
          <a:xfrm>
            <a:off x="504001" y="1873570"/>
            <a:ext cx="562741" cy="154800"/>
          </a:xfrm>
          <a:prstGeom prst="rect">
            <a:avLst/>
          </a:prstGeom>
        </p:spPr>
      </p:pic>
      <p:pic>
        <p:nvPicPr>
          <p:cNvPr id="20" name="Picture 19">
            <a:extLst>
              <a:ext uri="{FF2B5EF4-FFF2-40B4-BE49-F238E27FC236}">
                <a16:creationId xmlns:a16="http://schemas.microsoft.com/office/drawing/2014/main" id="{213A95F6-2A02-6054-933F-37BDE22228DB}"/>
              </a:ext>
            </a:extLst>
          </p:cNvPr>
          <p:cNvPicPr>
            <a:picLocks noChangeAspect="1"/>
          </p:cNvPicPr>
          <p:nvPr/>
        </p:nvPicPr>
        <p:blipFill>
          <a:blip r:embed="rId6"/>
          <a:stretch>
            <a:fillRect/>
          </a:stretch>
        </p:blipFill>
        <p:spPr>
          <a:xfrm>
            <a:off x="504000" y="3795892"/>
            <a:ext cx="776194" cy="154800"/>
          </a:xfrm>
          <a:prstGeom prst="rect">
            <a:avLst/>
          </a:prstGeom>
        </p:spPr>
      </p:pic>
      <p:pic>
        <p:nvPicPr>
          <p:cNvPr id="23" name="Picture 22">
            <a:extLst>
              <a:ext uri="{FF2B5EF4-FFF2-40B4-BE49-F238E27FC236}">
                <a16:creationId xmlns:a16="http://schemas.microsoft.com/office/drawing/2014/main" id="{D9E929A7-BDD9-2938-C7D9-563188165641}"/>
              </a:ext>
            </a:extLst>
          </p:cNvPr>
          <p:cNvPicPr>
            <a:picLocks noChangeAspect="1"/>
          </p:cNvPicPr>
          <p:nvPr/>
        </p:nvPicPr>
        <p:blipFill>
          <a:blip r:embed="rId7"/>
          <a:stretch>
            <a:fillRect/>
          </a:stretch>
        </p:blipFill>
        <p:spPr>
          <a:xfrm>
            <a:off x="504001" y="4116279"/>
            <a:ext cx="950839" cy="154800"/>
          </a:xfrm>
          <a:prstGeom prst="rect">
            <a:avLst/>
          </a:prstGeom>
        </p:spPr>
      </p:pic>
      <p:pic>
        <p:nvPicPr>
          <p:cNvPr id="25" name="Picture 24">
            <a:extLst>
              <a:ext uri="{FF2B5EF4-FFF2-40B4-BE49-F238E27FC236}">
                <a16:creationId xmlns:a16="http://schemas.microsoft.com/office/drawing/2014/main" id="{8DDCEA96-3AFA-89C2-49F1-4C97F9A94208}"/>
              </a:ext>
            </a:extLst>
          </p:cNvPr>
          <p:cNvPicPr>
            <a:picLocks noChangeAspect="1"/>
          </p:cNvPicPr>
          <p:nvPr/>
        </p:nvPicPr>
        <p:blipFill>
          <a:blip r:embed="rId8"/>
          <a:stretch>
            <a:fillRect/>
          </a:stretch>
        </p:blipFill>
        <p:spPr>
          <a:xfrm>
            <a:off x="504001" y="2834731"/>
            <a:ext cx="887967" cy="154800"/>
          </a:xfrm>
          <a:prstGeom prst="rect">
            <a:avLst/>
          </a:prstGeom>
        </p:spPr>
      </p:pic>
      <p:pic>
        <p:nvPicPr>
          <p:cNvPr id="27" name="Picture 26">
            <a:extLst>
              <a:ext uri="{FF2B5EF4-FFF2-40B4-BE49-F238E27FC236}">
                <a16:creationId xmlns:a16="http://schemas.microsoft.com/office/drawing/2014/main" id="{BA6F3B86-29CD-0DCA-FBBB-8BAF27DABB40}"/>
              </a:ext>
            </a:extLst>
          </p:cNvPr>
          <p:cNvPicPr>
            <a:picLocks noChangeAspect="1"/>
          </p:cNvPicPr>
          <p:nvPr/>
        </p:nvPicPr>
        <p:blipFill>
          <a:blip r:embed="rId9"/>
          <a:stretch>
            <a:fillRect/>
          </a:stretch>
        </p:blipFill>
        <p:spPr>
          <a:xfrm>
            <a:off x="504001" y="3155118"/>
            <a:ext cx="1293659" cy="154800"/>
          </a:xfrm>
          <a:prstGeom prst="rect">
            <a:avLst/>
          </a:prstGeom>
        </p:spPr>
      </p:pic>
      <p:pic>
        <p:nvPicPr>
          <p:cNvPr id="29" name="Picture 28">
            <a:extLst>
              <a:ext uri="{FF2B5EF4-FFF2-40B4-BE49-F238E27FC236}">
                <a16:creationId xmlns:a16="http://schemas.microsoft.com/office/drawing/2014/main" id="{F92B18B5-4149-890F-5B8B-6D810E63442A}"/>
              </a:ext>
            </a:extLst>
          </p:cNvPr>
          <p:cNvPicPr>
            <a:picLocks noChangeAspect="1"/>
          </p:cNvPicPr>
          <p:nvPr/>
        </p:nvPicPr>
        <p:blipFill>
          <a:blip r:embed="rId10"/>
          <a:stretch>
            <a:fillRect/>
          </a:stretch>
        </p:blipFill>
        <p:spPr>
          <a:xfrm>
            <a:off x="504001" y="4757055"/>
            <a:ext cx="1295138" cy="154800"/>
          </a:xfrm>
          <a:prstGeom prst="rect">
            <a:avLst/>
          </a:prstGeom>
        </p:spPr>
      </p:pic>
      <p:pic>
        <p:nvPicPr>
          <p:cNvPr id="31" name="Picture 30">
            <a:extLst>
              <a:ext uri="{FF2B5EF4-FFF2-40B4-BE49-F238E27FC236}">
                <a16:creationId xmlns:a16="http://schemas.microsoft.com/office/drawing/2014/main" id="{77D95E46-D135-6B64-998B-E56C63DCB81F}"/>
              </a:ext>
            </a:extLst>
          </p:cNvPr>
          <p:cNvPicPr>
            <a:picLocks noChangeAspect="1"/>
          </p:cNvPicPr>
          <p:nvPr/>
        </p:nvPicPr>
        <p:blipFill>
          <a:blip r:embed="rId11"/>
          <a:stretch>
            <a:fillRect/>
          </a:stretch>
        </p:blipFill>
        <p:spPr>
          <a:xfrm>
            <a:off x="504001" y="4436666"/>
            <a:ext cx="832079" cy="154800"/>
          </a:xfrm>
          <a:prstGeom prst="rect">
            <a:avLst/>
          </a:prstGeom>
        </p:spPr>
      </p:pic>
      <p:pic>
        <p:nvPicPr>
          <p:cNvPr id="33" name="Picture 32">
            <a:extLst>
              <a:ext uri="{FF2B5EF4-FFF2-40B4-BE49-F238E27FC236}">
                <a16:creationId xmlns:a16="http://schemas.microsoft.com/office/drawing/2014/main" id="{5EB737DD-E811-1F0F-5BB8-C12D741DFD5C}"/>
              </a:ext>
            </a:extLst>
          </p:cNvPr>
          <p:cNvPicPr>
            <a:picLocks noChangeAspect="1"/>
          </p:cNvPicPr>
          <p:nvPr/>
        </p:nvPicPr>
        <p:blipFill>
          <a:blip r:embed="rId12"/>
          <a:stretch>
            <a:fillRect/>
          </a:stretch>
        </p:blipFill>
        <p:spPr>
          <a:xfrm>
            <a:off x="504001" y="2193957"/>
            <a:ext cx="1443725" cy="154800"/>
          </a:xfrm>
          <a:prstGeom prst="rect">
            <a:avLst/>
          </a:prstGeom>
        </p:spPr>
      </p:pic>
      <p:pic>
        <p:nvPicPr>
          <p:cNvPr id="35" name="Picture 34">
            <a:extLst>
              <a:ext uri="{FF2B5EF4-FFF2-40B4-BE49-F238E27FC236}">
                <a16:creationId xmlns:a16="http://schemas.microsoft.com/office/drawing/2014/main" id="{15F834B7-C8FD-F404-EB74-E3C961BC7AD5}"/>
              </a:ext>
            </a:extLst>
          </p:cNvPr>
          <p:cNvPicPr>
            <a:picLocks noChangeAspect="1"/>
          </p:cNvPicPr>
          <p:nvPr/>
        </p:nvPicPr>
        <p:blipFill>
          <a:blip r:embed="rId13"/>
          <a:stretch>
            <a:fillRect/>
          </a:stretch>
        </p:blipFill>
        <p:spPr>
          <a:xfrm>
            <a:off x="504000" y="2514344"/>
            <a:ext cx="1672702" cy="154800"/>
          </a:xfrm>
          <a:prstGeom prst="rect">
            <a:avLst/>
          </a:prstGeom>
        </p:spPr>
      </p:pic>
      <p:pic>
        <p:nvPicPr>
          <p:cNvPr id="37" name="Picture 36">
            <a:extLst>
              <a:ext uri="{FF2B5EF4-FFF2-40B4-BE49-F238E27FC236}">
                <a16:creationId xmlns:a16="http://schemas.microsoft.com/office/drawing/2014/main" id="{445188C0-E37D-5543-20C0-292F30C7E055}"/>
              </a:ext>
            </a:extLst>
          </p:cNvPr>
          <p:cNvPicPr>
            <a:picLocks noChangeAspect="1"/>
          </p:cNvPicPr>
          <p:nvPr/>
        </p:nvPicPr>
        <p:blipFill>
          <a:blip r:embed="rId14"/>
          <a:stretch>
            <a:fillRect/>
          </a:stretch>
        </p:blipFill>
        <p:spPr>
          <a:xfrm>
            <a:off x="504001" y="3475505"/>
            <a:ext cx="629347" cy="154800"/>
          </a:xfrm>
          <a:prstGeom prst="rect">
            <a:avLst/>
          </a:prstGeom>
        </p:spPr>
      </p:pic>
      <p:sp>
        <p:nvSpPr>
          <p:cNvPr id="10" name="Title 1">
            <a:extLst>
              <a:ext uri="{FF2B5EF4-FFF2-40B4-BE49-F238E27FC236}">
                <a16:creationId xmlns:a16="http://schemas.microsoft.com/office/drawing/2014/main" id="{389A50A1-9F93-C6E0-6501-575F6CD15FB9}"/>
              </a:ext>
            </a:extLst>
          </p:cNvPr>
          <p:cNvSpPr txBox="1">
            <a:spLocks/>
          </p:cNvSpPr>
          <p:nvPr/>
        </p:nvSpPr>
        <p:spPr bwMode="black">
          <a:xfrm>
            <a:off x="504001" y="504000"/>
            <a:ext cx="11186476" cy="184666"/>
          </a:xfrm>
          <a:prstGeom prst="rect">
            <a:avLst/>
          </a:prstGeom>
        </p:spPr>
        <p:txBody>
          <a:bodyPr vert="horz" wrap="square" lIns="0" tIns="0" rIns="0" bIns="0" rtlCol="0" anchor="t" anchorCtr="0">
            <a:spAutoFit/>
          </a:bodyPr>
          <a:lstStyle>
            <a:lvl1pPr algn="l" defTabSz="1088558" rtl="0" eaLnBrk="1" latinLnBrk="0" hangingPunct="1">
              <a:spcBef>
                <a:spcPct val="0"/>
              </a:spcBef>
              <a:buNone/>
              <a:defRPr sz="2400" b="0" i="0" kern="1200" baseline="0">
                <a:solidFill>
                  <a:schemeClr val="tx1"/>
                </a:solidFill>
                <a:latin typeface="72 Brand Medium" panose="020B0504030603020204" pitchFamily="34" charset="0"/>
                <a:ea typeface="+mj-ea"/>
                <a:cs typeface="+mj-cs"/>
              </a:defRPr>
            </a:lvl1pPr>
          </a:lstStyle>
          <a:p>
            <a:r>
              <a:rPr lang="en-GB" sz="1200" dirty="0"/>
              <a:t>Branded Elements and Texts in default sizes</a:t>
            </a:r>
            <a:endParaRPr lang="en-DE" sz="1200" dirty="0"/>
          </a:p>
        </p:txBody>
      </p:sp>
      <p:sp>
        <p:nvSpPr>
          <p:cNvPr id="12" name="Text 26">
            <a:extLst>
              <a:ext uri="{FF2B5EF4-FFF2-40B4-BE49-F238E27FC236}">
                <a16:creationId xmlns:a16="http://schemas.microsoft.com/office/drawing/2014/main" id="{F542919D-6F7F-5CE6-0C3F-0F3F5145B731}"/>
              </a:ext>
            </a:extLst>
          </p:cNvPr>
          <p:cNvSpPr/>
          <p:nvPr/>
        </p:nvSpPr>
        <p:spPr>
          <a:xfrm>
            <a:off x="8244003" y="2324197"/>
            <a:ext cx="1188000" cy="180000"/>
          </a:xfrm>
          <a:prstGeom prst="rect">
            <a:avLst/>
          </a:prstGeom>
          <a:noFill/>
          <a:ln/>
        </p:spPr>
        <p:txBody>
          <a:bodyPr wrap="square" lIns="0" tIns="0" rIns="0" bIns="0" rtlCol="0" anchor="t"/>
          <a:lstStyle/>
          <a:p>
            <a:pPr marL="0" indent="0" algn="l">
              <a:lnSpc>
                <a:spcPts val="1100"/>
              </a:lnSpc>
              <a:buNone/>
            </a:pPr>
            <a:r>
              <a:rPr lang="en-US" sz="900" dirty="0">
                <a:solidFill>
                  <a:srgbClr val="1D2D3E"/>
                </a:solidFill>
                <a:latin typeface="72 Bold" pitchFamily="34" charset="0"/>
                <a:ea typeface="72 Bold" pitchFamily="34" charset="-122"/>
                <a:cs typeface="72 Bold" pitchFamily="34" charset="-120"/>
              </a:rPr>
              <a:t>Medium Title</a:t>
            </a:r>
            <a:endParaRPr lang="en-US" sz="900" dirty="0">
              <a:solidFill>
                <a:srgbClr val="1D2D3E"/>
              </a:solidFill>
            </a:endParaRPr>
          </a:p>
        </p:txBody>
      </p:sp>
      <p:sp>
        <p:nvSpPr>
          <p:cNvPr id="13" name="Text 29">
            <a:extLst>
              <a:ext uri="{FF2B5EF4-FFF2-40B4-BE49-F238E27FC236}">
                <a16:creationId xmlns:a16="http://schemas.microsoft.com/office/drawing/2014/main" id="{08C6551E-EFAA-6E1E-D4F2-48C48BD30FBC}"/>
              </a:ext>
            </a:extLst>
          </p:cNvPr>
          <p:cNvSpPr/>
          <p:nvPr/>
        </p:nvSpPr>
        <p:spPr>
          <a:xfrm>
            <a:off x="8244003" y="2584644"/>
            <a:ext cx="1188000" cy="180000"/>
          </a:xfrm>
          <a:prstGeom prst="rect">
            <a:avLst/>
          </a:prstGeom>
          <a:noFill/>
          <a:ln/>
        </p:spPr>
        <p:txBody>
          <a:bodyPr wrap="square" lIns="0" tIns="0" rIns="0" bIns="0" rtlCol="0" anchor="t"/>
          <a:lstStyle/>
          <a:p>
            <a:pPr marL="0" indent="0" algn="l">
              <a:buNone/>
            </a:pPr>
            <a:r>
              <a:rPr lang="en-US" sz="800" dirty="0">
                <a:solidFill>
                  <a:srgbClr val="1D2D3E"/>
                </a:solidFill>
                <a:latin typeface="72 Semibold" pitchFamily="34" charset="0"/>
                <a:ea typeface="72 Semibold" pitchFamily="34" charset="-122"/>
                <a:cs typeface="72 Semibold" pitchFamily="34" charset="-120"/>
              </a:rPr>
              <a:t>Description or Text</a:t>
            </a:r>
            <a:endParaRPr lang="en-US" sz="800" dirty="0">
              <a:solidFill>
                <a:srgbClr val="1D2D3E"/>
              </a:solidFill>
            </a:endParaRPr>
          </a:p>
        </p:txBody>
      </p:sp>
      <p:sp>
        <p:nvSpPr>
          <p:cNvPr id="15" name="Text 32">
            <a:extLst>
              <a:ext uri="{FF2B5EF4-FFF2-40B4-BE49-F238E27FC236}">
                <a16:creationId xmlns:a16="http://schemas.microsoft.com/office/drawing/2014/main" id="{4F618047-9132-7CC8-1AA9-72D38CBF28E3}"/>
              </a:ext>
            </a:extLst>
          </p:cNvPr>
          <p:cNvSpPr/>
          <p:nvPr/>
        </p:nvSpPr>
        <p:spPr>
          <a:xfrm>
            <a:off x="8244003" y="2848615"/>
            <a:ext cx="1188000" cy="180000"/>
          </a:xfrm>
          <a:prstGeom prst="rect">
            <a:avLst/>
          </a:prstGeom>
          <a:noFill/>
          <a:ln/>
        </p:spPr>
        <p:txBody>
          <a:bodyPr wrap="square" lIns="0" tIns="0" rIns="0" bIns="0" rtlCol="0" anchor="t"/>
          <a:lstStyle/>
          <a:p>
            <a:pPr marL="0" indent="0" algn="l">
              <a:buNone/>
            </a:pPr>
            <a:r>
              <a:rPr lang="en-US" sz="700" dirty="0">
                <a:solidFill>
                  <a:srgbClr val="5B738B">
                    <a:alpha val="100000"/>
                  </a:srgbClr>
                </a:solidFill>
                <a:latin typeface="72 Semibold" pitchFamily="34" charset="0"/>
                <a:ea typeface="72 Semibold" pitchFamily="34" charset="-122"/>
                <a:cs typeface="72 Semibold" pitchFamily="34" charset="-120"/>
              </a:rPr>
              <a:t>Label</a:t>
            </a:r>
            <a:endParaRPr lang="en-US" sz="700" dirty="0"/>
          </a:p>
        </p:txBody>
      </p:sp>
      <p:sp>
        <p:nvSpPr>
          <p:cNvPr id="16" name="Text 23">
            <a:extLst>
              <a:ext uri="{FF2B5EF4-FFF2-40B4-BE49-F238E27FC236}">
                <a16:creationId xmlns:a16="http://schemas.microsoft.com/office/drawing/2014/main" id="{474E5C06-425B-6CC7-9D8F-6D0B9775609E}"/>
              </a:ext>
            </a:extLst>
          </p:cNvPr>
          <p:cNvSpPr/>
          <p:nvPr/>
        </p:nvSpPr>
        <p:spPr>
          <a:xfrm>
            <a:off x="8244003" y="2023046"/>
            <a:ext cx="1188000" cy="180000"/>
          </a:xfrm>
          <a:prstGeom prst="rect">
            <a:avLst/>
          </a:prstGeom>
          <a:noFill/>
          <a:ln/>
        </p:spPr>
        <p:txBody>
          <a:bodyPr wrap="square" lIns="0" tIns="0" rIns="0" bIns="0" rtlCol="0" anchor="t"/>
          <a:lstStyle/>
          <a:p>
            <a:pPr marL="0" indent="0" algn="l">
              <a:lnSpc>
                <a:spcPts val="1200"/>
              </a:lnSpc>
              <a:buNone/>
            </a:pPr>
            <a:r>
              <a:rPr lang="en-US" sz="1100" dirty="0">
                <a:solidFill>
                  <a:srgbClr val="1D2D3E"/>
                </a:solidFill>
                <a:latin typeface="72 Bold" pitchFamily="34" charset="0"/>
                <a:ea typeface="72 Bold" pitchFamily="34" charset="-122"/>
                <a:cs typeface="72 Bold" pitchFamily="34" charset="-120"/>
              </a:rPr>
              <a:t>Big Title</a:t>
            </a:r>
            <a:endParaRPr lang="en-US" sz="1100" dirty="0">
              <a:solidFill>
                <a:srgbClr val="1D2D3E"/>
              </a:solidFill>
            </a:endParaRPr>
          </a:p>
        </p:txBody>
      </p:sp>
      <p:sp>
        <p:nvSpPr>
          <p:cNvPr id="17" name="Text 26">
            <a:extLst>
              <a:ext uri="{FF2B5EF4-FFF2-40B4-BE49-F238E27FC236}">
                <a16:creationId xmlns:a16="http://schemas.microsoft.com/office/drawing/2014/main" id="{3C66FBAA-373B-89C2-0CBF-CB6F91CDCA8A}"/>
              </a:ext>
            </a:extLst>
          </p:cNvPr>
          <p:cNvSpPr/>
          <p:nvPr/>
        </p:nvSpPr>
        <p:spPr>
          <a:xfrm>
            <a:off x="5636905" y="1635557"/>
            <a:ext cx="1200313" cy="233253"/>
          </a:xfrm>
          <a:prstGeom prst="rect">
            <a:avLst/>
          </a:prstGeom>
          <a:noFill/>
          <a:ln/>
        </p:spPr>
        <p:txBody>
          <a:bodyPr wrap="square" lIns="0" tIns="0" rIns="0" bIns="0" rtlCol="0" anchor="t"/>
          <a:lstStyle/>
          <a:p>
            <a:pPr marL="0" indent="0">
              <a:lnSpc>
                <a:spcPts val="1100"/>
              </a:lnSpc>
              <a:buNone/>
            </a:pPr>
            <a:r>
              <a:rPr lang="en-US" sz="1100" dirty="0">
                <a:solidFill>
                  <a:srgbClr val="1D2D3E"/>
                </a:solidFill>
                <a:latin typeface="72 Bold" pitchFamily="34" charset="0"/>
                <a:ea typeface="72 Bold" pitchFamily="34" charset="-122"/>
                <a:cs typeface="72 Bold" pitchFamily="34" charset="-120"/>
              </a:rPr>
              <a:t>SAP On-Premise</a:t>
            </a:r>
          </a:p>
          <a:p>
            <a:pPr marL="0" indent="0">
              <a:lnSpc>
                <a:spcPts val="1100"/>
              </a:lnSpc>
              <a:buNone/>
            </a:pPr>
            <a:r>
              <a:rPr lang="en-US" sz="1100" dirty="0">
                <a:solidFill>
                  <a:srgbClr val="1D2D3E"/>
                </a:solidFill>
                <a:latin typeface="72 Bold" pitchFamily="34" charset="0"/>
                <a:cs typeface="72 Bold" pitchFamily="34" charset="-120"/>
              </a:rPr>
              <a:t>Solutions</a:t>
            </a:r>
            <a:endParaRPr lang="en-US" sz="1100" dirty="0">
              <a:solidFill>
                <a:srgbClr val="1D2D3E"/>
              </a:solidFill>
            </a:endParaRPr>
          </a:p>
        </p:txBody>
      </p:sp>
      <p:sp>
        <p:nvSpPr>
          <p:cNvPr id="18" name="Text 26">
            <a:extLst>
              <a:ext uri="{FF2B5EF4-FFF2-40B4-BE49-F238E27FC236}">
                <a16:creationId xmlns:a16="http://schemas.microsoft.com/office/drawing/2014/main" id="{419D518F-3D54-7B7B-AD0B-D043EFE2DB82}"/>
              </a:ext>
            </a:extLst>
          </p:cNvPr>
          <p:cNvSpPr/>
          <p:nvPr/>
        </p:nvSpPr>
        <p:spPr>
          <a:xfrm>
            <a:off x="5636905" y="2159521"/>
            <a:ext cx="1200313" cy="233253"/>
          </a:xfrm>
          <a:prstGeom prst="rect">
            <a:avLst/>
          </a:prstGeom>
          <a:noFill/>
          <a:ln/>
        </p:spPr>
        <p:txBody>
          <a:bodyPr wrap="square" lIns="0" tIns="0" rIns="0" bIns="0" rtlCol="0" anchor="t"/>
          <a:lstStyle/>
          <a:p>
            <a:pPr marL="0" indent="0">
              <a:lnSpc>
                <a:spcPts val="1100"/>
              </a:lnSpc>
              <a:buNone/>
            </a:pPr>
            <a:r>
              <a:rPr lang="en-US" sz="1100" dirty="0">
                <a:solidFill>
                  <a:srgbClr val="1D2D3E"/>
                </a:solidFill>
                <a:latin typeface="72 Bold" pitchFamily="34" charset="0"/>
                <a:ea typeface="72 Bold" pitchFamily="34" charset="-122"/>
                <a:cs typeface="72 Bold" pitchFamily="34" charset="-120"/>
              </a:rPr>
              <a:t>SAP Cloud</a:t>
            </a:r>
          </a:p>
          <a:p>
            <a:pPr marL="0" indent="0">
              <a:lnSpc>
                <a:spcPts val="1100"/>
              </a:lnSpc>
              <a:buNone/>
            </a:pPr>
            <a:r>
              <a:rPr lang="en-US" sz="1100" dirty="0">
                <a:solidFill>
                  <a:srgbClr val="1D2D3E"/>
                </a:solidFill>
                <a:latin typeface="72 Bold" pitchFamily="34" charset="0"/>
                <a:cs typeface="72 Bold" pitchFamily="34" charset="-120"/>
              </a:rPr>
              <a:t>Solutions</a:t>
            </a:r>
            <a:endParaRPr lang="en-US" sz="1100" dirty="0">
              <a:solidFill>
                <a:srgbClr val="1D2D3E"/>
              </a:solidFill>
            </a:endParaRPr>
          </a:p>
        </p:txBody>
      </p:sp>
      <p:sp>
        <p:nvSpPr>
          <p:cNvPr id="19" name="Text 26">
            <a:extLst>
              <a:ext uri="{FF2B5EF4-FFF2-40B4-BE49-F238E27FC236}">
                <a16:creationId xmlns:a16="http://schemas.microsoft.com/office/drawing/2014/main" id="{CBD76F00-9757-A174-3EE3-3EF170E46F8D}"/>
              </a:ext>
            </a:extLst>
          </p:cNvPr>
          <p:cNvSpPr/>
          <p:nvPr/>
        </p:nvSpPr>
        <p:spPr>
          <a:xfrm>
            <a:off x="3256845" y="1560090"/>
            <a:ext cx="379275" cy="180000"/>
          </a:xfrm>
          <a:prstGeom prst="rect">
            <a:avLst/>
          </a:prstGeom>
          <a:noFill/>
          <a:ln/>
        </p:spPr>
        <p:txBody>
          <a:bodyPr wrap="square" lIns="0" tIns="0" rIns="0" bIns="0" rtlCol="0" anchor="ctr"/>
          <a:lstStyle/>
          <a:p>
            <a:pPr marL="0" indent="0">
              <a:lnSpc>
                <a:spcPts val="1100"/>
              </a:lnSpc>
              <a:buNone/>
            </a:pPr>
            <a:r>
              <a:rPr lang="en-US" sz="900" dirty="0">
                <a:solidFill>
                  <a:srgbClr val="1D2D3E"/>
                </a:solidFill>
                <a:latin typeface="72 Bold" pitchFamily="34" charset="0"/>
                <a:ea typeface="72 Bold" pitchFamily="34" charset="-122"/>
                <a:cs typeface="72 Bold" pitchFamily="34" charset="-120"/>
              </a:rPr>
              <a:t>SAP</a:t>
            </a:r>
            <a:endParaRPr lang="en-US" sz="900" dirty="0">
              <a:solidFill>
                <a:srgbClr val="1D2D3E"/>
              </a:solidFill>
            </a:endParaRPr>
          </a:p>
        </p:txBody>
      </p:sp>
      <p:sp>
        <p:nvSpPr>
          <p:cNvPr id="21" name="Text 26">
            <a:extLst>
              <a:ext uri="{FF2B5EF4-FFF2-40B4-BE49-F238E27FC236}">
                <a16:creationId xmlns:a16="http://schemas.microsoft.com/office/drawing/2014/main" id="{E74C7B48-44FC-A3E0-A783-86238C9A827C}"/>
              </a:ext>
            </a:extLst>
          </p:cNvPr>
          <p:cNvSpPr/>
          <p:nvPr/>
        </p:nvSpPr>
        <p:spPr>
          <a:xfrm>
            <a:off x="3256845" y="2197126"/>
            <a:ext cx="1379822" cy="180000"/>
          </a:xfrm>
          <a:prstGeom prst="rect">
            <a:avLst/>
          </a:prstGeom>
          <a:noFill/>
          <a:ln/>
        </p:spPr>
        <p:txBody>
          <a:bodyPr wrap="square" lIns="0" tIns="0" rIns="0" bIns="0" rtlCol="0" anchor="ctr"/>
          <a:lstStyle/>
          <a:p>
            <a:pPr marL="0" indent="0">
              <a:lnSpc>
                <a:spcPts val="1100"/>
              </a:lnSpc>
              <a:buNone/>
            </a:pPr>
            <a:r>
              <a:rPr lang="en-US" sz="900" dirty="0">
                <a:solidFill>
                  <a:srgbClr val="1D2D3E"/>
                </a:solidFill>
                <a:latin typeface="72 Bold" pitchFamily="34" charset="0"/>
                <a:ea typeface="72 Bold" pitchFamily="34" charset="-122"/>
                <a:cs typeface="72 Bold" pitchFamily="34" charset="-120"/>
              </a:rPr>
              <a:t>SAP Business Network</a:t>
            </a:r>
            <a:endParaRPr lang="en-US" sz="900" dirty="0">
              <a:solidFill>
                <a:srgbClr val="1D2D3E"/>
              </a:solidFill>
            </a:endParaRPr>
          </a:p>
        </p:txBody>
      </p:sp>
      <p:sp>
        <p:nvSpPr>
          <p:cNvPr id="22" name="Text 26">
            <a:extLst>
              <a:ext uri="{FF2B5EF4-FFF2-40B4-BE49-F238E27FC236}">
                <a16:creationId xmlns:a16="http://schemas.microsoft.com/office/drawing/2014/main" id="{FF71972E-7583-89EE-0D8D-FAF40351665A}"/>
              </a:ext>
            </a:extLst>
          </p:cNvPr>
          <p:cNvSpPr/>
          <p:nvPr/>
        </p:nvSpPr>
        <p:spPr>
          <a:xfrm>
            <a:off x="3256845" y="4108234"/>
            <a:ext cx="1003428" cy="180000"/>
          </a:xfrm>
          <a:prstGeom prst="rect">
            <a:avLst/>
          </a:prstGeom>
          <a:noFill/>
          <a:ln/>
        </p:spPr>
        <p:txBody>
          <a:bodyPr wrap="square" lIns="0" tIns="0" rIns="0" bIns="0" rtlCol="0" anchor="ctr"/>
          <a:lstStyle/>
          <a:p>
            <a:pPr marL="0" indent="0">
              <a:lnSpc>
                <a:spcPts val="1100"/>
              </a:lnSpc>
              <a:buNone/>
            </a:pPr>
            <a:r>
              <a:rPr lang="en-US" sz="900" dirty="0">
                <a:solidFill>
                  <a:srgbClr val="1D2D3E"/>
                </a:solidFill>
                <a:latin typeface="72 Bold" pitchFamily="34" charset="0"/>
                <a:ea typeface="72 Bold" pitchFamily="34" charset="-122"/>
                <a:cs typeface="72 Bold" pitchFamily="34" charset="-120"/>
              </a:rPr>
              <a:t>SAP Fieldglass</a:t>
            </a:r>
            <a:endParaRPr lang="en-US" sz="900" dirty="0">
              <a:solidFill>
                <a:srgbClr val="1D2D3E"/>
              </a:solidFill>
            </a:endParaRPr>
          </a:p>
        </p:txBody>
      </p:sp>
      <p:sp>
        <p:nvSpPr>
          <p:cNvPr id="24" name="Text 26">
            <a:extLst>
              <a:ext uri="{FF2B5EF4-FFF2-40B4-BE49-F238E27FC236}">
                <a16:creationId xmlns:a16="http://schemas.microsoft.com/office/drawing/2014/main" id="{D973DD42-37C0-2FCB-2096-84A5B4E96760}"/>
              </a:ext>
            </a:extLst>
          </p:cNvPr>
          <p:cNvSpPr/>
          <p:nvPr/>
        </p:nvSpPr>
        <p:spPr>
          <a:xfrm>
            <a:off x="3256845" y="4745268"/>
            <a:ext cx="1216441" cy="180000"/>
          </a:xfrm>
          <a:prstGeom prst="rect">
            <a:avLst/>
          </a:prstGeom>
          <a:noFill/>
          <a:ln/>
        </p:spPr>
        <p:txBody>
          <a:bodyPr wrap="square" lIns="0" tIns="0" rIns="0" bIns="0" rtlCol="0" anchor="ctr"/>
          <a:lstStyle/>
          <a:p>
            <a:pPr marL="0" indent="0">
              <a:lnSpc>
                <a:spcPts val="1100"/>
              </a:lnSpc>
              <a:buNone/>
            </a:pPr>
            <a:r>
              <a:rPr lang="en-US" sz="900" dirty="0">
                <a:solidFill>
                  <a:srgbClr val="1D2D3E"/>
                </a:solidFill>
                <a:latin typeface="72 Bold" pitchFamily="34" charset="0"/>
                <a:ea typeface="72 Bold" pitchFamily="34" charset="-122"/>
                <a:cs typeface="72 Bold" pitchFamily="34" charset="-120"/>
              </a:rPr>
              <a:t>SAP SuccessFactors</a:t>
            </a:r>
            <a:endParaRPr lang="en-US" sz="900" dirty="0">
              <a:solidFill>
                <a:srgbClr val="1D2D3E"/>
              </a:solidFill>
            </a:endParaRPr>
          </a:p>
        </p:txBody>
      </p:sp>
      <p:sp>
        <p:nvSpPr>
          <p:cNvPr id="26" name="Text 26">
            <a:extLst>
              <a:ext uri="{FF2B5EF4-FFF2-40B4-BE49-F238E27FC236}">
                <a16:creationId xmlns:a16="http://schemas.microsoft.com/office/drawing/2014/main" id="{7B6DD419-CC4C-1450-E79F-667CEB47C970}"/>
              </a:ext>
            </a:extLst>
          </p:cNvPr>
          <p:cNvSpPr/>
          <p:nvPr/>
        </p:nvSpPr>
        <p:spPr>
          <a:xfrm>
            <a:off x="3256845" y="3471198"/>
            <a:ext cx="707287" cy="180000"/>
          </a:xfrm>
          <a:prstGeom prst="rect">
            <a:avLst/>
          </a:prstGeom>
          <a:noFill/>
          <a:ln/>
        </p:spPr>
        <p:txBody>
          <a:bodyPr wrap="square" lIns="0" tIns="0" rIns="0" bIns="0" rtlCol="0" anchor="ctr"/>
          <a:lstStyle/>
          <a:p>
            <a:pPr marL="0" indent="0">
              <a:lnSpc>
                <a:spcPts val="1100"/>
              </a:lnSpc>
              <a:buNone/>
            </a:pPr>
            <a:r>
              <a:rPr lang="en-US" sz="900" dirty="0">
                <a:solidFill>
                  <a:srgbClr val="1D2D3E"/>
                </a:solidFill>
                <a:latin typeface="72 Bold" pitchFamily="34" charset="0"/>
                <a:ea typeface="72 Bold" pitchFamily="34" charset="-122"/>
                <a:cs typeface="72 Bold" pitchFamily="34" charset="-120"/>
              </a:rPr>
              <a:t>SAP Ariba</a:t>
            </a:r>
            <a:endParaRPr lang="en-US" sz="900" dirty="0">
              <a:solidFill>
                <a:srgbClr val="1D2D3E"/>
              </a:solidFill>
            </a:endParaRPr>
          </a:p>
        </p:txBody>
      </p:sp>
      <p:sp>
        <p:nvSpPr>
          <p:cNvPr id="28" name="Text 26">
            <a:extLst>
              <a:ext uri="{FF2B5EF4-FFF2-40B4-BE49-F238E27FC236}">
                <a16:creationId xmlns:a16="http://schemas.microsoft.com/office/drawing/2014/main" id="{D2FC63E9-522A-21FC-BBF1-F5BAC7862060}"/>
              </a:ext>
            </a:extLst>
          </p:cNvPr>
          <p:cNvSpPr/>
          <p:nvPr/>
        </p:nvSpPr>
        <p:spPr>
          <a:xfrm>
            <a:off x="3256845" y="3789716"/>
            <a:ext cx="715921" cy="180000"/>
          </a:xfrm>
          <a:prstGeom prst="rect">
            <a:avLst/>
          </a:prstGeom>
          <a:noFill/>
          <a:ln/>
        </p:spPr>
        <p:txBody>
          <a:bodyPr wrap="square" lIns="0" tIns="0" rIns="0" bIns="0" rtlCol="0" anchor="ctr"/>
          <a:lstStyle/>
          <a:p>
            <a:pPr marL="0" indent="0">
              <a:lnSpc>
                <a:spcPts val="1100"/>
              </a:lnSpc>
              <a:buNone/>
            </a:pPr>
            <a:r>
              <a:rPr lang="en-US" sz="900" dirty="0">
                <a:solidFill>
                  <a:srgbClr val="1D2D3E"/>
                </a:solidFill>
                <a:latin typeface="72 Bold" pitchFamily="34" charset="0"/>
                <a:ea typeface="72 Bold" pitchFamily="34" charset="-122"/>
                <a:cs typeface="72 Bold" pitchFamily="34" charset="-120"/>
              </a:rPr>
              <a:t>SAP Concur</a:t>
            </a:r>
            <a:endParaRPr lang="en-US" sz="900" dirty="0">
              <a:solidFill>
                <a:srgbClr val="1D2D3E"/>
              </a:solidFill>
            </a:endParaRPr>
          </a:p>
        </p:txBody>
      </p:sp>
      <p:sp>
        <p:nvSpPr>
          <p:cNvPr id="32" name="Text 26">
            <a:extLst>
              <a:ext uri="{FF2B5EF4-FFF2-40B4-BE49-F238E27FC236}">
                <a16:creationId xmlns:a16="http://schemas.microsoft.com/office/drawing/2014/main" id="{9BCB059C-41C1-EE77-827D-9CB3460A18D0}"/>
              </a:ext>
            </a:extLst>
          </p:cNvPr>
          <p:cNvSpPr/>
          <p:nvPr/>
        </p:nvSpPr>
        <p:spPr>
          <a:xfrm>
            <a:off x="3256845" y="1878608"/>
            <a:ext cx="562741" cy="180000"/>
          </a:xfrm>
          <a:prstGeom prst="rect">
            <a:avLst/>
          </a:prstGeom>
          <a:noFill/>
          <a:ln/>
        </p:spPr>
        <p:txBody>
          <a:bodyPr wrap="square" lIns="0" tIns="0" rIns="0" bIns="0" rtlCol="0" anchor="ctr"/>
          <a:lstStyle/>
          <a:p>
            <a:pPr marL="0" indent="0">
              <a:lnSpc>
                <a:spcPts val="1100"/>
              </a:lnSpc>
              <a:buNone/>
            </a:pPr>
            <a:r>
              <a:rPr lang="en-US" sz="900" dirty="0">
                <a:solidFill>
                  <a:srgbClr val="1D2D3E"/>
                </a:solidFill>
                <a:latin typeface="72 Bold" pitchFamily="34" charset="0"/>
                <a:ea typeface="72 Bold" pitchFamily="34" charset="-122"/>
                <a:cs typeface="72 Bold" pitchFamily="34" charset="-120"/>
              </a:rPr>
              <a:t>SAP BTP</a:t>
            </a:r>
            <a:endParaRPr lang="en-US" sz="900" dirty="0">
              <a:solidFill>
                <a:srgbClr val="1D2D3E"/>
              </a:solidFill>
            </a:endParaRPr>
          </a:p>
        </p:txBody>
      </p:sp>
      <p:sp>
        <p:nvSpPr>
          <p:cNvPr id="34" name="Text 26">
            <a:extLst>
              <a:ext uri="{FF2B5EF4-FFF2-40B4-BE49-F238E27FC236}">
                <a16:creationId xmlns:a16="http://schemas.microsoft.com/office/drawing/2014/main" id="{35DA92F3-2848-9AFA-05E2-B2A630569F49}"/>
              </a:ext>
            </a:extLst>
          </p:cNvPr>
          <p:cNvSpPr/>
          <p:nvPr/>
        </p:nvSpPr>
        <p:spPr>
          <a:xfrm>
            <a:off x="3256845" y="2515644"/>
            <a:ext cx="1465125" cy="180000"/>
          </a:xfrm>
          <a:prstGeom prst="rect">
            <a:avLst/>
          </a:prstGeom>
          <a:noFill/>
          <a:ln/>
        </p:spPr>
        <p:txBody>
          <a:bodyPr wrap="square" lIns="0" tIns="0" rIns="0" bIns="0" rtlCol="0" anchor="ctr"/>
          <a:lstStyle/>
          <a:p>
            <a:pPr marL="0" indent="0">
              <a:lnSpc>
                <a:spcPts val="1100"/>
              </a:lnSpc>
              <a:buNone/>
            </a:pPr>
            <a:r>
              <a:rPr lang="en-US" sz="900" dirty="0">
                <a:solidFill>
                  <a:srgbClr val="1D2D3E"/>
                </a:solidFill>
                <a:latin typeface="72 Bold" pitchFamily="34" charset="0"/>
                <a:ea typeface="72 Bold" pitchFamily="34" charset="-122"/>
                <a:cs typeface="72 Bold" pitchFamily="34" charset="-120"/>
              </a:rPr>
              <a:t>SAP Customer Experience</a:t>
            </a:r>
            <a:endParaRPr lang="en-US" sz="900" dirty="0">
              <a:solidFill>
                <a:srgbClr val="1D2D3E"/>
              </a:solidFill>
            </a:endParaRPr>
          </a:p>
        </p:txBody>
      </p:sp>
      <p:sp>
        <p:nvSpPr>
          <p:cNvPr id="38" name="Text 26">
            <a:extLst>
              <a:ext uri="{FF2B5EF4-FFF2-40B4-BE49-F238E27FC236}">
                <a16:creationId xmlns:a16="http://schemas.microsoft.com/office/drawing/2014/main" id="{D3F98D6F-42CA-C8CE-C90C-E5862C7F16DD}"/>
              </a:ext>
            </a:extLst>
          </p:cNvPr>
          <p:cNvSpPr/>
          <p:nvPr/>
        </p:nvSpPr>
        <p:spPr>
          <a:xfrm>
            <a:off x="3256845" y="4426752"/>
            <a:ext cx="1003428" cy="180000"/>
          </a:xfrm>
          <a:prstGeom prst="rect">
            <a:avLst/>
          </a:prstGeom>
          <a:noFill/>
          <a:ln/>
        </p:spPr>
        <p:txBody>
          <a:bodyPr wrap="square" lIns="0" tIns="0" rIns="0" bIns="0" rtlCol="0" anchor="ctr"/>
          <a:lstStyle/>
          <a:p>
            <a:pPr marL="0" indent="0">
              <a:lnSpc>
                <a:spcPts val="1100"/>
              </a:lnSpc>
              <a:buNone/>
            </a:pPr>
            <a:r>
              <a:rPr lang="en-US" sz="900" dirty="0">
                <a:solidFill>
                  <a:srgbClr val="1D2D3E"/>
                </a:solidFill>
                <a:latin typeface="72 Bold" pitchFamily="34" charset="0"/>
                <a:ea typeface="72 Bold" pitchFamily="34" charset="-122"/>
                <a:cs typeface="72 Bold" pitchFamily="34" charset="-120"/>
              </a:rPr>
              <a:t>SAP </a:t>
            </a:r>
            <a:r>
              <a:rPr lang="en-US" sz="900" dirty="0" err="1">
                <a:solidFill>
                  <a:srgbClr val="1D2D3E"/>
                </a:solidFill>
                <a:latin typeface="72 Bold" pitchFamily="34" charset="0"/>
                <a:ea typeface="72 Bold" pitchFamily="34" charset="-122"/>
                <a:cs typeface="72 Bold" pitchFamily="34" charset="-120"/>
              </a:rPr>
              <a:t>Signavio</a:t>
            </a:r>
            <a:endParaRPr lang="en-US" sz="900" dirty="0">
              <a:solidFill>
                <a:srgbClr val="1D2D3E"/>
              </a:solidFill>
            </a:endParaRPr>
          </a:p>
        </p:txBody>
      </p:sp>
      <p:sp>
        <p:nvSpPr>
          <p:cNvPr id="39" name="Text 26">
            <a:extLst>
              <a:ext uri="{FF2B5EF4-FFF2-40B4-BE49-F238E27FC236}">
                <a16:creationId xmlns:a16="http://schemas.microsoft.com/office/drawing/2014/main" id="{CAE537E2-3B78-86AC-7D24-E61D60A84EFA}"/>
              </a:ext>
            </a:extLst>
          </p:cNvPr>
          <p:cNvSpPr/>
          <p:nvPr/>
        </p:nvSpPr>
        <p:spPr>
          <a:xfrm>
            <a:off x="3256845" y="3152680"/>
            <a:ext cx="1216440" cy="180000"/>
          </a:xfrm>
          <a:prstGeom prst="rect">
            <a:avLst/>
          </a:prstGeom>
          <a:noFill/>
          <a:ln/>
        </p:spPr>
        <p:txBody>
          <a:bodyPr wrap="square" lIns="0" tIns="0" rIns="0" bIns="0" rtlCol="0" anchor="ctr"/>
          <a:lstStyle/>
          <a:p>
            <a:pPr marL="0" indent="0">
              <a:lnSpc>
                <a:spcPts val="1100"/>
              </a:lnSpc>
              <a:buNone/>
            </a:pPr>
            <a:r>
              <a:rPr lang="en-US" sz="900" dirty="0">
                <a:solidFill>
                  <a:srgbClr val="1D2D3E"/>
                </a:solidFill>
                <a:latin typeface="72 Bold" pitchFamily="34" charset="0"/>
                <a:ea typeface="72 Bold" pitchFamily="34" charset="-122"/>
                <a:cs typeface="72 Bold" pitchFamily="34" charset="-120"/>
              </a:rPr>
              <a:t>SAP S/4HANA Cloud</a:t>
            </a:r>
            <a:endParaRPr lang="en-US" sz="900" dirty="0">
              <a:solidFill>
                <a:srgbClr val="1D2D3E"/>
              </a:solidFill>
            </a:endParaRPr>
          </a:p>
        </p:txBody>
      </p:sp>
      <p:sp>
        <p:nvSpPr>
          <p:cNvPr id="40" name="Text 26">
            <a:extLst>
              <a:ext uri="{FF2B5EF4-FFF2-40B4-BE49-F238E27FC236}">
                <a16:creationId xmlns:a16="http://schemas.microsoft.com/office/drawing/2014/main" id="{2F2172E0-56EC-3940-77F8-E5BC57C1F061}"/>
              </a:ext>
            </a:extLst>
          </p:cNvPr>
          <p:cNvSpPr/>
          <p:nvPr/>
        </p:nvSpPr>
        <p:spPr>
          <a:xfrm>
            <a:off x="3256845" y="2834162"/>
            <a:ext cx="1216440" cy="180000"/>
          </a:xfrm>
          <a:prstGeom prst="rect">
            <a:avLst/>
          </a:prstGeom>
          <a:noFill/>
          <a:ln/>
        </p:spPr>
        <p:txBody>
          <a:bodyPr wrap="square" lIns="0" tIns="0" rIns="0" bIns="0" rtlCol="0" anchor="ctr"/>
          <a:lstStyle/>
          <a:p>
            <a:pPr marL="0" indent="0">
              <a:lnSpc>
                <a:spcPts val="1100"/>
              </a:lnSpc>
              <a:buNone/>
            </a:pPr>
            <a:r>
              <a:rPr lang="en-US" sz="900" dirty="0">
                <a:solidFill>
                  <a:srgbClr val="1D2D3E"/>
                </a:solidFill>
                <a:latin typeface="72 Bold" pitchFamily="34" charset="0"/>
                <a:ea typeface="72 Bold" pitchFamily="34" charset="-122"/>
                <a:cs typeface="72 Bold" pitchFamily="34" charset="-120"/>
              </a:rPr>
              <a:t>SAP S/4HANA</a:t>
            </a:r>
            <a:endParaRPr lang="en-US" sz="900" dirty="0">
              <a:solidFill>
                <a:srgbClr val="1D2D3E"/>
              </a:solidFill>
            </a:endParaRPr>
          </a:p>
        </p:txBody>
      </p:sp>
      <p:sp>
        <p:nvSpPr>
          <p:cNvPr id="11" name="Text 23">
            <a:extLst>
              <a:ext uri="{FF2B5EF4-FFF2-40B4-BE49-F238E27FC236}">
                <a16:creationId xmlns:a16="http://schemas.microsoft.com/office/drawing/2014/main" id="{D77FC5BD-554B-0097-6941-0968648812EA}"/>
              </a:ext>
            </a:extLst>
          </p:cNvPr>
          <p:cNvSpPr/>
          <p:nvPr/>
        </p:nvSpPr>
        <p:spPr>
          <a:xfrm>
            <a:off x="8244003" y="1740090"/>
            <a:ext cx="1188000" cy="180000"/>
          </a:xfrm>
          <a:prstGeom prst="rect">
            <a:avLst/>
          </a:prstGeom>
          <a:noFill/>
          <a:ln/>
        </p:spPr>
        <p:txBody>
          <a:bodyPr wrap="square" lIns="0" tIns="0" rIns="0" bIns="0" rtlCol="0" anchor="t"/>
          <a:lstStyle/>
          <a:p>
            <a:pPr marL="0" indent="0" algn="l">
              <a:lnSpc>
                <a:spcPts val="1200"/>
              </a:lnSpc>
              <a:buNone/>
            </a:pPr>
            <a:r>
              <a:rPr lang="en-US" sz="1100" dirty="0">
                <a:solidFill>
                  <a:srgbClr val="0070F2"/>
                </a:solidFill>
                <a:latin typeface="72 Bold" pitchFamily="34" charset="0"/>
                <a:ea typeface="72 Bold" pitchFamily="34" charset="-122"/>
                <a:cs typeface="72 Bold" pitchFamily="34" charset="-120"/>
              </a:rPr>
              <a:t>Diagram Title</a:t>
            </a:r>
            <a:endParaRPr lang="en-US" sz="1100" dirty="0">
              <a:solidFill>
                <a:srgbClr val="0070F2"/>
              </a:solidFill>
            </a:endParaRPr>
          </a:p>
        </p:txBody>
      </p:sp>
    </p:spTree>
    <p:extLst>
      <p:ext uri="{BB962C8B-B14F-4D97-AF65-F5344CB8AC3E}">
        <p14:creationId xmlns:p14="http://schemas.microsoft.com/office/powerpoint/2010/main" val="13948944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CF9507-CD0E-4ED9-0FA5-917EBA62E1DB}"/>
            </a:ext>
          </a:extLst>
        </p:cNvPr>
        <p:cNvGrpSpPr/>
        <p:nvPr/>
      </p:nvGrpSpPr>
      <p:grpSpPr>
        <a:xfrm>
          <a:off x="0" y="0"/>
          <a:ext cx="0" cy="0"/>
          <a:chOff x="0" y="0"/>
          <a:chExt cx="0" cy="0"/>
        </a:xfrm>
      </p:grpSpPr>
      <p:sp>
        <p:nvSpPr>
          <p:cNvPr id="4" name="Rounded Rectangle 3">
            <a:extLst>
              <a:ext uri="{FF2B5EF4-FFF2-40B4-BE49-F238E27FC236}">
                <a16:creationId xmlns:a16="http://schemas.microsoft.com/office/drawing/2014/main" id="{7E33C8F1-BD84-91B4-3A1B-F3E1512AFD7A}"/>
              </a:ext>
            </a:extLst>
          </p:cNvPr>
          <p:cNvSpPr/>
          <p:nvPr/>
        </p:nvSpPr>
        <p:spPr>
          <a:xfrm>
            <a:off x="2164841" y="639300"/>
            <a:ext cx="5623326" cy="4684138"/>
          </a:xfrm>
          <a:prstGeom prst="roundRect">
            <a:avLst>
              <a:gd name="adj" fmla="val 3112"/>
            </a:avLst>
          </a:prstGeom>
          <a:solidFill>
            <a:srgbClr val="EBF8FF"/>
          </a:solidFill>
          <a:ln w="19050">
            <a:solidFill>
              <a:srgbClr val="0070F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sz="1400"/>
          </a:p>
        </p:txBody>
      </p:sp>
      <p:sp>
        <p:nvSpPr>
          <p:cNvPr id="6" name="Rounded Rectangle 5">
            <a:extLst>
              <a:ext uri="{FF2B5EF4-FFF2-40B4-BE49-F238E27FC236}">
                <a16:creationId xmlns:a16="http://schemas.microsoft.com/office/drawing/2014/main" id="{8D094CF5-BC8F-EE03-87A3-EC1C0F59A4E2}"/>
              </a:ext>
            </a:extLst>
          </p:cNvPr>
          <p:cNvSpPr/>
          <p:nvPr/>
        </p:nvSpPr>
        <p:spPr>
          <a:xfrm>
            <a:off x="2450945" y="1131936"/>
            <a:ext cx="1525442" cy="3956112"/>
          </a:xfrm>
          <a:prstGeom prst="roundRect">
            <a:avLst>
              <a:gd name="adj" fmla="val 3984"/>
            </a:avLst>
          </a:prstGeom>
          <a:solidFill>
            <a:schemeClr val="bg1"/>
          </a:solidFill>
          <a:ln w="19050">
            <a:solidFill>
              <a:srgbClr val="0070F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914400"/>
            <a:endParaRPr lang="en-DE" sz="1100" dirty="0">
              <a:solidFill>
                <a:srgbClr val="FFFFFF"/>
              </a:solidFill>
              <a:latin typeface="72" panose="020B0503030000000003" pitchFamily="34" charset="0"/>
              <a:cs typeface="72" panose="020B0503030000000003" pitchFamily="34" charset="0"/>
            </a:endParaRPr>
          </a:p>
        </p:txBody>
      </p:sp>
      <p:sp>
        <p:nvSpPr>
          <p:cNvPr id="7" name="Text 26">
            <a:extLst>
              <a:ext uri="{FF2B5EF4-FFF2-40B4-BE49-F238E27FC236}">
                <a16:creationId xmlns:a16="http://schemas.microsoft.com/office/drawing/2014/main" id="{232CE3FB-4D07-C496-CEF9-DCC3B32D33AA}"/>
              </a:ext>
            </a:extLst>
          </p:cNvPr>
          <p:cNvSpPr/>
          <p:nvPr/>
        </p:nvSpPr>
        <p:spPr>
          <a:xfrm>
            <a:off x="2581309" y="1268541"/>
            <a:ext cx="1264714" cy="188017"/>
          </a:xfrm>
          <a:prstGeom prst="rect">
            <a:avLst/>
          </a:prstGeom>
          <a:noFill/>
          <a:ln/>
        </p:spPr>
        <p:txBody>
          <a:bodyPr wrap="square" lIns="0" tIns="0" rIns="0" bIns="0" rtlCol="0" anchor="t"/>
          <a:lstStyle/>
          <a:p>
            <a:pPr marL="0" indent="0" algn="l">
              <a:lnSpc>
                <a:spcPts val="1100"/>
              </a:lnSpc>
              <a:buNone/>
            </a:pPr>
            <a:r>
              <a:rPr lang="en-US" sz="900" b="1" dirty="0">
                <a:solidFill>
                  <a:srgbClr val="354A5F"/>
                </a:solidFill>
                <a:latin typeface="72 Bold" pitchFamily="34" charset="0"/>
                <a:ea typeface="72 Bold" pitchFamily="34" charset="-122"/>
                <a:cs typeface="72 Bold" pitchFamily="34" charset="-120"/>
              </a:rPr>
              <a:t>Direc</a:t>
            </a:r>
            <a:r>
              <a:rPr lang="en-US" sz="900" dirty="0">
                <a:solidFill>
                  <a:srgbClr val="354A5F"/>
                </a:solidFill>
                <a:latin typeface="72 Bold" pitchFamily="34" charset="0"/>
                <a:ea typeface="72 Bold" pitchFamily="34" charset="-122"/>
                <a:cs typeface="72 Bold" pitchFamily="34" charset="-120"/>
              </a:rPr>
              <a:t>tory HR-EMEA</a:t>
            </a:r>
            <a:br>
              <a:rPr lang="en-US" sz="900" dirty="0">
                <a:solidFill>
                  <a:srgbClr val="354A5F"/>
                </a:solidFill>
                <a:latin typeface="72 Bold" pitchFamily="34" charset="0"/>
                <a:ea typeface="72 Bold" pitchFamily="34" charset="-122"/>
                <a:cs typeface="72 Bold" pitchFamily="34" charset="-120"/>
              </a:rPr>
            </a:br>
            <a:r>
              <a:rPr lang="en-US" sz="900" dirty="0">
                <a:solidFill>
                  <a:srgbClr val="354A5F"/>
                </a:solidFill>
                <a:latin typeface="72 Bold" pitchFamily="34" charset="0"/>
                <a:ea typeface="72 Bold" pitchFamily="34" charset="-122"/>
                <a:cs typeface="72 Bold" pitchFamily="34" charset="-120"/>
              </a:rPr>
              <a:t>(unmanaged)</a:t>
            </a:r>
            <a:endParaRPr lang="en-US" sz="900" dirty="0">
              <a:solidFill>
                <a:srgbClr val="354A5F"/>
              </a:solidFill>
            </a:endParaRPr>
          </a:p>
        </p:txBody>
      </p:sp>
      <p:pic>
        <p:nvPicPr>
          <p:cNvPr id="5" name="Graphic 4">
            <a:extLst>
              <a:ext uri="{FF2B5EF4-FFF2-40B4-BE49-F238E27FC236}">
                <a16:creationId xmlns:a16="http://schemas.microsoft.com/office/drawing/2014/main" id="{13C29229-049B-A88A-C7F6-64F1E92441C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460375" y="821156"/>
            <a:ext cx="551797" cy="153277"/>
          </a:xfrm>
          <a:prstGeom prst="rect">
            <a:avLst/>
          </a:prstGeom>
        </p:spPr>
      </p:pic>
      <p:grpSp>
        <p:nvGrpSpPr>
          <p:cNvPr id="53" name="Gruppieren 52">
            <a:extLst>
              <a:ext uri="{FF2B5EF4-FFF2-40B4-BE49-F238E27FC236}">
                <a16:creationId xmlns:a16="http://schemas.microsoft.com/office/drawing/2014/main" id="{6283058D-2B71-D357-2C69-282DBD9735BC}"/>
              </a:ext>
            </a:extLst>
          </p:cNvPr>
          <p:cNvGrpSpPr/>
          <p:nvPr/>
        </p:nvGrpSpPr>
        <p:grpSpPr>
          <a:xfrm>
            <a:off x="4150700" y="1131936"/>
            <a:ext cx="1556365" cy="3956110"/>
            <a:chOff x="4006767" y="1131936"/>
            <a:chExt cx="1395841" cy="3956110"/>
          </a:xfrm>
        </p:grpSpPr>
        <p:sp>
          <p:nvSpPr>
            <p:cNvPr id="2" name="Rounded Rectangle 5">
              <a:extLst>
                <a:ext uri="{FF2B5EF4-FFF2-40B4-BE49-F238E27FC236}">
                  <a16:creationId xmlns:a16="http://schemas.microsoft.com/office/drawing/2014/main" id="{849CDE35-D6A0-3D68-B358-16BE6D5E79DE}"/>
                </a:ext>
              </a:extLst>
            </p:cNvPr>
            <p:cNvSpPr/>
            <p:nvPr/>
          </p:nvSpPr>
          <p:spPr>
            <a:xfrm>
              <a:off x="4006767" y="1131936"/>
              <a:ext cx="1395841" cy="3956110"/>
            </a:xfrm>
            <a:prstGeom prst="roundRect">
              <a:avLst>
                <a:gd name="adj" fmla="val 3984"/>
              </a:avLst>
            </a:prstGeom>
            <a:solidFill>
              <a:schemeClr val="bg1"/>
            </a:solidFill>
            <a:ln w="19050">
              <a:solidFill>
                <a:srgbClr val="0070F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914400"/>
              <a:endParaRPr lang="en-DE" sz="1100" dirty="0">
                <a:solidFill>
                  <a:srgbClr val="FFFFFF"/>
                </a:solidFill>
                <a:latin typeface="72" panose="020B0503030000000003" pitchFamily="34" charset="0"/>
                <a:cs typeface="72" panose="020B0503030000000003" pitchFamily="34" charset="0"/>
              </a:endParaRPr>
            </a:p>
          </p:txBody>
        </p:sp>
        <p:sp>
          <p:nvSpPr>
            <p:cNvPr id="10" name="Text 26">
              <a:extLst>
                <a:ext uri="{FF2B5EF4-FFF2-40B4-BE49-F238E27FC236}">
                  <a16:creationId xmlns:a16="http://schemas.microsoft.com/office/drawing/2014/main" id="{88569560-DFF1-C4A6-65BD-766719A92855}"/>
                </a:ext>
              </a:extLst>
            </p:cNvPr>
            <p:cNvSpPr/>
            <p:nvPr/>
          </p:nvSpPr>
          <p:spPr>
            <a:xfrm>
              <a:off x="4072330" y="1268540"/>
              <a:ext cx="1264714" cy="188017"/>
            </a:xfrm>
            <a:prstGeom prst="rect">
              <a:avLst/>
            </a:prstGeom>
            <a:noFill/>
            <a:ln/>
          </p:spPr>
          <p:txBody>
            <a:bodyPr wrap="square" lIns="0" tIns="0" rIns="0" bIns="0" rtlCol="0" anchor="t"/>
            <a:lstStyle/>
            <a:p>
              <a:pPr marL="0" indent="0" algn="l">
                <a:lnSpc>
                  <a:spcPts val="1100"/>
                </a:lnSpc>
                <a:buNone/>
              </a:pPr>
              <a:r>
                <a:rPr lang="en-US" sz="900" dirty="0">
                  <a:solidFill>
                    <a:srgbClr val="354A5F"/>
                  </a:solidFill>
                  <a:latin typeface="72 Bold" pitchFamily="34" charset="0"/>
                  <a:ea typeface="72 Bold" pitchFamily="34" charset="-122"/>
                  <a:cs typeface="72 Bold" pitchFamily="34" charset="-120"/>
                </a:rPr>
                <a:t>Directory Sales-EMEA</a:t>
              </a:r>
              <a:br>
                <a:rPr lang="en-US" sz="900" dirty="0">
                  <a:solidFill>
                    <a:srgbClr val="354A5F"/>
                  </a:solidFill>
                  <a:latin typeface="72 Bold" pitchFamily="34" charset="0"/>
                  <a:ea typeface="72 Bold" pitchFamily="34" charset="-122"/>
                  <a:cs typeface="72 Bold" pitchFamily="34" charset="-120"/>
                </a:rPr>
              </a:br>
              <a:r>
                <a:rPr lang="en-US" sz="900" dirty="0">
                  <a:solidFill>
                    <a:srgbClr val="354A5F"/>
                  </a:solidFill>
                  <a:latin typeface="72 Bold" pitchFamily="34" charset="0"/>
                  <a:ea typeface="72 Bold" pitchFamily="34" charset="-122"/>
                  <a:cs typeface="72 Bold" pitchFamily="34" charset="-120"/>
                </a:rPr>
                <a:t>(unmanaged)</a:t>
              </a:r>
              <a:endParaRPr lang="en-US" sz="900" dirty="0">
                <a:solidFill>
                  <a:srgbClr val="354A5F"/>
                </a:solidFill>
              </a:endParaRPr>
            </a:p>
          </p:txBody>
        </p:sp>
      </p:grpSp>
      <p:grpSp>
        <p:nvGrpSpPr>
          <p:cNvPr id="61" name="Gruppieren 60">
            <a:extLst>
              <a:ext uri="{FF2B5EF4-FFF2-40B4-BE49-F238E27FC236}">
                <a16:creationId xmlns:a16="http://schemas.microsoft.com/office/drawing/2014/main" id="{DD4BD0C3-86A2-3BB6-9C8B-E1BE351FB580}"/>
              </a:ext>
            </a:extLst>
          </p:cNvPr>
          <p:cNvGrpSpPr/>
          <p:nvPr/>
        </p:nvGrpSpPr>
        <p:grpSpPr>
          <a:xfrm>
            <a:off x="2504190" y="1733503"/>
            <a:ext cx="1406904" cy="689131"/>
            <a:chOff x="2504190" y="1733503"/>
            <a:chExt cx="1406904" cy="689131"/>
          </a:xfrm>
        </p:grpSpPr>
        <p:sp>
          <p:nvSpPr>
            <p:cNvPr id="27" name="Rounded Rectangle 5">
              <a:extLst>
                <a:ext uri="{FF2B5EF4-FFF2-40B4-BE49-F238E27FC236}">
                  <a16:creationId xmlns:a16="http://schemas.microsoft.com/office/drawing/2014/main" id="{DD5FFB5F-CCED-D840-69CE-79D76147DCD8}"/>
                </a:ext>
              </a:extLst>
            </p:cNvPr>
            <p:cNvSpPr/>
            <p:nvPr/>
          </p:nvSpPr>
          <p:spPr>
            <a:xfrm>
              <a:off x="2504190" y="1733503"/>
              <a:ext cx="1406904" cy="689131"/>
            </a:xfrm>
            <a:prstGeom prst="roundRect">
              <a:avLst>
                <a:gd name="adj" fmla="val 7872"/>
              </a:avLst>
            </a:prstGeom>
            <a:solidFill>
              <a:srgbClr val="EBF8FF"/>
            </a:solidFill>
            <a:ln w="19050">
              <a:solidFill>
                <a:srgbClr val="0070F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30" name="Text 26">
              <a:extLst>
                <a:ext uri="{FF2B5EF4-FFF2-40B4-BE49-F238E27FC236}">
                  <a16:creationId xmlns:a16="http://schemas.microsoft.com/office/drawing/2014/main" id="{2EBC0CA8-87D0-0F55-6BF8-F4F88689AFCD}"/>
                </a:ext>
              </a:extLst>
            </p:cNvPr>
            <p:cNvSpPr/>
            <p:nvPr/>
          </p:nvSpPr>
          <p:spPr>
            <a:xfrm>
              <a:off x="2575285" y="1809824"/>
              <a:ext cx="1264714" cy="188017"/>
            </a:xfrm>
            <a:prstGeom prst="rect">
              <a:avLst/>
            </a:prstGeom>
            <a:noFill/>
            <a:ln/>
          </p:spPr>
          <p:txBody>
            <a:bodyPr wrap="square" lIns="0" tIns="0" rIns="0" bIns="0" rtlCol="0" anchor="t"/>
            <a:lstStyle/>
            <a:p>
              <a:pPr marL="0" indent="0" algn="l">
                <a:lnSpc>
                  <a:spcPts val="1100"/>
                </a:lnSpc>
                <a:buNone/>
              </a:pPr>
              <a:r>
                <a:rPr lang="en-US" sz="900" b="1" dirty="0">
                  <a:solidFill>
                    <a:srgbClr val="354A5F"/>
                  </a:solidFill>
                  <a:latin typeface="72 Bold" pitchFamily="34" charset="0"/>
                  <a:ea typeface="72 Bold" pitchFamily="34" charset="-122"/>
                  <a:cs typeface="72 Bold" pitchFamily="34" charset="-120"/>
                </a:rPr>
                <a:t>Subaccount</a:t>
              </a:r>
              <a:r>
                <a:rPr lang="en-US" sz="900" dirty="0">
                  <a:solidFill>
                    <a:srgbClr val="354A5F"/>
                  </a:solidFill>
                  <a:latin typeface="72 Bold" pitchFamily="34" charset="0"/>
                  <a:ea typeface="72 Bold" pitchFamily="34" charset="-122"/>
                  <a:cs typeface="72 Bold" pitchFamily="34" charset="-120"/>
                </a:rPr>
                <a:t> </a:t>
              </a:r>
              <a:br>
                <a:rPr lang="en-US" sz="900" dirty="0">
                  <a:solidFill>
                    <a:srgbClr val="354A5F"/>
                  </a:solidFill>
                  <a:latin typeface="72 Bold" pitchFamily="34" charset="0"/>
                  <a:ea typeface="72 Bold" pitchFamily="34" charset="-122"/>
                  <a:cs typeface="72 Bold" pitchFamily="34" charset="-120"/>
                </a:rPr>
              </a:br>
              <a:r>
                <a:rPr lang="en-US" sz="900" dirty="0">
                  <a:solidFill>
                    <a:srgbClr val="354A5F"/>
                  </a:solidFill>
                  <a:latin typeface="72 Bold" pitchFamily="34" charset="0"/>
                  <a:ea typeface="72 Bold" pitchFamily="34" charset="-122"/>
                  <a:cs typeface="72 Bold" pitchFamily="34" charset="-120"/>
                </a:rPr>
                <a:t>HR-DEV</a:t>
              </a:r>
              <a:br>
                <a:rPr lang="en-US" sz="900" dirty="0">
                  <a:solidFill>
                    <a:srgbClr val="354A5F"/>
                  </a:solidFill>
                  <a:latin typeface="72 Bold" pitchFamily="34" charset="0"/>
                  <a:ea typeface="72 Bold" pitchFamily="34" charset="-122"/>
                  <a:cs typeface="72 Bold" pitchFamily="34" charset="-120"/>
                </a:rPr>
              </a:br>
              <a:endParaRPr lang="en-US" sz="900" dirty="0">
                <a:solidFill>
                  <a:srgbClr val="354A5F"/>
                </a:solidFill>
              </a:endParaRPr>
            </a:p>
          </p:txBody>
        </p:sp>
      </p:grpSp>
      <p:grpSp>
        <p:nvGrpSpPr>
          <p:cNvPr id="62" name="Gruppieren 61">
            <a:extLst>
              <a:ext uri="{FF2B5EF4-FFF2-40B4-BE49-F238E27FC236}">
                <a16:creationId xmlns:a16="http://schemas.microsoft.com/office/drawing/2014/main" id="{0FDE3821-D583-B377-5253-CF1874C10F61}"/>
              </a:ext>
            </a:extLst>
          </p:cNvPr>
          <p:cNvGrpSpPr/>
          <p:nvPr/>
        </p:nvGrpSpPr>
        <p:grpSpPr>
          <a:xfrm>
            <a:off x="2504189" y="2570704"/>
            <a:ext cx="1406905" cy="689131"/>
            <a:chOff x="2504189" y="2570704"/>
            <a:chExt cx="1406905" cy="689131"/>
          </a:xfrm>
        </p:grpSpPr>
        <p:sp>
          <p:nvSpPr>
            <p:cNvPr id="34" name="Rounded Rectangle 5">
              <a:extLst>
                <a:ext uri="{FF2B5EF4-FFF2-40B4-BE49-F238E27FC236}">
                  <a16:creationId xmlns:a16="http://schemas.microsoft.com/office/drawing/2014/main" id="{A7DC1187-77C3-2765-232B-8C19AB34B7A3}"/>
                </a:ext>
              </a:extLst>
            </p:cNvPr>
            <p:cNvSpPr/>
            <p:nvPr/>
          </p:nvSpPr>
          <p:spPr>
            <a:xfrm>
              <a:off x="2504189" y="2570704"/>
              <a:ext cx="1406905" cy="689131"/>
            </a:xfrm>
            <a:prstGeom prst="roundRect">
              <a:avLst>
                <a:gd name="adj" fmla="val 7872"/>
              </a:avLst>
            </a:prstGeom>
            <a:solidFill>
              <a:srgbClr val="EBF8FF"/>
            </a:solidFill>
            <a:ln w="19050">
              <a:solidFill>
                <a:srgbClr val="0070F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36" name="Text 26">
              <a:extLst>
                <a:ext uri="{FF2B5EF4-FFF2-40B4-BE49-F238E27FC236}">
                  <a16:creationId xmlns:a16="http://schemas.microsoft.com/office/drawing/2014/main" id="{B26F0863-6026-9962-1B27-BB5CE793C561}"/>
                </a:ext>
              </a:extLst>
            </p:cNvPr>
            <p:cNvSpPr/>
            <p:nvPr/>
          </p:nvSpPr>
          <p:spPr>
            <a:xfrm>
              <a:off x="2571271" y="2647025"/>
              <a:ext cx="1264714" cy="188017"/>
            </a:xfrm>
            <a:prstGeom prst="rect">
              <a:avLst/>
            </a:prstGeom>
            <a:noFill/>
            <a:ln/>
          </p:spPr>
          <p:txBody>
            <a:bodyPr wrap="square" lIns="0" tIns="0" rIns="0" bIns="0" rtlCol="0" anchor="t"/>
            <a:lstStyle/>
            <a:p>
              <a:pPr marL="0" indent="0" algn="l">
                <a:lnSpc>
                  <a:spcPts val="1100"/>
                </a:lnSpc>
                <a:buNone/>
              </a:pPr>
              <a:r>
                <a:rPr lang="en-US" sz="900" b="1" dirty="0">
                  <a:solidFill>
                    <a:srgbClr val="354A5F"/>
                  </a:solidFill>
                  <a:latin typeface="72 Bold" pitchFamily="34" charset="0"/>
                  <a:ea typeface="72 Bold" pitchFamily="34" charset="-122"/>
                  <a:cs typeface="72 Bold" pitchFamily="34" charset="-120"/>
                </a:rPr>
                <a:t>Subaccount</a:t>
              </a:r>
              <a:r>
                <a:rPr lang="en-US" sz="900" dirty="0">
                  <a:solidFill>
                    <a:srgbClr val="354A5F"/>
                  </a:solidFill>
                  <a:latin typeface="72 Bold" pitchFamily="34" charset="0"/>
                  <a:ea typeface="72 Bold" pitchFamily="34" charset="-122"/>
                  <a:cs typeface="72 Bold" pitchFamily="34" charset="-120"/>
                </a:rPr>
                <a:t> </a:t>
              </a:r>
              <a:br>
                <a:rPr lang="en-US" sz="900" dirty="0">
                  <a:solidFill>
                    <a:srgbClr val="354A5F"/>
                  </a:solidFill>
                  <a:latin typeface="72 Bold" pitchFamily="34" charset="0"/>
                  <a:ea typeface="72 Bold" pitchFamily="34" charset="-122"/>
                  <a:cs typeface="72 Bold" pitchFamily="34" charset="-120"/>
                </a:rPr>
              </a:br>
              <a:r>
                <a:rPr lang="en-US" sz="900" dirty="0">
                  <a:solidFill>
                    <a:srgbClr val="354A5F"/>
                  </a:solidFill>
                  <a:latin typeface="72 Bold" pitchFamily="34" charset="0"/>
                  <a:ea typeface="72 Bold" pitchFamily="34" charset="-122"/>
                  <a:cs typeface="72 Bold" pitchFamily="34" charset="-120"/>
                </a:rPr>
                <a:t>HR-TEST</a:t>
              </a:r>
              <a:br>
                <a:rPr lang="en-US" sz="900" dirty="0">
                  <a:solidFill>
                    <a:srgbClr val="354A5F"/>
                  </a:solidFill>
                  <a:latin typeface="72 Bold" pitchFamily="34" charset="0"/>
                  <a:ea typeface="72 Bold" pitchFamily="34" charset="-122"/>
                  <a:cs typeface="72 Bold" pitchFamily="34" charset="-120"/>
                </a:rPr>
              </a:br>
              <a:endParaRPr lang="en-US" sz="900" dirty="0">
                <a:solidFill>
                  <a:srgbClr val="354A5F"/>
                </a:solidFill>
              </a:endParaRPr>
            </a:p>
          </p:txBody>
        </p:sp>
      </p:grpSp>
      <p:grpSp>
        <p:nvGrpSpPr>
          <p:cNvPr id="63" name="Gruppieren 62">
            <a:extLst>
              <a:ext uri="{FF2B5EF4-FFF2-40B4-BE49-F238E27FC236}">
                <a16:creationId xmlns:a16="http://schemas.microsoft.com/office/drawing/2014/main" id="{B24D865B-9E7D-1CE0-52D4-A95FE39F4422}"/>
              </a:ext>
            </a:extLst>
          </p:cNvPr>
          <p:cNvGrpSpPr/>
          <p:nvPr/>
        </p:nvGrpSpPr>
        <p:grpSpPr>
          <a:xfrm>
            <a:off x="2514990" y="3362485"/>
            <a:ext cx="1396105" cy="689131"/>
            <a:chOff x="2514990" y="3362485"/>
            <a:chExt cx="1396105" cy="689131"/>
          </a:xfrm>
        </p:grpSpPr>
        <p:sp>
          <p:nvSpPr>
            <p:cNvPr id="47" name="Rounded Rectangle 5">
              <a:extLst>
                <a:ext uri="{FF2B5EF4-FFF2-40B4-BE49-F238E27FC236}">
                  <a16:creationId xmlns:a16="http://schemas.microsoft.com/office/drawing/2014/main" id="{9FF4196D-EE21-C95B-B9F2-6E155FC0FE17}"/>
                </a:ext>
              </a:extLst>
            </p:cNvPr>
            <p:cNvSpPr/>
            <p:nvPr/>
          </p:nvSpPr>
          <p:spPr>
            <a:xfrm>
              <a:off x="2514990" y="3362485"/>
              <a:ext cx="1396105" cy="689131"/>
            </a:xfrm>
            <a:prstGeom prst="roundRect">
              <a:avLst>
                <a:gd name="adj" fmla="val 7872"/>
              </a:avLst>
            </a:prstGeom>
            <a:solidFill>
              <a:srgbClr val="EBF8FF"/>
            </a:solidFill>
            <a:ln w="19050">
              <a:solidFill>
                <a:srgbClr val="0070F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49" name="Text 26">
              <a:extLst>
                <a:ext uri="{FF2B5EF4-FFF2-40B4-BE49-F238E27FC236}">
                  <a16:creationId xmlns:a16="http://schemas.microsoft.com/office/drawing/2014/main" id="{04CC42E7-BDE5-5B6A-5A42-0E4736174990}"/>
                </a:ext>
              </a:extLst>
            </p:cNvPr>
            <p:cNvSpPr/>
            <p:nvPr/>
          </p:nvSpPr>
          <p:spPr>
            <a:xfrm>
              <a:off x="2582072" y="3438806"/>
              <a:ext cx="1264714" cy="188017"/>
            </a:xfrm>
            <a:prstGeom prst="rect">
              <a:avLst/>
            </a:prstGeom>
            <a:noFill/>
            <a:ln/>
          </p:spPr>
          <p:txBody>
            <a:bodyPr wrap="square" lIns="0" tIns="0" rIns="0" bIns="0" rtlCol="0" anchor="t"/>
            <a:lstStyle/>
            <a:p>
              <a:pPr marL="0" indent="0" algn="l">
                <a:lnSpc>
                  <a:spcPts val="1100"/>
                </a:lnSpc>
                <a:buNone/>
              </a:pPr>
              <a:r>
                <a:rPr lang="en-US" sz="900" b="1" dirty="0">
                  <a:solidFill>
                    <a:srgbClr val="354A5F"/>
                  </a:solidFill>
                  <a:latin typeface="72 Bold" pitchFamily="34" charset="0"/>
                  <a:ea typeface="72 Bold" pitchFamily="34" charset="-122"/>
                  <a:cs typeface="72 Bold" pitchFamily="34" charset="-120"/>
                </a:rPr>
                <a:t>Subaccount</a:t>
              </a:r>
              <a:r>
                <a:rPr lang="en-US" sz="900" dirty="0">
                  <a:solidFill>
                    <a:srgbClr val="354A5F"/>
                  </a:solidFill>
                  <a:latin typeface="72 Bold" pitchFamily="34" charset="0"/>
                  <a:ea typeface="72 Bold" pitchFamily="34" charset="-122"/>
                  <a:cs typeface="72 Bold" pitchFamily="34" charset="-120"/>
                </a:rPr>
                <a:t> </a:t>
              </a:r>
              <a:br>
                <a:rPr lang="en-US" sz="900" dirty="0">
                  <a:solidFill>
                    <a:srgbClr val="354A5F"/>
                  </a:solidFill>
                  <a:latin typeface="72 Bold" pitchFamily="34" charset="0"/>
                  <a:ea typeface="72 Bold" pitchFamily="34" charset="-122"/>
                  <a:cs typeface="72 Bold" pitchFamily="34" charset="-120"/>
                </a:rPr>
              </a:br>
              <a:r>
                <a:rPr lang="en-US" sz="900" dirty="0">
                  <a:solidFill>
                    <a:srgbClr val="354A5F"/>
                  </a:solidFill>
                  <a:latin typeface="72 Bold" pitchFamily="34" charset="0"/>
                  <a:ea typeface="72 Bold" pitchFamily="34" charset="-122"/>
                  <a:cs typeface="72 Bold" pitchFamily="34" charset="-120"/>
                </a:rPr>
                <a:t>HR-PROD</a:t>
              </a:r>
              <a:br>
                <a:rPr lang="en-US" sz="900" dirty="0">
                  <a:solidFill>
                    <a:srgbClr val="354A5F"/>
                  </a:solidFill>
                  <a:latin typeface="72 Bold" pitchFamily="34" charset="0"/>
                  <a:ea typeface="72 Bold" pitchFamily="34" charset="-122"/>
                  <a:cs typeface="72 Bold" pitchFamily="34" charset="-120"/>
                </a:rPr>
              </a:br>
              <a:endParaRPr lang="en-US" sz="900" dirty="0">
                <a:solidFill>
                  <a:srgbClr val="354A5F"/>
                </a:solidFill>
              </a:endParaRPr>
            </a:p>
          </p:txBody>
        </p:sp>
      </p:grpSp>
      <p:grpSp>
        <p:nvGrpSpPr>
          <p:cNvPr id="64" name="Gruppieren 63">
            <a:extLst>
              <a:ext uri="{FF2B5EF4-FFF2-40B4-BE49-F238E27FC236}">
                <a16:creationId xmlns:a16="http://schemas.microsoft.com/office/drawing/2014/main" id="{A0E730D0-3834-4E2D-2472-EDB8890EAA7B}"/>
              </a:ext>
            </a:extLst>
          </p:cNvPr>
          <p:cNvGrpSpPr/>
          <p:nvPr/>
        </p:nvGrpSpPr>
        <p:grpSpPr>
          <a:xfrm>
            <a:off x="2504189" y="4154266"/>
            <a:ext cx="1406907" cy="689131"/>
            <a:chOff x="2504189" y="4154266"/>
            <a:chExt cx="1406907" cy="689131"/>
          </a:xfrm>
        </p:grpSpPr>
        <p:sp>
          <p:nvSpPr>
            <p:cNvPr id="50" name="Rounded Rectangle 5">
              <a:extLst>
                <a:ext uri="{FF2B5EF4-FFF2-40B4-BE49-F238E27FC236}">
                  <a16:creationId xmlns:a16="http://schemas.microsoft.com/office/drawing/2014/main" id="{3B4638D6-99B3-EAFB-9D7A-44ECA36A7ADC}"/>
                </a:ext>
              </a:extLst>
            </p:cNvPr>
            <p:cNvSpPr/>
            <p:nvPr/>
          </p:nvSpPr>
          <p:spPr>
            <a:xfrm>
              <a:off x="2504189" y="4154266"/>
              <a:ext cx="1406907" cy="689131"/>
            </a:xfrm>
            <a:prstGeom prst="roundRect">
              <a:avLst>
                <a:gd name="adj" fmla="val 7872"/>
              </a:avLst>
            </a:prstGeom>
            <a:solidFill>
              <a:srgbClr val="EBF8FF"/>
            </a:solidFill>
            <a:ln w="19050">
              <a:solidFill>
                <a:srgbClr val="0070F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51" name="Text 26">
              <a:extLst>
                <a:ext uri="{FF2B5EF4-FFF2-40B4-BE49-F238E27FC236}">
                  <a16:creationId xmlns:a16="http://schemas.microsoft.com/office/drawing/2014/main" id="{06C896E7-747A-F834-5582-0E1C58F13950}"/>
                </a:ext>
              </a:extLst>
            </p:cNvPr>
            <p:cNvSpPr/>
            <p:nvPr/>
          </p:nvSpPr>
          <p:spPr>
            <a:xfrm>
              <a:off x="2571271" y="4230587"/>
              <a:ext cx="1264714" cy="248301"/>
            </a:xfrm>
            <a:prstGeom prst="rect">
              <a:avLst/>
            </a:prstGeom>
            <a:noFill/>
            <a:ln/>
          </p:spPr>
          <p:txBody>
            <a:bodyPr wrap="square" lIns="0" tIns="0" rIns="0" bIns="0" rtlCol="0" anchor="t"/>
            <a:lstStyle/>
            <a:p>
              <a:pPr marL="0" indent="0" algn="l">
                <a:lnSpc>
                  <a:spcPts val="1100"/>
                </a:lnSpc>
                <a:buNone/>
              </a:pPr>
              <a:r>
                <a:rPr lang="en-US" sz="900" b="1" dirty="0">
                  <a:solidFill>
                    <a:srgbClr val="354A5F"/>
                  </a:solidFill>
                  <a:latin typeface="72 Bold" pitchFamily="34" charset="0"/>
                  <a:ea typeface="72 Bold" pitchFamily="34" charset="-122"/>
                  <a:cs typeface="72 Bold" pitchFamily="34" charset="-120"/>
                </a:rPr>
                <a:t>Subaccount</a:t>
              </a:r>
              <a:r>
                <a:rPr lang="en-US" sz="900" dirty="0">
                  <a:solidFill>
                    <a:srgbClr val="354A5F"/>
                  </a:solidFill>
                  <a:latin typeface="72 Bold" pitchFamily="34" charset="0"/>
                  <a:ea typeface="72 Bold" pitchFamily="34" charset="-122"/>
                  <a:cs typeface="72 Bold" pitchFamily="34" charset="-120"/>
                </a:rPr>
                <a:t> </a:t>
              </a:r>
              <a:br>
                <a:rPr lang="en-US" sz="900" dirty="0">
                  <a:solidFill>
                    <a:srgbClr val="354A5F"/>
                  </a:solidFill>
                  <a:latin typeface="72 Bold" pitchFamily="34" charset="0"/>
                  <a:ea typeface="72 Bold" pitchFamily="34" charset="-122"/>
                  <a:cs typeface="72 Bold" pitchFamily="34" charset="-120"/>
                </a:rPr>
              </a:br>
              <a:r>
                <a:rPr lang="en-US" sz="900" dirty="0">
                  <a:solidFill>
                    <a:srgbClr val="354A5F"/>
                  </a:solidFill>
                  <a:latin typeface="72 Bold" pitchFamily="34" charset="0"/>
                  <a:ea typeface="72 Bold" pitchFamily="34" charset="-122"/>
                  <a:cs typeface="72 Bold" pitchFamily="34" charset="-120"/>
                </a:rPr>
                <a:t>HR-SHARED</a:t>
              </a:r>
              <a:br>
                <a:rPr lang="en-US" sz="900" dirty="0">
                  <a:solidFill>
                    <a:srgbClr val="354A5F"/>
                  </a:solidFill>
                  <a:latin typeface="72 Bold" pitchFamily="34" charset="0"/>
                  <a:ea typeface="72 Bold" pitchFamily="34" charset="-122"/>
                  <a:cs typeface="72 Bold" pitchFamily="34" charset="-120"/>
                </a:rPr>
              </a:br>
              <a:endParaRPr lang="en-US" sz="900" dirty="0">
                <a:solidFill>
                  <a:srgbClr val="354A5F"/>
                </a:solidFill>
              </a:endParaRPr>
            </a:p>
          </p:txBody>
        </p:sp>
      </p:grpSp>
      <p:grpSp>
        <p:nvGrpSpPr>
          <p:cNvPr id="65" name="Gruppieren 64">
            <a:extLst>
              <a:ext uri="{FF2B5EF4-FFF2-40B4-BE49-F238E27FC236}">
                <a16:creationId xmlns:a16="http://schemas.microsoft.com/office/drawing/2014/main" id="{C35BC2AB-1E2F-9302-A354-A3DB16944EDF}"/>
              </a:ext>
            </a:extLst>
          </p:cNvPr>
          <p:cNvGrpSpPr/>
          <p:nvPr/>
        </p:nvGrpSpPr>
        <p:grpSpPr>
          <a:xfrm>
            <a:off x="4216263" y="1733503"/>
            <a:ext cx="1406904" cy="689131"/>
            <a:chOff x="2504190" y="1733503"/>
            <a:chExt cx="1406904" cy="689131"/>
          </a:xfrm>
        </p:grpSpPr>
        <p:sp>
          <p:nvSpPr>
            <p:cNvPr id="67" name="Rounded Rectangle 5">
              <a:extLst>
                <a:ext uri="{FF2B5EF4-FFF2-40B4-BE49-F238E27FC236}">
                  <a16:creationId xmlns:a16="http://schemas.microsoft.com/office/drawing/2014/main" id="{DF61E603-9F7B-B5D4-FB46-FAAA50546491}"/>
                </a:ext>
              </a:extLst>
            </p:cNvPr>
            <p:cNvSpPr/>
            <p:nvPr/>
          </p:nvSpPr>
          <p:spPr>
            <a:xfrm>
              <a:off x="2504190" y="1733503"/>
              <a:ext cx="1406904" cy="689131"/>
            </a:xfrm>
            <a:prstGeom prst="roundRect">
              <a:avLst>
                <a:gd name="adj" fmla="val 7872"/>
              </a:avLst>
            </a:prstGeom>
            <a:solidFill>
              <a:srgbClr val="EBF8FF"/>
            </a:solidFill>
            <a:ln w="19050">
              <a:solidFill>
                <a:srgbClr val="0070F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69" name="Text 26">
              <a:extLst>
                <a:ext uri="{FF2B5EF4-FFF2-40B4-BE49-F238E27FC236}">
                  <a16:creationId xmlns:a16="http://schemas.microsoft.com/office/drawing/2014/main" id="{459C60F6-8463-6A84-558E-37B2B1879DEE}"/>
                </a:ext>
              </a:extLst>
            </p:cNvPr>
            <p:cNvSpPr/>
            <p:nvPr/>
          </p:nvSpPr>
          <p:spPr>
            <a:xfrm>
              <a:off x="2575285" y="1809824"/>
              <a:ext cx="1264714" cy="188017"/>
            </a:xfrm>
            <a:prstGeom prst="rect">
              <a:avLst/>
            </a:prstGeom>
            <a:noFill/>
            <a:ln/>
          </p:spPr>
          <p:txBody>
            <a:bodyPr wrap="square" lIns="0" tIns="0" rIns="0" bIns="0" rtlCol="0" anchor="t"/>
            <a:lstStyle/>
            <a:p>
              <a:pPr marL="0" indent="0" algn="l">
                <a:lnSpc>
                  <a:spcPts val="1100"/>
                </a:lnSpc>
                <a:buNone/>
              </a:pPr>
              <a:r>
                <a:rPr lang="en-US" sz="900" b="1" dirty="0">
                  <a:solidFill>
                    <a:srgbClr val="354A5F"/>
                  </a:solidFill>
                  <a:latin typeface="72 Bold" pitchFamily="34" charset="0"/>
                  <a:ea typeface="72 Bold" pitchFamily="34" charset="-122"/>
                  <a:cs typeface="72 Bold" pitchFamily="34" charset="-120"/>
                </a:rPr>
                <a:t>Subaccount</a:t>
              </a:r>
              <a:r>
                <a:rPr lang="en-US" sz="900" dirty="0">
                  <a:solidFill>
                    <a:srgbClr val="354A5F"/>
                  </a:solidFill>
                  <a:latin typeface="72 Bold" pitchFamily="34" charset="0"/>
                  <a:ea typeface="72 Bold" pitchFamily="34" charset="-122"/>
                  <a:cs typeface="72 Bold" pitchFamily="34" charset="-120"/>
                </a:rPr>
                <a:t> </a:t>
              </a:r>
              <a:br>
                <a:rPr lang="en-US" sz="900" dirty="0">
                  <a:solidFill>
                    <a:srgbClr val="354A5F"/>
                  </a:solidFill>
                  <a:latin typeface="72 Bold" pitchFamily="34" charset="0"/>
                  <a:ea typeface="72 Bold" pitchFamily="34" charset="-122"/>
                  <a:cs typeface="72 Bold" pitchFamily="34" charset="-120"/>
                </a:rPr>
              </a:br>
              <a:r>
                <a:rPr lang="en-US" sz="900" dirty="0">
                  <a:solidFill>
                    <a:srgbClr val="354A5F"/>
                  </a:solidFill>
                  <a:latin typeface="72 Bold" pitchFamily="34" charset="0"/>
                  <a:ea typeface="72 Bold" pitchFamily="34" charset="-122"/>
                  <a:cs typeface="72 Bold" pitchFamily="34" charset="-120"/>
                </a:rPr>
                <a:t>Sales-DEV</a:t>
              </a:r>
              <a:br>
                <a:rPr lang="en-US" sz="900" dirty="0">
                  <a:solidFill>
                    <a:srgbClr val="354A5F"/>
                  </a:solidFill>
                  <a:latin typeface="72 Bold" pitchFamily="34" charset="0"/>
                  <a:ea typeface="72 Bold" pitchFamily="34" charset="-122"/>
                  <a:cs typeface="72 Bold" pitchFamily="34" charset="-120"/>
                </a:rPr>
              </a:br>
              <a:endParaRPr lang="en-US" sz="900" dirty="0">
                <a:solidFill>
                  <a:srgbClr val="354A5F"/>
                </a:solidFill>
              </a:endParaRPr>
            </a:p>
          </p:txBody>
        </p:sp>
      </p:grpSp>
      <p:grpSp>
        <p:nvGrpSpPr>
          <p:cNvPr id="71" name="Gruppieren 70">
            <a:extLst>
              <a:ext uri="{FF2B5EF4-FFF2-40B4-BE49-F238E27FC236}">
                <a16:creationId xmlns:a16="http://schemas.microsoft.com/office/drawing/2014/main" id="{15425D4A-4D77-B6B5-9535-6E082DD96527}"/>
              </a:ext>
            </a:extLst>
          </p:cNvPr>
          <p:cNvGrpSpPr/>
          <p:nvPr/>
        </p:nvGrpSpPr>
        <p:grpSpPr>
          <a:xfrm>
            <a:off x="4216262" y="2570704"/>
            <a:ext cx="1406905" cy="689131"/>
            <a:chOff x="2504189" y="2570704"/>
            <a:chExt cx="1406905" cy="689131"/>
          </a:xfrm>
        </p:grpSpPr>
        <p:sp>
          <p:nvSpPr>
            <p:cNvPr id="72" name="Rounded Rectangle 5">
              <a:extLst>
                <a:ext uri="{FF2B5EF4-FFF2-40B4-BE49-F238E27FC236}">
                  <a16:creationId xmlns:a16="http://schemas.microsoft.com/office/drawing/2014/main" id="{02ACE711-1D7F-5D6C-B736-D509B14DF671}"/>
                </a:ext>
              </a:extLst>
            </p:cNvPr>
            <p:cNvSpPr/>
            <p:nvPr/>
          </p:nvSpPr>
          <p:spPr>
            <a:xfrm>
              <a:off x="2504189" y="2570704"/>
              <a:ext cx="1406905" cy="689131"/>
            </a:xfrm>
            <a:prstGeom prst="roundRect">
              <a:avLst>
                <a:gd name="adj" fmla="val 7872"/>
              </a:avLst>
            </a:prstGeom>
            <a:solidFill>
              <a:srgbClr val="EBF8FF"/>
            </a:solidFill>
            <a:ln w="19050">
              <a:solidFill>
                <a:srgbClr val="0070F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74" name="Text 26">
              <a:extLst>
                <a:ext uri="{FF2B5EF4-FFF2-40B4-BE49-F238E27FC236}">
                  <a16:creationId xmlns:a16="http://schemas.microsoft.com/office/drawing/2014/main" id="{C2354B02-9DB4-0BE0-7F87-9259F78CC55A}"/>
                </a:ext>
              </a:extLst>
            </p:cNvPr>
            <p:cNvSpPr/>
            <p:nvPr/>
          </p:nvSpPr>
          <p:spPr>
            <a:xfrm>
              <a:off x="2571271" y="2647025"/>
              <a:ext cx="1264714" cy="188017"/>
            </a:xfrm>
            <a:prstGeom prst="rect">
              <a:avLst/>
            </a:prstGeom>
            <a:noFill/>
            <a:ln/>
          </p:spPr>
          <p:txBody>
            <a:bodyPr wrap="square" lIns="0" tIns="0" rIns="0" bIns="0" rtlCol="0" anchor="t"/>
            <a:lstStyle/>
            <a:p>
              <a:pPr marL="0" indent="0" algn="l">
                <a:lnSpc>
                  <a:spcPts val="1100"/>
                </a:lnSpc>
                <a:buNone/>
              </a:pPr>
              <a:r>
                <a:rPr lang="en-US" sz="900" b="1" dirty="0">
                  <a:solidFill>
                    <a:srgbClr val="354A5F"/>
                  </a:solidFill>
                  <a:latin typeface="72 Bold" pitchFamily="34" charset="0"/>
                  <a:ea typeface="72 Bold" pitchFamily="34" charset="-122"/>
                  <a:cs typeface="72 Bold" pitchFamily="34" charset="-120"/>
                </a:rPr>
                <a:t>Subaccount</a:t>
              </a:r>
              <a:r>
                <a:rPr lang="en-US" sz="900" dirty="0">
                  <a:solidFill>
                    <a:srgbClr val="354A5F"/>
                  </a:solidFill>
                  <a:latin typeface="72 Bold" pitchFamily="34" charset="0"/>
                  <a:ea typeface="72 Bold" pitchFamily="34" charset="-122"/>
                  <a:cs typeface="72 Bold" pitchFamily="34" charset="-120"/>
                </a:rPr>
                <a:t> </a:t>
              </a:r>
              <a:br>
                <a:rPr lang="en-US" sz="900" dirty="0">
                  <a:solidFill>
                    <a:srgbClr val="354A5F"/>
                  </a:solidFill>
                  <a:latin typeface="72 Bold" pitchFamily="34" charset="0"/>
                  <a:ea typeface="72 Bold" pitchFamily="34" charset="-122"/>
                  <a:cs typeface="72 Bold" pitchFamily="34" charset="-120"/>
                </a:rPr>
              </a:br>
              <a:r>
                <a:rPr lang="en-US" sz="900" dirty="0">
                  <a:solidFill>
                    <a:srgbClr val="354A5F"/>
                  </a:solidFill>
                  <a:latin typeface="72 Bold" pitchFamily="34" charset="0"/>
                  <a:ea typeface="72 Bold" pitchFamily="34" charset="-122"/>
                  <a:cs typeface="72 Bold" pitchFamily="34" charset="-120"/>
                </a:rPr>
                <a:t>Sales-TEST</a:t>
              </a:r>
              <a:br>
                <a:rPr lang="en-US" sz="900" dirty="0">
                  <a:solidFill>
                    <a:srgbClr val="354A5F"/>
                  </a:solidFill>
                  <a:latin typeface="72 Bold" pitchFamily="34" charset="0"/>
                  <a:ea typeface="72 Bold" pitchFamily="34" charset="-122"/>
                  <a:cs typeface="72 Bold" pitchFamily="34" charset="-120"/>
                </a:rPr>
              </a:br>
              <a:endParaRPr lang="en-US" sz="900" dirty="0">
                <a:solidFill>
                  <a:srgbClr val="354A5F"/>
                </a:solidFill>
              </a:endParaRPr>
            </a:p>
          </p:txBody>
        </p:sp>
      </p:grpSp>
      <p:grpSp>
        <p:nvGrpSpPr>
          <p:cNvPr id="75" name="Gruppieren 74">
            <a:extLst>
              <a:ext uri="{FF2B5EF4-FFF2-40B4-BE49-F238E27FC236}">
                <a16:creationId xmlns:a16="http://schemas.microsoft.com/office/drawing/2014/main" id="{2DAD4E9D-A730-CDA4-2F61-B223333B7D52}"/>
              </a:ext>
            </a:extLst>
          </p:cNvPr>
          <p:cNvGrpSpPr/>
          <p:nvPr/>
        </p:nvGrpSpPr>
        <p:grpSpPr>
          <a:xfrm>
            <a:off x="4227063" y="3362485"/>
            <a:ext cx="1396105" cy="689131"/>
            <a:chOff x="2514990" y="3362485"/>
            <a:chExt cx="1396105" cy="689131"/>
          </a:xfrm>
        </p:grpSpPr>
        <p:sp>
          <p:nvSpPr>
            <p:cNvPr id="76" name="Rounded Rectangle 5">
              <a:extLst>
                <a:ext uri="{FF2B5EF4-FFF2-40B4-BE49-F238E27FC236}">
                  <a16:creationId xmlns:a16="http://schemas.microsoft.com/office/drawing/2014/main" id="{C5D1142C-189F-9943-E39B-27241A715DD9}"/>
                </a:ext>
              </a:extLst>
            </p:cNvPr>
            <p:cNvSpPr/>
            <p:nvPr/>
          </p:nvSpPr>
          <p:spPr>
            <a:xfrm>
              <a:off x="2514990" y="3362485"/>
              <a:ext cx="1396105" cy="689131"/>
            </a:xfrm>
            <a:prstGeom prst="roundRect">
              <a:avLst>
                <a:gd name="adj" fmla="val 7872"/>
              </a:avLst>
            </a:prstGeom>
            <a:solidFill>
              <a:srgbClr val="EBF8FF"/>
            </a:solidFill>
            <a:ln w="19050">
              <a:solidFill>
                <a:srgbClr val="0070F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77" name="Text 26">
              <a:extLst>
                <a:ext uri="{FF2B5EF4-FFF2-40B4-BE49-F238E27FC236}">
                  <a16:creationId xmlns:a16="http://schemas.microsoft.com/office/drawing/2014/main" id="{45C7B683-8C9D-BB2C-8291-369DBFECBBA4}"/>
                </a:ext>
              </a:extLst>
            </p:cNvPr>
            <p:cNvSpPr/>
            <p:nvPr/>
          </p:nvSpPr>
          <p:spPr>
            <a:xfrm>
              <a:off x="2582072" y="3438806"/>
              <a:ext cx="1264714" cy="188017"/>
            </a:xfrm>
            <a:prstGeom prst="rect">
              <a:avLst/>
            </a:prstGeom>
            <a:noFill/>
            <a:ln/>
          </p:spPr>
          <p:txBody>
            <a:bodyPr wrap="square" lIns="0" tIns="0" rIns="0" bIns="0" rtlCol="0" anchor="t"/>
            <a:lstStyle/>
            <a:p>
              <a:pPr marL="0" indent="0" algn="l">
                <a:lnSpc>
                  <a:spcPts val="1100"/>
                </a:lnSpc>
                <a:buNone/>
              </a:pPr>
              <a:r>
                <a:rPr lang="en-US" sz="900" b="1" dirty="0">
                  <a:solidFill>
                    <a:srgbClr val="354A5F"/>
                  </a:solidFill>
                  <a:latin typeface="72 Bold" pitchFamily="34" charset="0"/>
                  <a:ea typeface="72 Bold" pitchFamily="34" charset="-122"/>
                  <a:cs typeface="72 Bold" pitchFamily="34" charset="-120"/>
                </a:rPr>
                <a:t>Subaccount</a:t>
              </a:r>
              <a:r>
                <a:rPr lang="en-US" sz="900" dirty="0">
                  <a:solidFill>
                    <a:srgbClr val="354A5F"/>
                  </a:solidFill>
                  <a:latin typeface="72 Bold" pitchFamily="34" charset="0"/>
                  <a:ea typeface="72 Bold" pitchFamily="34" charset="-122"/>
                  <a:cs typeface="72 Bold" pitchFamily="34" charset="-120"/>
                </a:rPr>
                <a:t> </a:t>
              </a:r>
              <a:br>
                <a:rPr lang="en-US" sz="900" dirty="0">
                  <a:solidFill>
                    <a:srgbClr val="354A5F"/>
                  </a:solidFill>
                  <a:latin typeface="72 Bold" pitchFamily="34" charset="0"/>
                  <a:ea typeface="72 Bold" pitchFamily="34" charset="-122"/>
                  <a:cs typeface="72 Bold" pitchFamily="34" charset="-120"/>
                </a:rPr>
              </a:br>
              <a:r>
                <a:rPr lang="en-US" sz="900" dirty="0">
                  <a:solidFill>
                    <a:srgbClr val="354A5F"/>
                  </a:solidFill>
                  <a:latin typeface="72 Bold" pitchFamily="34" charset="0"/>
                  <a:ea typeface="72 Bold" pitchFamily="34" charset="-122"/>
                  <a:cs typeface="72 Bold" pitchFamily="34" charset="-120"/>
                </a:rPr>
                <a:t>Sales-PROD</a:t>
              </a:r>
              <a:br>
                <a:rPr lang="en-US" sz="900" dirty="0">
                  <a:solidFill>
                    <a:srgbClr val="354A5F"/>
                  </a:solidFill>
                  <a:latin typeface="72 Bold" pitchFamily="34" charset="0"/>
                  <a:ea typeface="72 Bold" pitchFamily="34" charset="-122"/>
                  <a:cs typeface="72 Bold" pitchFamily="34" charset="-120"/>
                </a:rPr>
              </a:br>
              <a:endParaRPr lang="en-US" sz="900" dirty="0">
                <a:solidFill>
                  <a:srgbClr val="354A5F"/>
                </a:solidFill>
              </a:endParaRPr>
            </a:p>
          </p:txBody>
        </p:sp>
      </p:grpSp>
      <p:grpSp>
        <p:nvGrpSpPr>
          <p:cNvPr id="78" name="Gruppieren 77">
            <a:extLst>
              <a:ext uri="{FF2B5EF4-FFF2-40B4-BE49-F238E27FC236}">
                <a16:creationId xmlns:a16="http://schemas.microsoft.com/office/drawing/2014/main" id="{13806809-94A7-F9E2-FF69-38B61E0928F7}"/>
              </a:ext>
            </a:extLst>
          </p:cNvPr>
          <p:cNvGrpSpPr/>
          <p:nvPr/>
        </p:nvGrpSpPr>
        <p:grpSpPr>
          <a:xfrm>
            <a:off x="4216262" y="4154266"/>
            <a:ext cx="1406907" cy="689131"/>
            <a:chOff x="2504189" y="4154266"/>
            <a:chExt cx="1406907" cy="689131"/>
          </a:xfrm>
        </p:grpSpPr>
        <p:sp>
          <p:nvSpPr>
            <p:cNvPr id="79" name="Rounded Rectangle 5">
              <a:extLst>
                <a:ext uri="{FF2B5EF4-FFF2-40B4-BE49-F238E27FC236}">
                  <a16:creationId xmlns:a16="http://schemas.microsoft.com/office/drawing/2014/main" id="{476FA554-4039-C6A4-D9CB-1BFFF6C1E5F6}"/>
                </a:ext>
              </a:extLst>
            </p:cNvPr>
            <p:cNvSpPr/>
            <p:nvPr/>
          </p:nvSpPr>
          <p:spPr>
            <a:xfrm>
              <a:off x="2504189" y="4154266"/>
              <a:ext cx="1406907" cy="689131"/>
            </a:xfrm>
            <a:prstGeom prst="roundRect">
              <a:avLst>
                <a:gd name="adj" fmla="val 7872"/>
              </a:avLst>
            </a:prstGeom>
            <a:solidFill>
              <a:srgbClr val="EBF8FF"/>
            </a:solidFill>
            <a:ln w="19050">
              <a:solidFill>
                <a:srgbClr val="0070F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80" name="Text 26">
              <a:extLst>
                <a:ext uri="{FF2B5EF4-FFF2-40B4-BE49-F238E27FC236}">
                  <a16:creationId xmlns:a16="http://schemas.microsoft.com/office/drawing/2014/main" id="{ADEC64B3-5EA0-E43A-8310-2F9BA5DA314B}"/>
                </a:ext>
              </a:extLst>
            </p:cNvPr>
            <p:cNvSpPr/>
            <p:nvPr/>
          </p:nvSpPr>
          <p:spPr>
            <a:xfrm>
              <a:off x="2571271" y="4230587"/>
              <a:ext cx="1264714" cy="248301"/>
            </a:xfrm>
            <a:prstGeom prst="rect">
              <a:avLst/>
            </a:prstGeom>
            <a:noFill/>
            <a:ln/>
          </p:spPr>
          <p:txBody>
            <a:bodyPr wrap="square" lIns="0" tIns="0" rIns="0" bIns="0" rtlCol="0" anchor="t"/>
            <a:lstStyle/>
            <a:p>
              <a:pPr marL="0" indent="0" algn="l">
                <a:lnSpc>
                  <a:spcPts val="1100"/>
                </a:lnSpc>
                <a:buNone/>
              </a:pPr>
              <a:r>
                <a:rPr lang="en-US" sz="900" b="1" dirty="0">
                  <a:solidFill>
                    <a:srgbClr val="354A5F"/>
                  </a:solidFill>
                  <a:latin typeface="72 Bold" pitchFamily="34" charset="0"/>
                  <a:ea typeface="72 Bold" pitchFamily="34" charset="-122"/>
                  <a:cs typeface="72 Bold" pitchFamily="34" charset="-120"/>
                </a:rPr>
                <a:t>Subaccount</a:t>
              </a:r>
              <a:r>
                <a:rPr lang="en-US" sz="900" dirty="0">
                  <a:solidFill>
                    <a:srgbClr val="354A5F"/>
                  </a:solidFill>
                  <a:latin typeface="72 Bold" pitchFamily="34" charset="0"/>
                  <a:ea typeface="72 Bold" pitchFamily="34" charset="-122"/>
                  <a:cs typeface="72 Bold" pitchFamily="34" charset="-120"/>
                </a:rPr>
                <a:t> </a:t>
              </a:r>
              <a:br>
                <a:rPr lang="en-US" sz="900" dirty="0">
                  <a:solidFill>
                    <a:srgbClr val="354A5F"/>
                  </a:solidFill>
                  <a:latin typeface="72 Bold" pitchFamily="34" charset="0"/>
                  <a:ea typeface="72 Bold" pitchFamily="34" charset="-122"/>
                  <a:cs typeface="72 Bold" pitchFamily="34" charset="-120"/>
                </a:rPr>
              </a:br>
              <a:r>
                <a:rPr lang="en-US" sz="900" dirty="0">
                  <a:solidFill>
                    <a:srgbClr val="354A5F"/>
                  </a:solidFill>
                  <a:latin typeface="72 Bold" pitchFamily="34" charset="0"/>
                  <a:ea typeface="72 Bold" pitchFamily="34" charset="-122"/>
                  <a:cs typeface="72 Bold" pitchFamily="34" charset="-120"/>
                </a:rPr>
                <a:t>Sales-SHARED</a:t>
              </a:r>
              <a:br>
                <a:rPr lang="en-US" sz="900" dirty="0">
                  <a:solidFill>
                    <a:srgbClr val="354A5F"/>
                  </a:solidFill>
                  <a:latin typeface="72 Bold" pitchFamily="34" charset="0"/>
                  <a:ea typeface="72 Bold" pitchFamily="34" charset="-122"/>
                  <a:cs typeface="72 Bold" pitchFamily="34" charset="-120"/>
                </a:rPr>
              </a:br>
              <a:endParaRPr lang="en-US" sz="900" dirty="0">
                <a:solidFill>
                  <a:srgbClr val="354A5F"/>
                </a:solidFill>
              </a:endParaRPr>
            </a:p>
          </p:txBody>
        </p:sp>
      </p:grpSp>
      <p:grpSp>
        <p:nvGrpSpPr>
          <p:cNvPr id="81" name="Gruppieren 80">
            <a:extLst>
              <a:ext uri="{FF2B5EF4-FFF2-40B4-BE49-F238E27FC236}">
                <a16:creationId xmlns:a16="http://schemas.microsoft.com/office/drawing/2014/main" id="{1D72E103-FAE3-B870-2E6B-6F13F9F17DBB}"/>
              </a:ext>
            </a:extLst>
          </p:cNvPr>
          <p:cNvGrpSpPr/>
          <p:nvPr/>
        </p:nvGrpSpPr>
        <p:grpSpPr>
          <a:xfrm>
            <a:off x="5887616" y="1131936"/>
            <a:ext cx="1556365" cy="3956110"/>
            <a:chOff x="4006767" y="1131936"/>
            <a:chExt cx="1395841" cy="3956110"/>
          </a:xfrm>
        </p:grpSpPr>
        <p:sp>
          <p:nvSpPr>
            <p:cNvPr id="82" name="Rounded Rectangle 5">
              <a:extLst>
                <a:ext uri="{FF2B5EF4-FFF2-40B4-BE49-F238E27FC236}">
                  <a16:creationId xmlns:a16="http://schemas.microsoft.com/office/drawing/2014/main" id="{81C601EB-53B0-F618-FFAE-45C9BB4E472D}"/>
                </a:ext>
              </a:extLst>
            </p:cNvPr>
            <p:cNvSpPr/>
            <p:nvPr/>
          </p:nvSpPr>
          <p:spPr>
            <a:xfrm>
              <a:off x="4006767" y="1131936"/>
              <a:ext cx="1395841" cy="3956110"/>
            </a:xfrm>
            <a:prstGeom prst="roundRect">
              <a:avLst>
                <a:gd name="adj" fmla="val 3984"/>
              </a:avLst>
            </a:prstGeom>
            <a:solidFill>
              <a:schemeClr val="bg1"/>
            </a:solidFill>
            <a:ln w="19050">
              <a:solidFill>
                <a:srgbClr val="0070F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914400"/>
              <a:endParaRPr lang="en-DE" sz="1100" dirty="0">
                <a:solidFill>
                  <a:srgbClr val="FFFFFF"/>
                </a:solidFill>
                <a:latin typeface="72" panose="020B0503030000000003" pitchFamily="34" charset="0"/>
                <a:cs typeface="72" panose="020B0503030000000003" pitchFamily="34" charset="0"/>
              </a:endParaRPr>
            </a:p>
          </p:txBody>
        </p:sp>
        <p:sp>
          <p:nvSpPr>
            <p:cNvPr id="83" name="Text 26">
              <a:extLst>
                <a:ext uri="{FF2B5EF4-FFF2-40B4-BE49-F238E27FC236}">
                  <a16:creationId xmlns:a16="http://schemas.microsoft.com/office/drawing/2014/main" id="{4B9667A5-69BE-2405-C8BB-762622DE418C}"/>
                </a:ext>
              </a:extLst>
            </p:cNvPr>
            <p:cNvSpPr/>
            <p:nvPr/>
          </p:nvSpPr>
          <p:spPr>
            <a:xfrm>
              <a:off x="4072330" y="1268540"/>
              <a:ext cx="1264714" cy="188017"/>
            </a:xfrm>
            <a:prstGeom prst="rect">
              <a:avLst/>
            </a:prstGeom>
            <a:noFill/>
            <a:ln/>
          </p:spPr>
          <p:txBody>
            <a:bodyPr wrap="square" lIns="0" tIns="0" rIns="0" bIns="0" rtlCol="0" anchor="t"/>
            <a:lstStyle/>
            <a:p>
              <a:pPr marL="0" indent="0" algn="l">
                <a:lnSpc>
                  <a:spcPts val="1100"/>
                </a:lnSpc>
                <a:buNone/>
              </a:pPr>
              <a:r>
                <a:rPr lang="en-US" sz="900" dirty="0">
                  <a:solidFill>
                    <a:srgbClr val="354A5F"/>
                  </a:solidFill>
                  <a:latin typeface="72 Bold" pitchFamily="34" charset="0"/>
                  <a:ea typeface="72 Bold" pitchFamily="34" charset="-122"/>
                  <a:cs typeface="72 Bold" pitchFamily="34" charset="-120"/>
                </a:rPr>
                <a:t>Directory IT-EMEA</a:t>
              </a:r>
              <a:br>
                <a:rPr lang="en-US" sz="900" dirty="0">
                  <a:solidFill>
                    <a:srgbClr val="354A5F"/>
                  </a:solidFill>
                  <a:latin typeface="72 Bold" pitchFamily="34" charset="0"/>
                  <a:ea typeface="72 Bold" pitchFamily="34" charset="-122"/>
                  <a:cs typeface="72 Bold" pitchFamily="34" charset="-120"/>
                </a:rPr>
              </a:br>
              <a:r>
                <a:rPr lang="en-US" sz="900" dirty="0">
                  <a:solidFill>
                    <a:srgbClr val="354A5F"/>
                  </a:solidFill>
                  <a:latin typeface="72 Bold" pitchFamily="34" charset="0"/>
                  <a:ea typeface="72 Bold" pitchFamily="34" charset="-122"/>
                  <a:cs typeface="72 Bold" pitchFamily="34" charset="-120"/>
                </a:rPr>
                <a:t>(unmanaged)</a:t>
              </a:r>
              <a:endParaRPr lang="en-US" sz="900" dirty="0">
                <a:solidFill>
                  <a:srgbClr val="354A5F"/>
                </a:solidFill>
              </a:endParaRPr>
            </a:p>
          </p:txBody>
        </p:sp>
      </p:grpSp>
      <p:grpSp>
        <p:nvGrpSpPr>
          <p:cNvPr id="85" name="Gruppieren 84">
            <a:extLst>
              <a:ext uri="{FF2B5EF4-FFF2-40B4-BE49-F238E27FC236}">
                <a16:creationId xmlns:a16="http://schemas.microsoft.com/office/drawing/2014/main" id="{E78B8251-4F8A-722D-F05D-C5B80E51B5DB}"/>
              </a:ext>
            </a:extLst>
          </p:cNvPr>
          <p:cNvGrpSpPr/>
          <p:nvPr/>
        </p:nvGrpSpPr>
        <p:grpSpPr>
          <a:xfrm>
            <a:off x="5953179" y="1733503"/>
            <a:ext cx="1406904" cy="689131"/>
            <a:chOff x="2504190" y="1733503"/>
            <a:chExt cx="1406904" cy="689131"/>
          </a:xfrm>
        </p:grpSpPr>
        <p:sp>
          <p:nvSpPr>
            <p:cNvPr id="86" name="Rounded Rectangle 5">
              <a:extLst>
                <a:ext uri="{FF2B5EF4-FFF2-40B4-BE49-F238E27FC236}">
                  <a16:creationId xmlns:a16="http://schemas.microsoft.com/office/drawing/2014/main" id="{2F3270C6-AB19-3152-26CC-3E3A3D3FBB08}"/>
                </a:ext>
              </a:extLst>
            </p:cNvPr>
            <p:cNvSpPr/>
            <p:nvPr/>
          </p:nvSpPr>
          <p:spPr>
            <a:xfrm>
              <a:off x="2504190" y="1733503"/>
              <a:ext cx="1406904" cy="689131"/>
            </a:xfrm>
            <a:prstGeom prst="roundRect">
              <a:avLst>
                <a:gd name="adj" fmla="val 7872"/>
              </a:avLst>
            </a:prstGeom>
            <a:solidFill>
              <a:srgbClr val="EBF8FF"/>
            </a:solidFill>
            <a:ln w="19050">
              <a:solidFill>
                <a:srgbClr val="0070F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87" name="Text 26">
              <a:extLst>
                <a:ext uri="{FF2B5EF4-FFF2-40B4-BE49-F238E27FC236}">
                  <a16:creationId xmlns:a16="http://schemas.microsoft.com/office/drawing/2014/main" id="{4ACC7137-8C3B-DE6E-124F-EF9B399E97BF}"/>
                </a:ext>
              </a:extLst>
            </p:cNvPr>
            <p:cNvSpPr/>
            <p:nvPr/>
          </p:nvSpPr>
          <p:spPr>
            <a:xfrm>
              <a:off x="2575285" y="1809824"/>
              <a:ext cx="1264714" cy="188017"/>
            </a:xfrm>
            <a:prstGeom prst="rect">
              <a:avLst/>
            </a:prstGeom>
            <a:noFill/>
            <a:ln/>
          </p:spPr>
          <p:txBody>
            <a:bodyPr wrap="square" lIns="0" tIns="0" rIns="0" bIns="0" rtlCol="0" anchor="t"/>
            <a:lstStyle/>
            <a:p>
              <a:pPr marL="0" indent="0" algn="l">
                <a:lnSpc>
                  <a:spcPts val="1100"/>
                </a:lnSpc>
                <a:buNone/>
              </a:pPr>
              <a:r>
                <a:rPr lang="en-US" sz="900" b="1" dirty="0">
                  <a:solidFill>
                    <a:srgbClr val="354A5F"/>
                  </a:solidFill>
                  <a:latin typeface="72 Bold" pitchFamily="34" charset="0"/>
                  <a:ea typeface="72 Bold" pitchFamily="34" charset="-122"/>
                  <a:cs typeface="72 Bold" pitchFamily="34" charset="-120"/>
                </a:rPr>
                <a:t>Subaccount</a:t>
              </a:r>
              <a:r>
                <a:rPr lang="en-US" sz="900" dirty="0">
                  <a:solidFill>
                    <a:srgbClr val="354A5F"/>
                  </a:solidFill>
                  <a:latin typeface="72 Bold" pitchFamily="34" charset="0"/>
                  <a:ea typeface="72 Bold" pitchFamily="34" charset="-122"/>
                  <a:cs typeface="72 Bold" pitchFamily="34" charset="-120"/>
                </a:rPr>
                <a:t> </a:t>
              </a:r>
              <a:br>
                <a:rPr lang="en-US" sz="900" dirty="0">
                  <a:solidFill>
                    <a:srgbClr val="354A5F"/>
                  </a:solidFill>
                  <a:latin typeface="72 Bold" pitchFamily="34" charset="0"/>
                  <a:ea typeface="72 Bold" pitchFamily="34" charset="-122"/>
                  <a:cs typeface="72 Bold" pitchFamily="34" charset="-120"/>
                </a:rPr>
              </a:br>
              <a:r>
                <a:rPr lang="en-US" sz="900" dirty="0">
                  <a:solidFill>
                    <a:srgbClr val="354A5F"/>
                  </a:solidFill>
                  <a:latin typeface="72 Bold" pitchFamily="34" charset="0"/>
                  <a:ea typeface="72 Bold" pitchFamily="34" charset="-122"/>
                  <a:cs typeface="72 Bold" pitchFamily="34" charset="-120"/>
                </a:rPr>
                <a:t>IT-DEV</a:t>
              </a:r>
              <a:br>
                <a:rPr lang="en-US" sz="900" dirty="0">
                  <a:solidFill>
                    <a:srgbClr val="354A5F"/>
                  </a:solidFill>
                  <a:latin typeface="72 Bold" pitchFamily="34" charset="0"/>
                  <a:ea typeface="72 Bold" pitchFamily="34" charset="-122"/>
                  <a:cs typeface="72 Bold" pitchFamily="34" charset="-120"/>
                </a:rPr>
              </a:br>
              <a:endParaRPr lang="en-US" sz="900" dirty="0">
                <a:solidFill>
                  <a:srgbClr val="354A5F"/>
                </a:solidFill>
              </a:endParaRPr>
            </a:p>
          </p:txBody>
        </p:sp>
      </p:grpSp>
      <p:grpSp>
        <p:nvGrpSpPr>
          <p:cNvPr id="88" name="Gruppieren 87">
            <a:extLst>
              <a:ext uri="{FF2B5EF4-FFF2-40B4-BE49-F238E27FC236}">
                <a16:creationId xmlns:a16="http://schemas.microsoft.com/office/drawing/2014/main" id="{281F832B-8242-46BC-BAED-CB074AAD3B40}"/>
              </a:ext>
            </a:extLst>
          </p:cNvPr>
          <p:cNvGrpSpPr/>
          <p:nvPr/>
        </p:nvGrpSpPr>
        <p:grpSpPr>
          <a:xfrm>
            <a:off x="5953178" y="2570704"/>
            <a:ext cx="1406905" cy="689131"/>
            <a:chOff x="2504189" y="2570704"/>
            <a:chExt cx="1406905" cy="689131"/>
          </a:xfrm>
        </p:grpSpPr>
        <p:sp>
          <p:nvSpPr>
            <p:cNvPr id="89" name="Rounded Rectangle 5">
              <a:extLst>
                <a:ext uri="{FF2B5EF4-FFF2-40B4-BE49-F238E27FC236}">
                  <a16:creationId xmlns:a16="http://schemas.microsoft.com/office/drawing/2014/main" id="{3B31E295-1A7E-BE5E-613A-0F13E777032E}"/>
                </a:ext>
              </a:extLst>
            </p:cNvPr>
            <p:cNvSpPr/>
            <p:nvPr/>
          </p:nvSpPr>
          <p:spPr>
            <a:xfrm>
              <a:off x="2504189" y="2570704"/>
              <a:ext cx="1406905" cy="689131"/>
            </a:xfrm>
            <a:prstGeom prst="roundRect">
              <a:avLst>
                <a:gd name="adj" fmla="val 7872"/>
              </a:avLst>
            </a:prstGeom>
            <a:solidFill>
              <a:srgbClr val="EBF8FF"/>
            </a:solidFill>
            <a:ln w="19050">
              <a:solidFill>
                <a:srgbClr val="0070F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90" name="Text 26">
              <a:extLst>
                <a:ext uri="{FF2B5EF4-FFF2-40B4-BE49-F238E27FC236}">
                  <a16:creationId xmlns:a16="http://schemas.microsoft.com/office/drawing/2014/main" id="{463C4B72-1610-E38F-0447-DFDEB2654A59}"/>
                </a:ext>
              </a:extLst>
            </p:cNvPr>
            <p:cNvSpPr/>
            <p:nvPr/>
          </p:nvSpPr>
          <p:spPr>
            <a:xfrm>
              <a:off x="2571271" y="2647025"/>
              <a:ext cx="1264714" cy="188017"/>
            </a:xfrm>
            <a:prstGeom prst="rect">
              <a:avLst/>
            </a:prstGeom>
            <a:noFill/>
            <a:ln/>
          </p:spPr>
          <p:txBody>
            <a:bodyPr wrap="square" lIns="0" tIns="0" rIns="0" bIns="0" rtlCol="0" anchor="t"/>
            <a:lstStyle/>
            <a:p>
              <a:pPr marL="0" indent="0" algn="l">
                <a:lnSpc>
                  <a:spcPts val="1100"/>
                </a:lnSpc>
                <a:buNone/>
              </a:pPr>
              <a:r>
                <a:rPr lang="en-US" sz="900" b="1" dirty="0">
                  <a:solidFill>
                    <a:srgbClr val="354A5F"/>
                  </a:solidFill>
                  <a:latin typeface="72 Bold" pitchFamily="34" charset="0"/>
                  <a:ea typeface="72 Bold" pitchFamily="34" charset="-122"/>
                  <a:cs typeface="72 Bold" pitchFamily="34" charset="-120"/>
                </a:rPr>
                <a:t>Subaccount</a:t>
              </a:r>
              <a:r>
                <a:rPr lang="en-US" sz="900" dirty="0">
                  <a:solidFill>
                    <a:srgbClr val="354A5F"/>
                  </a:solidFill>
                  <a:latin typeface="72 Bold" pitchFamily="34" charset="0"/>
                  <a:ea typeface="72 Bold" pitchFamily="34" charset="-122"/>
                  <a:cs typeface="72 Bold" pitchFamily="34" charset="-120"/>
                </a:rPr>
                <a:t> </a:t>
              </a:r>
              <a:br>
                <a:rPr lang="en-US" sz="900" dirty="0">
                  <a:solidFill>
                    <a:srgbClr val="354A5F"/>
                  </a:solidFill>
                  <a:latin typeface="72 Bold" pitchFamily="34" charset="0"/>
                  <a:ea typeface="72 Bold" pitchFamily="34" charset="-122"/>
                  <a:cs typeface="72 Bold" pitchFamily="34" charset="-120"/>
                </a:rPr>
              </a:br>
              <a:r>
                <a:rPr lang="en-US" sz="900" dirty="0">
                  <a:solidFill>
                    <a:srgbClr val="354A5F"/>
                  </a:solidFill>
                  <a:latin typeface="72 Bold" pitchFamily="34" charset="0"/>
                  <a:ea typeface="72 Bold" pitchFamily="34" charset="-122"/>
                  <a:cs typeface="72 Bold" pitchFamily="34" charset="-120"/>
                </a:rPr>
                <a:t>IT-TEST</a:t>
              </a:r>
              <a:br>
                <a:rPr lang="en-US" sz="900" dirty="0">
                  <a:solidFill>
                    <a:srgbClr val="354A5F"/>
                  </a:solidFill>
                  <a:latin typeface="72 Bold" pitchFamily="34" charset="0"/>
                  <a:ea typeface="72 Bold" pitchFamily="34" charset="-122"/>
                  <a:cs typeface="72 Bold" pitchFamily="34" charset="-120"/>
                </a:rPr>
              </a:br>
              <a:endParaRPr lang="en-US" sz="900" dirty="0">
                <a:solidFill>
                  <a:srgbClr val="354A5F"/>
                </a:solidFill>
              </a:endParaRPr>
            </a:p>
          </p:txBody>
        </p:sp>
      </p:grpSp>
      <p:grpSp>
        <p:nvGrpSpPr>
          <p:cNvPr id="92" name="Gruppieren 91">
            <a:extLst>
              <a:ext uri="{FF2B5EF4-FFF2-40B4-BE49-F238E27FC236}">
                <a16:creationId xmlns:a16="http://schemas.microsoft.com/office/drawing/2014/main" id="{7A9480C6-41CF-1F3D-5E7E-179C480F341A}"/>
              </a:ext>
            </a:extLst>
          </p:cNvPr>
          <p:cNvGrpSpPr/>
          <p:nvPr/>
        </p:nvGrpSpPr>
        <p:grpSpPr>
          <a:xfrm>
            <a:off x="5963979" y="3362485"/>
            <a:ext cx="1396105" cy="689131"/>
            <a:chOff x="2514990" y="3362485"/>
            <a:chExt cx="1396105" cy="689131"/>
          </a:xfrm>
        </p:grpSpPr>
        <p:sp>
          <p:nvSpPr>
            <p:cNvPr id="93" name="Rounded Rectangle 5">
              <a:extLst>
                <a:ext uri="{FF2B5EF4-FFF2-40B4-BE49-F238E27FC236}">
                  <a16:creationId xmlns:a16="http://schemas.microsoft.com/office/drawing/2014/main" id="{8F8F1F1A-B139-E38E-81AC-F26F97984743}"/>
                </a:ext>
              </a:extLst>
            </p:cNvPr>
            <p:cNvSpPr/>
            <p:nvPr/>
          </p:nvSpPr>
          <p:spPr>
            <a:xfrm>
              <a:off x="2514990" y="3362485"/>
              <a:ext cx="1396105" cy="689131"/>
            </a:xfrm>
            <a:prstGeom prst="roundRect">
              <a:avLst>
                <a:gd name="adj" fmla="val 7872"/>
              </a:avLst>
            </a:prstGeom>
            <a:solidFill>
              <a:srgbClr val="EBF8FF"/>
            </a:solidFill>
            <a:ln w="19050">
              <a:solidFill>
                <a:srgbClr val="0070F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95" name="Text 26">
              <a:extLst>
                <a:ext uri="{FF2B5EF4-FFF2-40B4-BE49-F238E27FC236}">
                  <a16:creationId xmlns:a16="http://schemas.microsoft.com/office/drawing/2014/main" id="{EE6CF481-1C43-5CFC-CF02-9234E55B97C0}"/>
                </a:ext>
              </a:extLst>
            </p:cNvPr>
            <p:cNvSpPr/>
            <p:nvPr/>
          </p:nvSpPr>
          <p:spPr>
            <a:xfrm>
              <a:off x="2582072" y="3438806"/>
              <a:ext cx="1264714" cy="188017"/>
            </a:xfrm>
            <a:prstGeom prst="rect">
              <a:avLst/>
            </a:prstGeom>
            <a:noFill/>
            <a:ln/>
          </p:spPr>
          <p:txBody>
            <a:bodyPr wrap="square" lIns="0" tIns="0" rIns="0" bIns="0" rtlCol="0" anchor="t"/>
            <a:lstStyle/>
            <a:p>
              <a:pPr marL="0" indent="0" algn="l">
                <a:lnSpc>
                  <a:spcPts val="1100"/>
                </a:lnSpc>
                <a:buNone/>
              </a:pPr>
              <a:r>
                <a:rPr lang="en-US" sz="900" b="1" dirty="0">
                  <a:solidFill>
                    <a:srgbClr val="354A5F"/>
                  </a:solidFill>
                  <a:latin typeface="72 Bold" pitchFamily="34" charset="0"/>
                  <a:ea typeface="72 Bold" pitchFamily="34" charset="-122"/>
                  <a:cs typeface="72 Bold" pitchFamily="34" charset="-120"/>
                </a:rPr>
                <a:t>Subaccount</a:t>
              </a:r>
              <a:r>
                <a:rPr lang="en-US" sz="900" dirty="0">
                  <a:solidFill>
                    <a:srgbClr val="354A5F"/>
                  </a:solidFill>
                  <a:latin typeface="72 Bold" pitchFamily="34" charset="0"/>
                  <a:ea typeface="72 Bold" pitchFamily="34" charset="-122"/>
                  <a:cs typeface="72 Bold" pitchFamily="34" charset="-120"/>
                </a:rPr>
                <a:t> </a:t>
              </a:r>
              <a:br>
                <a:rPr lang="en-US" sz="900" dirty="0">
                  <a:solidFill>
                    <a:srgbClr val="354A5F"/>
                  </a:solidFill>
                  <a:latin typeface="72 Bold" pitchFamily="34" charset="0"/>
                  <a:ea typeface="72 Bold" pitchFamily="34" charset="-122"/>
                  <a:cs typeface="72 Bold" pitchFamily="34" charset="-120"/>
                </a:rPr>
              </a:br>
              <a:r>
                <a:rPr lang="en-US" sz="900" dirty="0">
                  <a:solidFill>
                    <a:srgbClr val="354A5F"/>
                  </a:solidFill>
                  <a:latin typeface="72 Bold" pitchFamily="34" charset="0"/>
                  <a:ea typeface="72 Bold" pitchFamily="34" charset="-122"/>
                  <a:cs typeface="72 Bold" pitchFamily="34" charset="-120"/>
                </a:rPr>
                <a:t>IT-PROD</a:t>
              </a:r>
              <a:br>
                <a:rPr lang="en-US" sz="900" dirty="0">
                  <a:solidFill>
                    <a:srgbClr val="354A5F"/>
                  </a:solidFill>
                  <a:latin typeface="72 Bold" pitchFamily="34" charset="0"/>
                  <a:ea typeface="72 Bold" pitchFamily="34" charset="-122"/>
                  <a:cs typeface="72 Bold" pitchFamily="34" charset="-120"/>
                </a:rPr>
              </a:br>
              <a:endParaRPr lang="en-US" sz="900" dirty="0">
                <a:solidFill>
                  <a:srgbClr val="354A5F"/>
                </a:solidFill>
              </a:endParaRPr>
            </a:p>
          </p:txBody>
        </p:sp>
      </p:grpSp>
      <p:grpSp>
        <p:nvGrpSpPr>
          <p:cNvPr id="96" name="Gruppieren 95">
            <a:extLst>
              <a:ext uri="{FF2B5EF4-FFF2-40B4-BE49-F238E27FC236}">
                <a16:creationId xmlns:a16="http://schemas.microsoft.com/office/drawing/2014/main" id="{6DED3874-C1EA-5804-54F5-6A3F9FA4F352}"/>
              </a:ext>
            </a:extLst>
          </p:cNvPr>
          <p:cNvGrpSpPr/>
          <p:nvPr/>
        </p:nvGrpSpPr>
        <p:grpSpPr>
          <a:xfrm>
            <a:off x="5953178" y="4154266"/>
            <a:ext cx="1406907" cy="689131"/>
            <a:chOff x="2504189" y="4154266"/>
            <a:chExt cx="1406907" cy="689131"/>
          </a:xfrm>
        </p:grpSpPr>
        <p:sp>
          <p:nvSpPr>
            <p:cNvPr id="97" name="Rounded Rectangle 5">
              <a:extLst>
                <a:ext uri="{FF2B5EF4-FFF2-40B4-BE49-F238E27FC236}">
                  <a16:creationId xmlns:a16="http://schemas.microsoft.com/office/drawing/2014/main" id="{A77DE03F-B4A3-F403-24F9-F3612D587D2A}"/>
                </a:ext>
              </a:extLst>
            </p:cNvPr>
            <p:cNvSpPr/>
            <p:nvPr/>
          </p:nvSpPr>
          <p:spPr>
            <a:xfrm>
              <a:off x="2504189" y="4154266"/>
              <a:ext cx="1406907" cy="689131"/>
            </a:xfrm>
            <a:prstGeom prst="roundRect">
              <a:avLst>
                <a:gd name="adj" fmla="val 7872"/>
              </a:avLst>
            </a:prstGeom>
            <a:solidFill>
              <a:srgbClr val="EBF8FF"/>
            </a:solidFill>
            <a:ln w="19050">
              <a:solidFill>
                <a:srgbClr val="0070F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98" name="Text 26">
              <a:extLst>
                <a:ext uri="{FF2B5EF4-FFF2-40B4-BE49-F238E27FC236}">
                  <a16:creationId xmlns:a16="http://schemas.microsoft.com/office/drawing/2014/main" id="{7AB396DF-2012-13DB-947E-6B7368D3CD49}"/>
                </a:ext>
              </a:extLst>
            </p:cNvPr>
            <p:cNvSpPr/>
            <p:nvPr/>
          </p:nvSpPr>
          <p:spPr>
            <a:xfrm>
              <a:off x="2571271" y="4230587"/>
              <a:ext cx="1264714" cy="248301"/>
            </a:xfrm>
            <a:prstGeom prst="rect">
              <a:avLst/>
            </a:prstGeom>
            <a:noFill/>
            <a:ln/>
          </p:spPr>
          <p:txBody>
            <a:bodyPr wrap="square" lIns="0" tIns="0" rIns="0" bIns="0" rtlCol="0" anchor="t"/>
            <a:lstStyle/>
            <a:p>
              <a:pPr marL="0" indent="0" algn="l">
                <a:lnSpc>
                  <a:spcPts val="1100"/>
                </a:lnSpc>
                <a:buNone/>
              </a:pPr>
              <a:r>
                <a:rPr lang="en-US" sz="900" b="1" dirty="0">
                  <a:solidFill>
                    <a:srgbClr val="354A5F"/>
                  </a:solidFill>
                  <a:latin typeface="72 Bold" pitchFamily="34" charset="0"/>
                  <a:ea typeface="72 Bold" pitchFamily="34" charset="-122"/>
                  <a:cs typeface="72 Bold" pitchFamily="34" charset="-120"/>
                </a:rPr>
                <a:t>Subaccount</a:t>
              </a:r>
              <a:r>
                <a:rPr lang="en-US" sz="900" dirty="0">
                  <a:solidFill>
                    <a:srgbClr val="354A5F"/>
                  </a:solidFill>
                  <a:latin typeface="72 Bold" pitchFamily="34" charset="0"/>
                  <a:ea typeface="72 Bold" pitchFamily="34" charset="-122"/>
                  <a:cs typeface="72 Bold" pitchFamily="34" charset="-120"/>
                </a:rPr>
                <a:t> </a:t>
              </a:r>
              <a:br>
                <a:rPr lang="en-US" sz="900" dirty="0">
                  <a:solidFill>
                    <a:srgbClr val="354A5F"/>
                  </a:solidFill>
                  <a:latin typeface="72 Bold" pitchFamily="34" charset="0"/>
                  <a:ea typeface="72 Bold" pitchFamily="34" charset="-122"/>
                  <a:cs typeface="72 Bold" pitchFamily="34" charset="-120"/>
                </a:rPr>
              </a:br>
              <a:r>
                <a:rPr lang="en-US" sz="900" dirty="0">
                  <a:solidFill>
                    <a:srgbClr val="354A5F"/>
                  </a:solidFill>
                  <a:latin typeface="72 Bold" pitchFamily="34" charset="0"/>
                  <a:ea typeface="72 Bold" pitchFamily="34" charset="-122"/>
                  <a:cs typeface="72 Bold" pitchFamily="34" charset="-120"/>
                </a:rPr>
                <a:t>IT-SHARED</a:t>
              </a:r>
              <a:br>
                <a:rPr lang="en-US" sz="900" dirty="0">
                  <a:solidFill>
                    <a:srgbClr val="354A5F"/>
                  </a:solidFill>
                  <a:latin typeface="72 Bold" pitchFamily="34" charset="0"/>
                  <a:ea typeface="72 Bold" pitchFamily="34" charset="-122"/>
                  <a:cs typeface="72 Bold" pitchFamily="34" charset="-120"/>
                </a:rPr>
              </a:br>
              <a:endParaRPr lang="en-US" sz="900" dirty="0">
                <a:solidFill>
                  <a:srgbClr val="354A5F"/>
                </a:solidFill>
              </a:endParaRPr>
            </a:p>
          </p:txBody>
        </p:sp>
      </p:grpSp>
    </p:spTree>
    <p:extLst>
      <p:ext uri="{BB962C8B-B14F-4D97-AF65-F5344CB8AC3E}">
        <p14:creationId xmlns:p14="http://schemas.microsoft.com/office/powerpoint/2010/main" val="22884465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63250341"/>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pPr>
              <a:spcBef>
                <a:spcPts val="600"/>
              </a:spcBef>
            </a:pPr>
            <a:r>
              <a:rPr lang="en-US" sz="1000" dirty="0"/>
              <a:t>The SAP Terms of Use found here, along with the terms of use that are specific to the SAP Diagrams, Design Elements, and Icons, below, govern your use of these SAP Materials (as defined in the Terms of Use), and related Content and web pages. Unless otherwise indicated, all capitalized words used below shall have the same meanings given to such words in the SAP Terms of Use.</a:t>
            </a:r>
          </a:p>
          <a:p>
            <a:pPr>
              <a:spcBef>
                <a:spcPts val="600"/>
              </a:spcBef>
            </a:pPr>
            <a:r>
              <a:rPr lang="en-US" sz="1000" dirty="0"/>
              <a:t>By attempting to access or use these SAP Materials, You agree that these Terms form a legally binding agreement between You ("You" or "Your") and SAP SE, for and on behalf of itself and its subsidiaries and affiliates (as defined in Section 15 of the German Stock Corporation Act), and You agree to be bound by these terms with respect to your use of the Diagrams and Icons. If You are accessing the SAP Materials on behalf of Your employer in your capacity as an employee, or as a consultant or agent of a third party (this third party in any of these cases being referred to as "Your Company"), You represent and warrant that You have the authority to act on behalf of and bind Your Company to these Terms, and everywhere in this Agreement that refers to 'You' or 'Your' shall also include Your Company. If You do not agree to these terms, do not attempt to access or use the SAP Materials.</a:t>
            </a:r>
          </a:p>
          <a:p>
            <a:pPr marL="228600" lvl="0" indent="-228600">
              <a:spcBef>
                <a:spcPts val="600"/>
              </a:spcBef>
              <a:buSzPct val="100000"/>
              <a:buFont typeface="+mj-lt"/>
              <a:buAutoNum type="arabicPeriod"/>
            </a:pPr>
            <a:r>
              <a:rPr lang="en-US" sz="1000" dirty="0"/>
              <a:t>You are entitled to (a) access the Diagrams, Design Elements, and Icons, and use these SAP Materials as a reference tool for activities you perform as an individual or as part of your employment, and (b) include these SAP Materials in documents, reports, or other works that you create in direct or indirect support of the deployment or use of SAP products or services (including a third party’s deployment or use of SAP products or services).</a:t>
            </a:r>
            <a:br>
              <a:rPr lang="en-US" sz="1000" dirty="0"/>
            </a:br>
            <a:br>
              <a:rPr lang="en-US" sz="1000" dirty="0"/>
            </a:br>
            <a:r>
              <a:rPr lang="en-US" sz="1000" dirty="0"/>
              <a:t>The above described use is subject to SAP’s policies on the Use of Copyrighted Material found at this page</a:t>
            </a:r>
            <a:br>
              <a:rPr lang="en-US" sz="1000" dirty="0"/>
            </a:br>
            <a:br>
              <a:rPr lang="en-US" sz="1000" dirty="0"/>
            </a:br>
            <a:r>
              <a:rPr lang="en-US" sz="1000" u="sng" dirty="0">
                <a:hlinkClick r:id="rId3"/>
              </a:rPr>
              <a:t>https://www.sap.com/corporate/en/legal/copyright/use-of-copyrighted-material.html</a:t>
            </a:r>
            <a:r>
              <a:rPr lang="en-US" sz="1000" dirty="0"/>
              <a:t> </a:t>
            </a:r>
            <a:br>
              <a:rPr lang="en-US" sz="1000" dirty="0"/>
            </a:br>
            <a:br>
              <a:rPr lang="en-US" sz="1000" dirty="0"/>
            </a:br>
            <a:r>
              <a:rPr lang="en-US" sz="1000" dirty="0"/>
              <a:t>including the following conditions set forth in Section II:</a:t>
            </a:r>
          </a:p>
          <a:p>
            <a:pPr marL="407988" lvl="1" indent="-176213"/>
            <a:r>
              <a:rPr lang="en-US" sz="1000" dirty="0"/>
              <a:t>The SAP Materials and all copies shall remain at all times the exclusive property of SAP SE and/or an SAP affiliate company.</a:t>
            </a:r>
          </a:p>
          <a:p>
            <a:pPr>
              <a:spcBef>
                <a:spcPts val="600"/>
              </a:spcBef>
            </a:pPr>
            <a:endParaRPr lang="en-US" sz="1000" dirty="0"/>
          </a:p>
        </p:txBody>
      </p:sp>
      <p:sp>
        <p:nvSpPr>
          <p:cNvPr id="4" name="Text Placeholder 3"/>
          <p:cNvSpPr>
            <a:spLocks noGrp="1"/>
          </p:cNvSpPr>
          <p:nvPr>
            <p:ph type="body" sz="quarter" idx="11"/>
          </p:nvPr>
        </p:nvSpPr>
        <p:spPr/>
        <p:txBody>
          <a:bodyPr>
            <a:normAutofit/>
          </a:bodyPr>
          <a:lstStyle/>
          <a:p>
            <a:pPr marL="407988" lvl="1" indent="-176213"/>
            <a:r>
              <a:rPr lang="en-US" sz="1000" dirty="0"/>
              <a:t>You must use the SAP Materials without modification (except as may be necessary to resize or otherwise convert the SAP Material to a permitted format).</a:t>
            </a:r>
          </a:p>
          <a:p>
            <a:pPr marL="407988" lvl="1" indent="-176213"/>
            <a:r>
              <a:rPr lang="en-US" sz="1000" dirty="0"/>
              <a:t>In the event You use more than an incidental number or terms or definitions in your work, You must include the statement indicating the SAP Materials are “Used with permission of SAP SE” in a prominent location.</a:t>
            </a:r>
          </a:p>
          <a:p>
            <a:pPr marL="407988" lvl="1" indent="-176213"/>
            <a:r>
              <a:rPr lang="en-US" sz="1000" dirty="0"/>
              <a:t>You may not use the SAP Material in any offensive manner or context, for example in a way that is defamatory, disparaging or libelous to, or otherwise presents false or misleading information regarding, SAP or any other party, or its or their products or services; in conjunction with obscene or pornographic material; in a manner that suggests bias based on race, national origin, gender, sexual orientation, or religion; or in any manner that would be illegal under applicable law.</a:t>
            </a:r>
          </a:p>
          <a:p>
            <a:pPr marL="407988" lvl="1" indent="-176213"/>
            <a:r>
              <a:rPr lang="en-US" sz="1000" dirty="0"/>
              <a:t>You may not imply any SAP sponsorship, affiliation or endorsement.</a:t>
            </a:r>
          </a:p>
          <a:p>
            <a:pPr marL="407988" lvl="1" indent="-176213"/>
            <a:r>
              <a:rPr lang="en-US" sz="1000" dirty="0"/>
              <a:t>You may not use the SAP Material for a purpose competitive with SAP or its products unless otherwise clearly permitted by applicable law.</a:t>
            </a:r>
          </a:p>
          <a:p>
            <a:pPr marL="407988" lvl="1" indent="-176213"/>
            <a:r>
              <a:rPr lang="en-US" sz="1000" dirty="0"/>
              <a:t>You may not use the SAP corporate logo.</a:t>
            </a:r>
          </a:p>
          <a:p>
            <a:pPr marL="407988" lvl="1" indent="-176213"/>
            <a:r>
              <a:rPr lang="en-US" sz="1000" dirty="0"/>
              <a:t>No use of other SAP trademarks is granted under this section. For information regarding use of SAP trademarks, see </a:t>
            </a:r>
            <a:r>
              <a:rPr lang="en-US" sz="1000" u="sng" dirty="0">
                <a:hlinkClick r:id="rId4"/>
              </a:rPr>
              <a:t>http://www.sap.com/corporate/en/legal/trademark.html</a:t>
            </a:r>
            <a:r>
              <a:rPr lang="en-US" sz="1000" dirty="0"/>
              <a:t>.</a:t>
            </a:r>
          </a:p>
          <a:p>
            <a:pPr marL="228600" lvl="0" indent="-228600">
              <a:spcBef>
                <a:spcPts val="600"/>
              </a:spcBef>
              <a:buSzPct val="100000"/>
              <a:buFont typeface="+mj-lt"/>
              <a:buAutoNum type="arabicPeriod" startAt="2"/>
            </a:pPr>
            <a:r>
              <a:rPr lang="en-US" sz="1000" dirty="0"/>
              <a:t>You are not permitted to:</a:t>
            </a:r>
          </a:p>
          <a:p>
            <a:pPr marL="407988" lvl="0" indent="-176213">
              <a:spcBef>
                <a:spcPts val="600"/>
              </a:spcBef>
              <a:buSzPct val="100000"/>
              <a:buFont typeface="Wingdings" panose="05000000000000000000" pitchFamily="2" charset="2"/>
              <a:buChar char="§"/>
            </a:pPr>
            <a:r>
              <a:rPr lang="en-US" sz="1000" dirty="0"/>
              <a:t>Archive or download the Diagrams, Design Elements, and Icons, or archive or download data to create a derivative database or work, other than as expressly permitted herein; or</a:t>
            </a:r>
          </a:p>
          <a:p>
            <a:pPr marL="407988" lvl="0" indent="-176213">
              <a:spcBef>
                <a:spcPts val="600"/>
              </a:spcBef>
              <a:buSzPct val="100000"/>
              <a:buFont typeface="Wingdings" panose="05000000000000000000" pitchFamily="2" charset="2"/>
              <a:buChar char="§"/>
            </a:pPr>
            <a:r>
              <a:rPr lang="en-US" sz="1000" dirty="0"/>
              <a:t>Use the Web Site or any SAP Materials to provide products or services to anyone outside your organization, except as expressly provided herein or with the prior written authorization of SAP.</a:t>
            </a:r>
          </a:p>
          <a:p>
            <a:pPr>
              <a:spcBef>
                <a:spcPts val="600"/>
              </a:spcBef>
            </a:pPr>
            <a:br>
              <a:rPr lang="en-US" sz="1000" b="1" dirty="0"/>
            </a:br>
            <a:endParaRPr lang="en-US" sz="1000" dirty="0"/>
          </a:p>
        </p:txBody>
      </p:sp>
      <p:sp>
        <p:nvSpPr>
          <p:cNvPr id="2" name="Title 1"/>
          <p:cNvSpPr>
            <a:spLocks noGrp="1"/>
          </p:cNvSpPr>
          <p:nvPr>
            <p:ph type="title"/>
          </p:nvPr>
        </p:nvSpPr>
        <p:spPr>
          <a:xfrm>
            <a:off x="504001" y="504000"/>
            <a:ext cx="11138724" cy="738664"/>
          </a:xfrm>
        </p:spPr>
        <p:txBody>
          <a:bodyPr/>
          <a:lstStyle/>
          <a:p>
            <a:r>
              <a:rPr lang="en-US" dirty="0"/>
              <a:t>Terms of Use for the SAP Business Technology Solution Diagrams, </a:t>
            </a:r>
            <a:br>
              <a:rPr lang="en-US" dirty="0"/>
            </a:br>
            <a:r>
              <a:rPr lang="en-US" dirty="0"/>
              <a:t>Design Elements and Icons</a:t>
            </a:r>
          </a:p>
        </p:txBody>
      </p:sp>
    </p:spTree>
    <p:extLst>
      <p:ext uri="{BB962C8B-B14F-4D97-AF65-F5344CB8AC3E}">
        <p14:creationId xmlns:p14="http://schemas.microsoft.com/office/powerpoint/2010/main" val="24794766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8A65E-24AF-70FC-CF6B-4B7D83ADEA03}"/>
              </a:ext>
            </a:extLst>
          </p:cNvPr>
          <p:cNvSpPr>
            <a:spLocks noGrp="1"/>
          </p:cNvSpPr>
          <p:nvPr>
            <p:ph type="title" idx="4294967295"/>
          </p:nvPr>
        </p:nvSpPr>
        <p:spPr>
          <a:xfrm>
            <a:off x="504001" y="504000"/>
            <a:ext cx="11186476" cy="184666"/>
          </a:xfrm>
        </p:spPr>
        <p:txBody>
          <a:bodyPr/>
          <a:lstStyle/>
          <a:p>
            <a:r>
              <a:rPr lang="en-GB" sz="1200" dirty="0"/>
              <a:t>Basic Shapes</a:t>
            </a:r>
            <a:endParaRPr lang="en-DE" sz="1200" dirty="0"/>
          </a:p>
        </p:txBody>
      </p:sp>
      <p:sp>
        <p:nvSpPr>
          <p:cNvPr id="4" name="Rounded Rectangle 3">
            <a:extLst>
              <a:ext uri="{FF2B5EF4-FFF2-40B4-BE49-F238E27FC236}">
                <a16:creationId xmlns:a16="http://schemas.microsoft.com/office/drawing/2014/main" id="{E58F4F85-98A1-5BB3-16FF-ACB37F293DE2}"/>
              </a:ext>
            </a:extLst>
          </p:cNvPr>
          <p:cNvSpPr/>
          <p:nvPr/>
        </p:nvSpPr>
        <p:spPr>
          <a:xfrm>
            <a:off x="504001" y="1240691"/>
            <a:ext cx="5957441" cy="4073538"/>
          </a:xfrm>
          <a:prstGeom prst="roundRect">
            <a:avLst>
              <a:gd name="adj" fmla="val 2752"/>
            </a:avLst>
          </a:prstGeom>
          <a:solidFill>
            <a:srgbClr val="EBF8FF"/>
          </a:solidFill>
          <a:ln w="19050">
            <a:solidFill>
              <a:srgbClr val="0070F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5" name="Rounded Rectangle 4">
            <a:extLst>
              <a:ext uri="{FF2B5EF4-FFF2-40B4-BE49-F238E27FC236}">
                <a16:creationId xmlns:a16="http://schemas.microsoft.com/office/drawing/2014/main" id="{CC2DFCA8-5A33-9662-9064-4B4097934AEB}"/>
              </a:ext>
            </a:extLst>
          </p:cNvPr>
          <p:cNvSpPr/>
          <p:nvPr/>
        </p:nvSpPr>
        <p:spPr>
          <a:xfrm>
            <a:off x="844860" y="1975584"/>
            <a:ext cx="5213503" cy="3000848"/>
          </a:xfrm>
          <a:prstGeom prst="roundRect">
            <a:avLst>
              <a:gd name="adj" fmla="val 4549"/>
            </a:avLst>
          </a:prstGeom>
          <a:solidFill>
            <a:schemeClr val="bg1"/>
          </a:solidFill>
          <a:ln w="19050">
            <a:solidFill>
              <a:srgbClr val="0070F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6" name="Rounded Rectangle 5">
            <a:extLst>
              <a:ext uri="{FF2B5EF4-FFF2-40B4-BE49-F238E27FC236}">
                <a16:creationId xmlns:a16="http://schemas.microsoft.com/office/drawing/2014/main" id="{39651BD2-F24C-8D72-BF64-E9E551781728}"/>
              </a:ext>
            </a:extLst>
          </p:cNvPr>
          <p:cNvSpPr/>
          <p:nvPr/>
        </p:nvSpPr>
        <p:spPr>
          <a:xfrm>
            <a:off x="1161595" y="2758260"/>
            <a:ext cx="3530057" cy="1893805"/>
          </a:xfrm>
          <a:prstGeom prst="roundRect">
            <a:avLst>
              <a:gd name="adj" fmla="val 7872"/>
            </a:avLst>
          </a:prstGeom>
          <a:solidFill>
            <a:srgbClr val="EBF8FF"/>
          </a:solidFill>
          <a:ln w="19050">
            <a:solidFill>
              <a:srgbClr val="0070F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7" name="Rounded Rectangle 6">
            <a:extLst>
              <a:ext uri="{FF2B5EF4-FFF2-40B4-BE49-F238E27FC236}">
                <a16:creationId xmlns:a16="http://schemas.microsoft.com/office/drawing/2014/main" id="{F5A87399-5466-75D2-0B6A-B1BA4F289C6A}"/>
              </a:ext>
            </a:extLst>
          </p:cNvPr>
          <p:cNvSpPr/>
          <p:nvPr/>
        </p:nvSpPr>
        <p:spPr>
          <a:xfrm>
            <a:off x="1526685" y="4034588"/>
            <a:ext cx="2925000" cy="354753"/>
          </a:xfrm>
          <a:prstGeom prst="roundRect">
            <a:avLst>
              <a:gd name="adj" fmla="val 39526"/>
            </a:avLst>
          </a:prstGeom>
          <a:solidFill>
            <a:schemeClr val="bg1"/>
          </a:solidFill>
          <a:ln w="19050">
            <a:solidFill>
              <a:srgbClr val="0070F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0" name="Text 5">
            <a:extLst>
              <a:ext uri="{FF2B5EF4-FFF2-40B4-BE49-F238E27FC236}">
                <a16:creationId xmlns:a16="http://schemas.microsoft.com/office/drawing/2014/main" id="{C642B15E-6E32-D4EF-D1E4-35B259E55234}"/>
              </a:ext>
            </a:extLst>
          </p:cNvPr>
          <p:cNvSpPr/>
          <p:nvPr/>
        </p:nvSpPr>
        <p:spPr>
          <a:xfrm>
            <a:off x="708696" y="1543771"/>
            <a:ext cx="479477" cy="479597"/>
          </a:xfrm>
          <a:prstGeom prst="rect">
            <a:avLst/>
          </a:prstGeom>
          <a:noFill/>
          <a:ln/>
        </p:spPr>
        <p:txBody>
          <a:bodyPr wrap="square" lIns="0" tIns="0" rIns="0" bIns="0" rtlCol="0" anchor="t"/>
          <a:lstStyle/>
          <a:p>
            <a:pPr>
              <a:lnSpc>
                <a:spcPts val="1400"/>
              </a:lnSpc>
            </a:pPr>
            <a:r>
              <a:rPr lang="en-US" sz="1200" dirty="0">
                <a:solidFill>
                  <a:srgbClr val="000000">
                    <a:alpha val="100000"/>
                  </a:srgbClr>
                </a:solidFill>
                <a:latin typeface="72 Black" pitchFamily="34" charset="0"/>
                <a:ea typeface="72 Black" pitchFamily="34" charset="-122"/>
                <a:cs typeface="72 Black" pitchFamily="34" charset="-120"/>
              </a:rPr>
              <a:t>L0</a:t>
            </a:r>
            <a:endParaRPr lang="en-US" sz="1200" dirty="0"/>
          </a:p>
        </p:txBody>
      </p:sp>
      <p:sp>
        <p:nvSpPr>
          <p:cNvPr id="11" name="Text 6">
            <a:extLst>
              <a:ext uri="{FF2B5EF4-FFF2-40B4-BE49-F238E27FC236}">
                <a16:creationId xmlns:a16="http://schemas.microsoft.com/office/drawing/2014/main" id="{CEC75F22-4CD6-1921-34B5-A494CAF71E7D}"/>
              </a:ext>
            </a:extLst>
          </p:cNvPr>
          <p:cNvSpPr/>
          <p:nvPr/>
        </p:nvSpPr>
        <p:spPr>
          <a:xfrm>
            <a:off x="1047207" y="2180664"/>
            <a:ext cx="479477" cy="479597"/>
          </a:xfrm>
          <a:prstGeom prst="rect">
            <a:avLst/>
          </a:prstGeom>
          <a:noFill/>
          <a:ln/>
        </p:spPr>
        <p:txBody>
          <a:bodyPr wrap="square" lIns="0" tIns="0" rIns="0" bIns="0" rtlCol="0" anchor="t"/>
          <a:lstStyle/>
          <a:p>
            <a:pPr>
              <a:lnSpc>
                <a:spcPts val="1400"/>
              </a:lnSpc>
            </a:pPr>
            <a:r>
              <a:rPr lang="en-US" sz="1200" dirty="0">
                <a:solidFill>
                  <a:srgbClr val="000000">
                    <a:alpha val="100000"/>
                  </a:srgbClr>
                </a:solidFill>
                <a:latin typeface="72 Black" pitchFamily="34" charset="0"/>
                <a:ea typeface="72 Black" pitchFamily="34" charset="-122"/>
                <a:cs typeface="72 Black" pitchFamily="34" charset="-120"/>
              </a:rPr>
              <a:t>L1</a:t>
            </a:r>
            <a:endParaRPr lang="en-US" sz="1200" dirty="0"/>
          </a:p>
        </p:txBody>
      </p:sp>
      <p:sp>
        <p:nvSpPr>
          <p:cNvPr id="12" name="Text 7">
            <a:extLst>
              <a:ext uri="{FF2B5EF4-FFF2-40B4-BE49-F238E27FC236}">
                <a16:creationId xmlns:a16="http://schemas.microsoft.com/office/drawing/2014/main" id="{260EA483-83AE-9E0F-C677-2F00A40626EE}"/>
              </a:ext>
            </a:extLst>
          </p:cNvPr>
          <p:cNvSpPr/>
          <p:nvPr/>
        </p:nvSpPr>
        <p:spPr>
          <a:xfrm>
            <a:off x="1352344" y="2928530"/>
            <a:ext cx="479477" cy="479597"/>
          </a:xfrm>
          <a:prstGeom prst="rect">
            <a:avLst/>
          </a:prstGeom>
          <a:noFill/>
          <a:ln/>
        </p:spPr>
        <p:txBody>
          <a:bodyPr wrap="square" lIns="0" tIns="0" rIns="0" bIns="0" rtlCol="0" anchor="t"/>
          <a:lstStyle/>
          <a:p>
            <a:pPr>
              <a:lnSpc>
                <a:spcPts val="1400"/>
              </a:lnSpc>
            </a:pPr>
            <a:r>
              <a:rPr lang="en-US" sz="1200" dirty="0">
                <a:solidFill>
                  <a:srgbClr val="000000">
                    <a:alpha val="100000"/>
                  </a:srgbClr>
                </a:solidFill>
                <a:latin typeface="72 Black" pitchFamily="34" charset="0"/>
                <a:ea typeface="72 Black" pitchFamily="34" charset="-122"/>
                <a:cs typeface="72 Black" pitchFamily="34" charset="-120"/>
              </a:rPr>
              <a:t>L2</a:t>
            </a:r>
            <a:endParaRPr lang="en-US" sz="1200" dirty="0"/>
          </a:p>
        </p:txBody>
      </p:sp>
      <p:sp>
        <p:nvSpPr>
          <p:cNvPr id="16" name="Rounded Rectangle 15">
            <a:extLst>
              <a:ext uri="{FF2B5EF4-FFF2-40B4-BE49-F238E27FC236}">
                <a16:creationId xmlns:a16="http://schemas.microsoft.com/office/drawing/2014/main" id="{14FB7398-15FD-5CB5-4486-E0B314FAAF37}"/>
              </a:ext>
            </a:extLst>
          </p:cNvPr>
          <p:cNvSpPr/>
          <p:nvPr/>
        </p:nvSpPr>
        <p:spPr>
          <a:xfrm>
            <a:off x="7263746" y="2660261"/>
            <a:ext cx="1958588" cy="1243386"/>
          </a:xfrm>
          <a:prstGeom prst="roundRect">
            <a:avLst>
              <a:gd name="adj" fmla="val 7872"/>
            </a:avLst>
          </a:prstGeom>
          <a:solidFill>
            <a:srgbClr val="F5F6F7"/>
          </a:solidFill>
          <a:ln w="19050">
            <a:solidFill>
              <a:srgbClr val="475E7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7" name="Rounded Rectangle 16">
            <a:extLst>
              <a:ext uri="{FF2B5EF4-FFF2-40B4-BE49-F238E27FC236}">
                <a16:creationId xmlns:a16="http://schemas.microsoft.com/office/drawing/2014/main" id="{CA7F5587-E008-0119-5273-991D8698A386}"/>
              </a:ext>
            </a:extLst>
          </p:cNvPr>
          <p:cNvSpPr/>
          <p:nvPr/>
        </p:nvSpPr>
        <p:spPr>
          <a:xfrm>
            <a:off x="9391727" y="2660261"/>
            <a:ext cx="1958588" cy="1243386"/>
          </a:xfrm>
          <a:prstGeom prst="roundRect">
            <a:avLst>
              <a:gd name="adj" fmla="val 7872"/>
            </a:avLst>
          </a:prstGeom>
          <a:solidFill>
            <a:schemeClr val="bg1"/>
          </a:solidFill>
          <a:ln w="19050">
            <a:solidFill>
              <a:srgbClr val="475E7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8" name="Rounded Rectangle 17">
            <a:extLst>
              <a:ext uri="{FF2B5EF4-FFF2-40B4-BE49-F238E27FC236}">
                <a16:creationId xmlns:a16="http://schemas.microsoft.com/office/drawing/2014/main" id="{CBF64D49-BBE6-CA9D-67C1-8822E7DD82AC}"/>
              </a:ext>
            </a:extLst>
          </p:cNvPr>
          <p:cNvSpPr/>
          <p:nvPr/>
        </p:nvSpPr>
        <p:spPr>
          <a:xfrm>
            <a:off x="1526685" y="3519634"/>
            <a:ext cx="2925000" cy="354753"/>
          </a:xfrm>
          <a:prstGeom prst="roundRect">
            <a:avLst>
              <a:gd name="adj" fmla="val 39526"/>
            </a:avLst>
          </a:prstGeom>
          <a:solidFill>
            <a:schemeClr val="bg1"/>
          </a:solidFill>
          <a:ln w="19050">
            <a:solidFill>
              <a:srgbClr val="0070F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3" name="Text 8">
            <a:extLst>
              <a:ext uri="{FF2B5EF4-FFF2-40B4-BE49-F238E27FC236}">
                <a16:creationId xmlns:a16="http://schemas.microsoft.com/office/drawing/2014/main" id="{6048C59A-EB48-6E23-89B4-582C89FC4419}"/>
              </a:ext>
            </a:extLst>
          </p:cNvPr>
          <p:cNvSpPr/>
          <p:nvPr/>
        </p:nvSpPr>
        <p:spPr>
          <a:xfrm>
            <a:off x="1683335" y="3634588"/>
            <a:ext cx="479477" cy="479597"/>
          </a:xfrm>
          <a:prstGeom prst="rect">
            <a:avLst/>
          </a:prstGeom>
          <a:noFill/>
          <a:ln/>
        </p:spPr>
        <p:txBody>
          <a:bodyPr wrap="square" lIns="0" tIns="0" rIns="0" bIns="0" rtlCol="0" anchor="t"/>
          <a:lstStyle/>
          <a:p>
            <a:pPr>
              <a:lnSpc>
                <a:spcPts val="1400"/>
              </a:lnSpc>
            </a:pPr>
            <a:r>
              <a:rPr lang="en-US" sz="1200" dirty="0">
                <a:solidFill>
                  <a:srgbClr val="000000">
                    <a:alpha val="100000"/>
                  </a:srgbClr>
                </a:solidFill>
                <a:latin typeface="72 Black" pitchFamily="34" charset="0"/>
                <a:ea typeface="72 Black" pitchFamily="34" charset="-122"/>
                <a:cs typeface="72 Black" pitchFamily="34" charset="-120"/>
              </a:rPr>
              <a:t>L3</a:t>
            </a:r>
            <a:endParaRPr lang="en-US" sz="1200" dirty="0"/>
          </a:p>
        </p:txBody>
      </p:sp>
      <p:sp>
        <p:nvSpPr>
          <p:cNvPr id="20" name="Rounded Rectangle 19">
            <a:extLst>
              <a:ext uri="{FF2B5EF4-FFF2-40B4-BE49-F238E27FC236}">
                <a16:creationId xmlns:a16="http://schemas.microsoft.com/office/drawing/2014/main" id="{CA62E597-845D-FEE1-7D91-62C6FF355305}"/>
              </a:ext>
            </a:extLst>
          </p:cNvPr>
          <p:cNvSpPr/>
          <p:nvPr/>
        </p:nvSpPr>
        <p:spPr>
          <a:xfrm>
            <a:off x="7263746" y="1240691"/>
            <a:ext cx="1958588" cy="1234166"/>
          </a:xfrm>
          <a:prstGeom prst="roundRect">
            <a:avLst>
              <a:gd name="adj" fmla="val 7872"/>
            </a:avLst>
          </a:prstGeom>
          <a:solidFill>
            <a:srgbClr val="EBF8FF"/>
          </a:solidFill>
          <a:ln w="12700">
            <a:solidFill>
              <a:srgbClr val="0070F2"/>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1" name="Rounded Rectangle 20">
            <a:extLst>
              <a:ext uri="{FF2B5EF4-FFF2-40B4-BE49-F238E27FC236}">
                <a16:creationId xmlns:a16="http://schemas.microsoft.com/office/drawing/2014/main" id="{44E579FD-E598-502D-4D22-B2284CBC6203}"/>
              </a:ext>
            </a:extLst>
          </p:cNvPr>
          <p:cNvSpPr/>
          <p:nvPr/>
        </p:nvSpPr>
        <p:spPr>
          <a:xfrm>
            <a:off x="9391727" y="1240691"/>
            <a:ext cx="1958588" cy="1234166"/>
          </a:xfrm>
          <a:prstGeom prst="roundRect">
            <a:avLst>
              <a:gd name="adj" fmla="val 7872"/>
            </a:avLst>
          </a:prstGeom>
          <a:solidFill>
            <a:schemeClr val="bg1"/>
          </a:solidFill>
          <a:ln w="12700">
            <a:solidFill>
              <a:srgbClr val="0070F2"/>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2" name="Rounded Rectangle 21">
            <a:extLst>
              <a:ext uri="{FF2B5EF4-FFF2-40B4-BE49-F238E27FC236}">
                <a16:creationId xmlns:a16="http://schemas.microsoft.com/office/drawing/2014/main" id="{78F16CEE-B9EB-07B1-063A-3211A9F30C1A}"/>
              </a:ext>
            </a:extLst>
          </p:cNvPr>
          <p:cNvSpPr/>
          <p:nvPr/>
        </p:nvSpPr>
        <p:spPr>
          <a:xfrm>
            <a:off x="7263746" y="4114185"/>
            <a:ext cx="1958588" cy="1243386"/>
          </a:xfrm>
          <a:prstGeom prst="roundRect">
            <a:avLst>
              <a:gd name="adj" fmla="val 7872"/>
            </a:avLst>
          </a:prstGeom>
          <a:solidFill>
            <a:srgbClr val="F5F6F7"/>
          </a:solidFill>
          <a:ln w="19050">
            <a:solidFill>
              <a:srgbClr val="475E75"/>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3" name="Rounded Rectangle 22">
            <a:extLst>
              <a:ext uri="{FF2B5EF4-FFF2-40B4-BE49-F238E27FC236}">
                <a16:creationId xmlns:a16="http://schemas.microsoft.com/office/drawing/2014/main" id="{326A6B49-EAC9-5F7D-E5EB-16ED467B4B18}"/>
              </a:ext>
            </a:extLst>
          </p:cNvPr>
          <p:cNvSpPr/>
          <p:nvPr/>
        </p:nvSpPr>
        <p:spPr>
          <a:xfrm>
            <a:off x="9391727" y="4114185"/>
            <a:ext cx="1958588" cy="1243386"/>
          </a:xfrm>
          <a:prstGeom prst="roundRect">
            <a:avLst>
              <a:gd name="adj" fmla="val 7872"/>
            </a:avLst>
          </a:prstGeom>
          <a:solidFill>
            <a:schemeClr val="bg1"/>
          </a:solidFill>
          <a:ln w="19050">
            <a:solidFill>
              <a:srgbClr val="475E75"/>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CB2516BE-198E-CAAB-C4D2-F75631A9225A}"/>
              </a:ext>
            </a:extLst>
          </p:cNvPr>
          <p:cNvGrpSpPr/>
          <p:nvPr/>
        </p:nvGrpSpPr>
        <p:grpSpPr>
          <a:xfrm>
            <a:off x="504000" y="1875480"/>
            <a:ext cx="2359515" cy="3495068"/>
            <a:chOff x="504001" y="2559188"/>
            <a:chExt cx="4086569" cy="3597960"/>
          </a:xfrm>
        </p:grpSpPr>
        <p:sp>
          <p:nvSpPr>
            <p:cNvPr id="11" name="Rounded Rectangle 10">
              <a:extLst>
                <a:ext uri="{FF2B5EF4-FFF2-40B4-BE49-F238E27FC236}">
                  <a16:creationId xmlns:a16="http://schemas.microsoft.com/office/drawing/2014/main" id="{A9EEBCF0-87B0-B28E-C537-7DD404E49C52}"/>
                </a:ext>
              </a:extLst>
            </p:cNvPr>
            <p:cNvSpPr/>
            <p:nvPr/>
          </p:nvSpPr>
          <p:spPr>
            <a:xfrm>
              <a:off x="504001" y="2559188"/>
              <a:ext cx="1958588" cy="1086971"/>
            </a:xfrm>
            <a:prstGeom prst="roundRect">
              <a:avLst>
                <a:gd name="adj" fmla="val 7872"/>
              </a:avLst>
            </a:prstGeom>
            <a:solidFill>
              <a:srgbClr val="DAFDF5"/>
            </a:solidFill>
            <a:ln w="19050">
              <a:solidFill>
                <a:srgbClr val="07838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2" name="Rounded Rectangle 11">
              <a:extLst>
                <a:ext uri="{FF2B5EF4-FFF2-40B4-BE49-F238E27FC236}">
                  <a16:creationId xmlns:a16="http://schemas.microsoft.com/office/drawing/2014/main" id="{5C830C06-FE35-2454-7306-9017060F265C}"/>
                </a:ext>
              </a:extLst>
            </p:cNvPr>
            <p:cNvSpPr/>
            <p:nvPr/>
          </p:nvSpPr>
          <p:spPr>
            <a:xfrm>
              <a:off x="504001" y="3814682"/>
              <a:ext cx="1958588" cy="1086971"/>
            </a:xfrm>
            <a:prstGeom prst="roundRect">
              <a:avLst>
                <a:gd name="adj" fmla="val 7872"/>
              </a:avLst>
            </a:prstGeom>
            <a:solidFill>
              <a:srgbClr val="F1ECFF"/>
            </a:solidFill>
            <a:ln w="19050">
              <a:solidFill>
                <a:srgbClr val="5D36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9" name="Rounded Rectangle 18">
              <a:extLst>
                <a:ext uri="{FF2B5EF4-FFF2-40B4-BE49-F238E27FC236}">
                  <a16:creationId xmlns:a16="http://schemas.microsoft.com/office/drawing/2014/main" id="{5D583BD7-CF30-29D1-CB9B-F04186C779BD}"/>
                </a:ext>
              </a:extLst>
            </p:cNvPr>
            <p:cNvSpPr/>
            <p:nvPr/>
          </p:nvSpPr>
          <p:spPr>
            <a:xfrm>
              <a:off x="504001" y="5070177"/>
              <a:ext cx="1958588" cy="1086971"/>
            </a:xfrm>
            <a:prstGeom prst="roundRect">
              <a:avLst>
                <a:gd name="adj" fmla="val 7872"/>
              </a:avLst>
            </a:prstGeom>
            <a:solidFill>
              <a:srgbClr val="FFF0FA"/>
            </a:solidFill>
            <a:ln w="19050">
              <a:solidFill>
                <a:srgbClr val="CC00D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0" name="Rounded Rectangle 19">
              <a:extLst>
                <a:ext uri="{FF2B5EF4-FFF2-40B4-BE49-F238E27FC236}">
                  <a16:creationId xmlns:a16="http://schemas.microsoft.com/office/drawing/2014/main" id="{6FA101C4-6F52-6D41-3872-5820E586E51B}"/>
                </a:ext>
              </a:extLst>
            </p:cNvPr>
            <p:cNvSpPr/>
            <p:nvPr/>
          </p:nvSpPr>
          <p:spPr>
            <a:xfrm>
              <a:off x="2631982" y="2559188"/>
              <a:ext cx="1958588" cy="1086971"/>
            </a:xfrm>
            <a:prstGeom prst="roundRect">
              <a:avLst>
                <a:gd name="adj" fmla="val 7872"/>
              </a:avLst>
            </a:prstGeom>
            <a:solidFill>
              <a:schemeClr val="bg1"/>
            </a:solidFill>
            <a:ln w="19050">
              <a:solidFill>
                <a:srgbClr val="07838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7" name="Rounded Rectangle 26">
              <a:extLst>
                <a:ext uri="{FF2B5EF4-FFF2-40B4-BE49-F238E27FC236}">
                  <a16:creationId xmlns:a16="http://schemas.microsoft.com/office/drawing/2014/main" id="{F3277C3A-F85F-CF24-DF33-C7485E7F18E2}"/>
                </a:ext>
              </a:extLst>
            </p:cNvPr>
            <p:cNvSpPr/>
            <p:nvPr/>
          </p:nvSpPr>
          <p:spPr>
            <a:xfrm>
              <a:off x="2631982" y="3814682"/>
              <a:ext cx="1958588" cy="1086971"/>
            </a:xfrm>
            <a:prstGeom prst="roundRect">
              <a:avLst>
                <a:gd name="adj" fmla="val 7872"/>
              </a:avLst>
            </a:prstGeom>
            <a:solidFill>
              <a:schemeClr val="bg1"/>
            </a:solidFill>
            <a:ln w="19050">
              <a:solidFill>
                <a:srgbClr val="5D36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8" name="Rounded Rectangle 27">
              <a:extLst>
                <a:ext uri="{FF2B5EF4-FFF2-40B4-BE49-F238E27FC236}">
                  <a16:creationId xmlns:a16="http://schemas.microsoft.com/office/drawing/2014/main" id="{5C898160-2640-FF0E-2069-FB3147D32FC8}"/>
                </a:ext>
              </a:extLst>
            </p:cNvPr>
            <p:cNvSpPr/>
            <p:nvPr/>
          </p:nvSpPr>
          <p:spPr>
            <a:xfrm>
              <a:off x="2631982" y="5070177"/>
              <a:ext cx="1958588" cy="1086971"/>
            </a:xfrm>
            <a:prstGeom prst="roundRect">
              <a:avLst>
                <a:gd name="adj" fmla="val 7872"/>
              </a:avLst>
            </a:prstGeom>
            <a:solidFill>
              <a:schemeClr val="bg1"/>
            </a:solidFill>
            <a:ln w="19050">
              <a:solidFill>
                <a:srgbClr val="CC00D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grpSp>
      <p:grpSp>
        <p:nvGrpSpPr>
          <p:cNvPr id="13" name="Group 12">
            <a:extLst>
              <a:ext uri="{FF2B5EF4-FFF2-40B4-BE49-F238E27FC236}">
                <a16:creationId xmlns:a16="http://schemas.microsoft.com/office/drawing/2014/main" id="{8130D983-3C8D-1F44-CA89-002CEB771D27}"/>
              </a:ext>
            </a:extLst>
          </p:cNvPr>
          <p:cNvGrpSpPr/>
          <p:nvPr/>
        </p:nvGrpSpPr>
        <p:grpSpPr>
          <a:xfrm>
            <a:off x="5871771" y="1875479"/>
            <a:ext cx="2349044" cy="3495068"/>
            <a:chOff x="5034143" y="3894022"/>
            <a:chExt cx="2570463" cy="2263126"/>
          </a:xfrm>
        </p:grpSpPr>
        <p:sp>
          <p:nvSpPr>
            <p:cNvPr id="29" name="Rounded Rectangle 28">
              <a:extLst>
                <a:ext uri="{FF2B5EF4-FFF2-40B4-BE49-F238E27FC236}">
                  <a16:creationId xmlns:a16="http://schemas.microsoft.com/office/drawing/2014/main" id="{90CC187D-23CA-DED1-B7E5-F7187632319E}"/>
                </a:ext>
              </a:extLst>
            </p:cNvPr>
            <p:cNvSpPr/>
            <p:nvPr/>
          </p:nvSpPr>
          <p:spPr>
            <a:xfrm>
              <a:off x="5034143" y="3894022"/>
              <a:ext cx="1231957" cy="683708"/>
            </a:xfrm>
            <a:prstGeom prst="roundRect">
              <a:avLst>
                <a:gd name="adj" fmla="val 7872"/>
              </a:avLst>
            </a:prstGeom>
            <a:solidFill>
              <a:srgbClr val="F5FAE5"/>
            </a:solidFill>
            <a:ln w="19050">
              <a:solidFill>
                <a:srgbClr val="18891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30" name="Rounded Rectangle 29">
              <a:extLst>
                <a:ext uri="{FF2B5EF4-FFF2-40B4-BE49-F238E27FC236}">
                  <a16:creationId xmlns:a16="http://schemas.microsoft.com/office/drawing/2014/main" id="{A115BA5C-9A27-5DB3-709B-964960C3DED4}"/>
                </a:ext>
              </a:extLst>
            </p:cNvPr>
            <p:cNvSpPr/>
            <p:nvPr/>
          </p:nvSpPr>
          <p:spPr>
            <a:xfrm>
              <a:off x="5034143" y="4683731"/>
              <a:ext cx="1231957" cy="683708"/>
            </a:xfrm>
            <a:prstGeom prst="roundRect">
              <a:avLst>
                <a:gd name="adj" fmla="val 7872"/>
              </a:avLst>
            </a:prstGeom>
            <a:solidFill>
              <a:srgbClr val="FFF8D6"/>
            </a:solidFill>
            <a:ln w="19050">
              <a:solidFill>
                <a:srgbClr val="C35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31" name="Rounded Rectangle 30">
              <a:extLst>
                <a:ext uri="{FF2B5EF4-FFF2-40B4-BE49-F238E27FC236}">
                  <a16:creationId xmlns:a16="http://schemas.microsoft.com/office/drawing/2014/main" id="{DD99BA20-0238-EA81-4A77-D8FE4DD422C3}"/>
                </a:ext>
              </a:extLst>
            </p:cNvPr>
            <p:cNvSpPr/>
            <p:nvPr/>
          </p:nvSpPr>
          <p:spPr>
            <a:xfrm>
              <a:off x="5034143" y="5473440"/>
              <a:ext cx="1231957" cy="683708"/>
            </a:xfrm>
            <a:prstGeom prst="roundRect">
              <a:avLst>
                <a:gd name="adj" fmla="val 7872"/>
              </a:avLst>
            </a:prstGeom>
            <a:solidFill>
              <a:srgbClr val="FFEAF4"/>
            </a:solidFill>
            <a:ln w="19050">
              <a:solidFill>
                <a:srgbClr val="D20A0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32" name="Rounded Rectangle 31">
              <a:extLst>
                <a:ext uri="{FF2B5EF4-FFF2-40B4-BE49-F238E27FC236}">
                  <a16:creationId xmlns:a16="http://schemas.microsoft.com/office/drawing/2014/main" id="{2A471D47-D164-3312-F3D3-C4E688FDCFDE}"/>
                </a:ext>
              </a:extLst>
            </p:cNvPr>
            <p:cNvSpPr/>
            <p:nvPr/>
          </p:nvSpPr>
          <p:spPr>
            <a:xfrm>
              <a:off x="6372649" y="3894022"/>
              <a:ext cx="1231957" cy="683708"/>
            </a:xfrm>
            <a:prstGeom prst="roundRect">
              <a:avLst>
                <a:gd name="adj" fmla="val 7872"/>
              </a:avLst>
            </a:prstGeom>
            <a:solidFill>
              <a:schemeClr val="bg1"/>
            </a:solidFill>
            <a:ln w="19050">
              <a:solidFill>
                <a:srgbClr val="18891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33" name="Rounded Rectangle 32">
              <a:extLst>
                <a:ext uri="{FF2B5EF4-FFF2-40B4-BE49-F238E27FC236}">
                  <a16:creationId xmlns:a16="http://schemas.microsoft.com/office/drawing/2014/main" id="{347FC325-BB9E-F849-CA8C-58127FBA8970}"/>
                </a:ext>
              </a:extLst>
            </p:cNvPr>
            <p:cNvSpPr/>
            <p:nvPr/>
          </p:nvSpPr>
          <p:spPr>
            <a:xfrm>
              <a:off x="6372649" y="4683731"/>
              <a:ext cx="1231957" cy="683708"/>
            </a:xfrm>
            <a:prstGeom prst="roundRect">
              <a:avLst>
                <a:gd name="adj" fmla="val 7872"/>
              </a:avLst>
            </a:prstGeom>
            <a:solidFill>
              <a:schemeClr val="bg1"/>
            </a:solidFill>
            <a:ln w="19050">
              <a:solidFill>
                <a:srgbClr val="C35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34" name="Rounded Rectangle 33">
              <a:extLst>
                <a:ext uri="{FF2B5EF4-FFF2-40B4-BE49-F238E27FC236}">
                  <a16:creationId xmlns:a16="http://schemas.microsoft.com/office/drawing/2014/main" id="{872D371D-2360-E578-BB89-0651ECC0FAC5}"/>
                </a:ext>
              </a:extLst>
            </p:cNvPr>
            <p:cNvSpPr/>
            <p:nvPr/>
          </p:nvSpPr>
          <p:spPr>
            <a:xfrm>
              <a:off x="6372649" y="5473440"/>
              <a:ext cx="1231957" cy="683708"/>
            </a:xfrm>
            <a:prstGeom prst="roundRect">
              <a:avLst>
                <a:gd name="adj" fmla="val 7872"/>
              </a:avLst>
            </a:prstGeom>
            <a:solidFill>
              <a:schemeClr val="bg1"/>
            </a:solidFill>
            <a:ln w="19050">
              <a:solidFill>
                <a:srgbClr val="D20A0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grpSp>
      <p:sp>
        <p:nvSpPr>
          <p:cNvPr id="5" name="Title 1">
            <a:extLst>
              <a:ext uri="{FF2B5EF4-FFF2-40B4-BE49-F238E27FC236}">
                <a16:creationId xmlns:a16="http://schemas.microsoft.com/office/drawing/2014/main" id="{E6423FD5-129F-4E84-240E-E15D4D353445}"/>
              </a:ext>
            </a:extLst>
          </p:cNvPr>
          <p:cNvSpPr txBox="1">
            <a:spLocks/>
          </p:cNvSpPr>
          <p:nvPr/>
        </p:nvSpPr>
        <p:spPr bwMode="black">
          <a:xfrm>
            <a:off x="504001" y="504000"/>
            <a:ext cx="11186476" cy="184666"/>
          </a:xfrm>
          <a:prstGeom prst="rect">
            <a:avLst/>
          </a:prstGeom>
        </p:spPr>
        <p:txBody>
          <a:bodyPr vert="horz" wrap="square" lIns="0" tIns="0" rIns="0" bIns="0" rtlCol="0" anchor="t" anchorCtr="0">
            <a:spAutoFit/>
          </a:bodyPr>
          <a:lstStyle>
            <a:lvl1pPr algn="l" defTabSz="1088558" rtl="0" eaLnBrk="1" latinLnBrk="0" hangingPunct="1">
              <a:spcBef>
                <a:spcPct val="0"/>
              </a:spcBef>
              <a:buNone/>
              <a:defRPr sz="2400" b="0" i="0" kern="1200" baseline="0">
                <a:solidFill>
                  <a:schemeClr val="tx1"/>
                </a:solidFill>
                <a:latin typeface="72 Brand Medium" panose="020B0504030603020204" pitchFamily="34" charset="0"/>
                <a:ea typeface="+mj-ea"/>
                <a:cs typeface="+mj-cs"/>
              </a:defRPr>
            </a:lvl1pPr>
          </a:lstStyle>
          <a:p>
            <a:r>
              <a:rPr lang="en-GB" sz="1200" dirty="0"/>
              <a:t>Accent Shapes and Semantic Shapes</a:t>
            </a:r>
            <a:endParaRPr lang="en-DE" sz="1200" dirty="0"/>
          </a:p>
        </p:txBody>
      </p:sp>
      <p:grpSp>
        <p:nvGrpSpPr>
          <p:cNvPr id="14" name="Group 13">
            <a:extLst>
              <a:ext uri="{FF2B5EF4-FFF2-40B4-BE49-F238E27FC236}">
                <a16:creationId xmlns:a16="http://schemas.microsoft.com/office/drawing/2014/main" id="{CFAA6D53-0BDF-B601-0E60-FC19A8E21CAF}"/>
              </a:ext>
            </a:extLst>
          </p:cNvPr>
          <p:cNvGrpSpPr/>
          <p:nvPr/>
        </p:nvGrpSpPr>
        <p:grpSpPr>
          <a:xfrm>
            <a:off x="3150184" y="1875480"/>
            <a:ext cx="2359515" cy="3495068"/>
            <a:chOff x="504001" y="2559188"/>
            <a:chExt cx="4086569" cy="3597960"/>
          </a:xfrm>
        </p:grpSpPr>
        <p:sp>
          <p:nvSpPr>
            <p:cNvPr id="15" name="Rounded Rectangle 14">
              <a:extLst>
                <a:ext uri="{FF2B5EF4-FFF2-40B4-BE49-F238E27FC236}">
                  <a16:creationId xmlns:a16="http://schemas.microsoft.com/office/drawing/2014/main" id="{3378B6EB-48FB-EF0E-9383-9B03133688A0}"/>
                </a:ext>
              </a:extLst>
            </p:cNvPr>
            <p:cNvSpPr/>
            <p:nvPr/>
          </p:nvSpPr>
          <p:spPr>
            <a:xfrm>
              <a:off x="504001" y="2559188"/>
              <a:ext cx="1958588" cy="1086971"/>
            </a:xfrm>
            <a:prstGeom prst="roundRect">
              <a:avLst>
                <a:gd name="adj" fmla="val 7872"/>
              </a:avLst>
            </a:prstGeom>
            <a:solidFill>
              <a:srgbClr val="DAFDF5"/>
            </a:solidFill>
            <a:ln w="19050">
              <a:solidFill>
                <a:srgbClr val="07838F"/>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6" name="Rounded Rectangle 15">
              <a:extLst>
                <a:ext uri="{FF2B5EF4-FFF2-40B4-BE49-F238E27FC236}">
                  <a16:creationId xmlns:a16="http://schemas.microsoft.com/office/drawing/2014/main" id="{F0A36399-E02C-1332-8AC4-AA8DCEAC80B8}"/>
                </a:ext>
              </a:extLst>
            </p:cNvPr>
            <p:cNvSpPr/>
            <p:nvPr/>
          </p:nvSpPr>
          <p:spPr>
            <a:xfrm>
              <a:off x="504001" y="3814682"/>
              <a:ext cx="1958588" cy="1086971"/>
            </a:xfrm>
            <a:prstGeom prst="roundRect">
              <a:avLst>
                <a:gd name="adj" fmla="val 7872"/>
              </a:avLst>
            </a:prstGeom>
            <a:solidFill>
              <a:srgbClr val="F1ECFF"/>
            </a:solidFill>
            <a:ln w="19050">
              <a:solidFill>
                <a:srgbClr val="5D36FF"/>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7" name="Rounded Rectangle 16">
              <a:extLst>
                <a:ext uri="{FF2B5EF4-FFF2-40B4-BE49-F238E27FC236}">
                  <a16:creationId xmlns:a16="http://schemas.microsoft.com/office/drawing/2014/main" id="{B79603E3-446B-B111-76BE-920105AF3140}"/>
                </a:ext>
              </a:extLst>
            </p:cNvPr>
            <p:cNvSpPr/>
            <p:nvPr/>
          </p:nvSpPr>
          <p:spPr>
            <a:xfrm>
              <a:off x="504001" y="5070177"/>
              <a:ext cx="1958588" cy="1086971"/>
            </a:xfrm>
            <a:prstGeom prst="roundRect">
              <a:avLst>
                <a:gd name="adj" fmla="val 7872"/>
              </a:avLst>
            </a:prstGeom>
            <a:solidFill>
              <a:srgbClr val="FFF0FA"/>
            </a:solidFill>
            <a:ln w="19050">
              <a:solidFill>
                <a:srgbClr val="CC00DC"/>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8" name="Rounded Rectangle 17">
              <a:extLst>
                <a:ext uri="{FF2B5EF4-FFF2-40B4-BE49-F238E27FC236}">
                  <a16:creationId xmlns:a16="http://schemas.microsoft.com/office/drawing/2014/main" id="{649E5958-7449-0983-C580-5C388EE5F9AB}"/>
                </a:ext>
              </a:extLst>
            </p:cNvPr>
            <p:cNvSpPr/>
            <p:nvPr/>
          </p:nvSpPr>
          <p:spPr>
            <a:xfrm>
              <a:off x="2631982" y="2559188"/>
              <a:ext cx="1958588" cy="1086971"/>
            </a:xfrm>
            <a:prstGeom prst="roundRect">
              <a:avLst>
                <a:gd name="adj" fmla="val 7872"/>
              </a:avLst>
            </a:prstGeom>
            <a:solidFill>
              <a:schemeClr val="bg1"/>
            </a:solidFill>
            <a:ln w="19050">
              <a:solidFill>
                <a:srgbClr val="07838F"/>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1" name="Rounded Rectangle 20">
              <a:extLst>
                <a:ext uri="{FF2B5EF4-FFF2-40B4-BE49-F238E27FC236}">
                  <a16:creationId xmlns:a16="http://schemas.microsoft.com/office/drawing/2014/main" id="{9E5BA9ED-0D4C-B461-A34C-0786E01D687C}"/>
                </a:ext>
              </a:extLst>
            </p:cNvPr>
            <p:cNvSpPr/>
            <p:nvPr/>
          </p:nvSpPr>
          <p:spPr>
            <a:xfrm>
              <a:off x="2631982" y="3814682"/>
              <a:ext cx="1958588" cy="1086971"/>
            </a:xfrm>
            <a:prstGeom prst="roundRect">
              <a:avLst>
                <a:gd name="adj" fmla="val 7872"/>
              </a:avLst>
            </a:prstGeom>
            <a:solidFill>
              <a:schemeClr val="bg1"/>
            </a:solidFill>
            <a:ln w="19050">
              <a:solidFill>
                <a:srgbClr val="5D36FF"/>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2" name="Rounded Rectangle 21">
              <a:extLst>
                <a:ext uri="{FF2B5EF4-FFF2-40B4-BE49-F238E27FC236}">
                  <a16:creationId xmlns:a16="http://schemas.microsoft.com/office/drawing/2014/main" id="{17E6EA0D-05FF-1676-E987-51B16146CFA7}"/>
                </a:ext>
              </a:extLst>
            </p:cNvPr>
            <p:cNvSpPr/>
            <p:nvPr/>
          </p:nvSpPr>
          <p:spPr>
            <a:xfrm>
              <a:off x="2631982" y="5070177"/>
              <a:ext cx="1958588" cy="1086971"/>
            </a:xfrm>
            <a:prstGeom prst="roundRect">
              <a:avLst>
                <a:gd name="adj" fmla="val 7872"/>
              </a:avLst>
            </a:prstGeom>
            <a:solidFill>
              <a:schemeClr val="bg1"/>
            </a:solidFill>
            <a:ln w="19050">
              <a:solidFill>
                <a:srgbClr val="CC00DC"/>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grpSp>
      <p:grpSp>
        <p:nvGrpSpPr>
          <p:cNvPr id="23" name="Group 22">
            <a:extLst>
              <a:ext uri="{FF2B5EF4-FFF2-40B4-BE49-F238E27FC236}">
                <a16:creationId xmlns:a16="http://schemas.microsoft.com/office/drawing/2014/main" id="{9F94CE04-6B90-1141-729E-2FAD37C466A1}"/>
              </a:ext>
            </a:extLst>
          </p:cNvPr>
          <p:cNvGrpSpPr/>
          <p:nvPr/>
        </p:nvGrpSpPr>
        <p:grpSpPr>
          <a:xfrm>
            <a:off x="8572093" y="1875479"/>
            <a:ext cx="2349044" cy="3495068"/>
            <a:chOff x="5034143" y="3894022"/>
            <a:chExt cx="2570463" cy="2263126"/>
          </a:xfrm>
        </p:grpSpPr>
        <p:sp>
          <p:nvSpPr>
            <p:cNvPr id="24" name="Rounded Rectangle 23">
              <a:extLst>
                <a:ext uri="{FF2B5EF4-FFF2-40B4-BE49-F238E27FC236}">
                  <a16:creationId xmlns:a16="http://schemas.microsoft.com/office/drawing/2014/main" id="{A91AE775-8C0A-BE0D-FD67-E4DFD169E7F8}"/>
                </a:ext>
              </a:extLst>
            </p:cNvPr>
            <p:cNvSpPr/>
            <p:nvPr/>
          </p:nvSpPr>
          <p:spPr>
            <a:xfrm>
              <a:off x="5034143" y="3894022"/>
              <a:ext cx="1231957" cy="683708"/>
            </a:xfrm>
            <a:prstGeom prst="roundRect">
              <a:avLst>
                <a:gd name="adj" fmla="val 7872"/>
              </a:avLst>
            </a:prstGeom>
            <a:solidFill>
              <a:srgbClr val="F5FAE5"/>
            </a:solidFill>
            <a:ln w="19050">
              <a:solidFill>
                <a:srgbClr val="188918"/>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5" name="Rounded Rectangle 24">
              <a:extLst>
                <a:ext uri="{FF2B5EF4-FFF2-40B4-BE49-F238E27FC236}">
                  <a16:creationId xmlns:a16="http://schemas.microsoft.com/office/drawing/2014/main" id="{2F5F03DA-D9E4-6022-54A9-214315816FC2}"/>
                </a:ext>
              </a:extLst>
            </p:cNvPr>
            <p:cNvSpPr/>
            <p:nvPr/>
          </p:nvSpPr>
          <p:spPr>
            <a:xfrm>
              <a:off x="5034143" y="4683731"/>
              <a:ext cx="1231957" cy="683708"/>
            </a:xfrm>
            <a:prstGeom prst="roundRect">
              <a:avLst>
                <a:gd name="adj" fmla="val 7872"/>
              </a:avLst>
            </a:prstGeom>
            <a:solidFill>
              <a:srgbClr val="FFF8D6"/>
            </a:solidFill>
            <a:ln w="19050">
              <a:solidFill>
                <a:srgbClr val="C355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6" name="Rounded Rectangle 25">
              <a:extLst>
                <a:ext uri="{FF2B5EF4-FFF2-40B4-BE49-F238E27FC236}">
                  <a16:creationId xmlns:a16="http://schemas.microsoft.com/office/drawing/2014/main" id="{9886D2B1-9D33-1856-0EE2-1AFF9A761CE3}"/>
                </a:ext>
              </a:extLst>
            </p:cNvPr>
            <p:cNvSpPr/>
            <p:nvPr/>
          </p:nvSpPr>
          <p:spPr>
            <a:xfrm>
              <a:off x="5034143" y="5473440"/>
              <a:ext cx="1231957" cy="683708"/>
            </a:xfrm>
            <a:prstGeom prst="roundRect">
              <a:avLst>
                <a:gd name="adj" fmla="val 7872"/>
              </a:avLst>
            </a:prstGeom>
            <a:solidFill>
              <a:srgbClr val="FFEAF4"/>
            </a:solidFill>
            <a:ln w="19050">
              <a:solidFill>
                <a:srgbClr val="D20A0A"/>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35" name="Rounded Rectangle 34">
              <a:extLst>
                <a:ext uri="{FF2B5EF4-FFF2-40B4-BE49-F238E27FC236}">
                  <a16:creationId xmlns:a16="http://schemas.microsoft.com/office/drawing/2014/main" id="{2030E2B8-475E-5466-15C9-7212A80F5CBF}"/>
                </a:ext>
              </a:extLst>
            </p:cNvPr>
            <p:cNvSpPr/>
            <p:nvPr/>
          </p:nvSpPr>
          <p:spPr>
            <a:xfrm>
              <a:off x="6372649" y="3894022"/>
              <a:ext cx="1231957" cy="683708"/>
            </a:xfrm>
            <a:prstGeom prst="roundRect">
              <a:avLst>
                <a:gd name="adj" fmla="val 7872"/>
              </a:avLst>
            </a:prstGeom>
            <a:solidFill>
              <a:schemeClr val="bg1"/>
            </a:solidFill>
            <a:ln w="19050">
              <a:solidFill>
                <a:srgbClr val="188918"/>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36" name="Rounded Rectangle 35">
              <a:extLst>
                <a:ext uri="{FF2B5EF4-FFF2-40B4-BE49-F238E27FC236}">
                  <a16:creationId xmlns:a16="http://schemas.microsoft.com/office/drawing/2014/main" id="{02B7E53E-2D68-42CF-A992-F5D20B095E51}"/>
                </a:ext>
              </a:extLst>
            </p:cNvPr>
            <p:cNvSpPr/>
            <p:nvPr/>
          </p:nvSpPr>
          <p:spPr>
            <a:xfrm>
              <a:off x="6372649" y="4683731"/>
              <a:ext cx="1231957" cy="683708"/>
            </a:xfrm>
            <a:prstGeom prst="roundRect">
              <a:avLst>
                <a:gd name="adj" fmla="val 7872"/>
              </a:avLst>
            </a:prstGeom>
            <a:solidFill>
              <a:schemeClr val="bg1"/>
            </a:solidFill>
            <a:ln w="19050">
              <a:solidFill>
                <a:srgbClr val="C355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37" name="Rounded Rectangle 36">
              <a:extLst>
                <a:ext uri="{FF2B5EF4-FFF2-40B4-BE49-F238E27FC236}">
                  <a16:creationId xmlns:a16="http://schemas.microsoft.com/office/drawing/2014/main" id="{A1CC0BAD-A77E-68C8-74D7-CB16AA2E30E8}"/>
                </a:ext>
              </a:extLst>
            </p:cNvPr>
            <p:cNvSpPr/>
            <p:nvPr/>
          </p:nvSpPr>
          <p:spPr>
            <a:xfrm>
              <a:off x="6372649" y="5473440"/>
              <a:ext cx="1231957" cy="683708"/>
            </a:xfrm>
            <a:prstGeom prst="roundRect">
              <a:avLst>
                <a:gd name="adj" fmla="val 7872"/>
              </a:avLst>
            </a:prstGeom>
            <a:solidFill>
              <a:schemeClr val="bg1"/>
            </a:solidFill>
            <a:ln w="19050">
              <a:solidFill>
                <a:srgbClr val="D20A0A"/>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9226FBE4-7474-6EB2-00B3-8B072F11E16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578107" y="1748540"/>
            <a:ext cx="417600" cy="417600"/>
          </a:xfrm>
          <a:prstGeom prst="rect">
            <a:avLst/>
          </a:prstGeom>
        </p:spPr>
      </p:pic>
      <p:pic>
        <p:nvPicPr>
          <p:cNvPr id="75" name="Graphic 74">
            <a:extLst>
              <a:ext uri="{FF2B5EF4-FFF2-40B4-BE49-F238E27FC236}">
                <a16:creationId xmlns:a16="http://schemas.microsoft.com/office/drawing/2014/main" id="{94CCD4AB-C41C-2B5D-8F61-A3B97BDC11C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092921" y="1748540"/>
            <a:ext cx="417600" cy="417600"/>
          </a:xfrm>
          <a:prstGeom prst="rect">
            <a:avLst/>
          </a:prstGeom>
        </p:spPr>
      </p:pic>
      <p:pic>
        <p:nvPicPr>
          <p:cNvPr id="79" name="Graphic 78">
            <a:extLst>
              <a:ext uri="{FF2B5EF4-FFF2-40B4-BE49-F238E27FC236}">
                <a16:creationId xmlns:a16="http://schemas.microsoft.com/office/drawing/2014/main" id="{22FEA2FE-9D43-7902-9BA9-7F04D161BE92}"/>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04001" y="1736758"/>
            <a:ext cx="417600" cy="417600"/>
          </a:xfrm>
          <a:prstGeom prst="rect">
            <a:avLst/>
          </a:prstGeom>
        </p:spPr>
      </p:pic>
      <p:pic>
        <p:nvPicPr>
          <p:cNvPr id="81" name="Graphic 80">
            <a:extLst>
              <a:ext uri="{FF2B5EF4-FFF2-40B4-BE49-F238E27FC236}">
                <a16:creationId xmlns:a16="http://schemas.microsoft.com/office/drawing/2014/main" id="{A2C265F5-8237-4AE8-261B-CC885AEF237B}"/>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3635678" y="1748540"/>
            <a:ext cx="417600" cy="417600"/>
          </a:xfrm>
          <a:prstGeom prst="rect">
            <a:avLst/>
          </a:prstGeom>
        </p:spPr>
      </p:pic>
      <p:pic>
        <p:nvPicPr>
          <p:cNvPr id="83" name="Graphic 82">
            <a:extLst>
              <a:ext uri="{FF2B5EF4-FFF2-40B4-BE49-F238E27FC236}">
                <a16:creationId xmlns:a16="http://schemas.microsoft.com/office/drawing/2014/main" id="{0F000C83-9687-0D41-AAD9-6F9262FE76F7}"/>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039640" y="1748540"/>
            <a:ext cx="417600" cy="417600"/>
          </a:xfrm>
          <a:prstGeom prst="rect">
            <a:avLst/>
          </a:prstGeom>
        </p:spPr>
      </p:pic>
      <p:pic>
        <p:nvPicPr>
          <p:cNvPr id="85" name="Graphic 84">
            <a:extLst>
              <a:ext uri="{FF2B5EF4-FFF2-40B4-BE49-F238E27FC236}">
                <a16:creationId xmlns:a16="http://schemas.microsoft.com/office/drawing/2014/main" id="{CBF5EE81-FC3E-4283-336E-070429BFEBD4}"/>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2032056" y="1736758"/>
            <a:ext cx="417600" cy="417600"/>
          </a:xfrm>
          <a:prstGeom prst="rect">
            <a:avLst/>
          </a:prstGeom>
        </p:spPr>
      </p:pic>
      <p:pic>
        <p:nvPicPr>
          <p:cNvPr id="87" name="Graphic 86">
            <a:extLst>
              <a:ext uri="{FF2B5EF4-FFF2-40B4-BE49-F238E27FC236}">
                <a16:creationId xmlns:a16="http://schemas.microsoft.com/office/drawing/2014/main" id="{18599FEF-463B-245F-E7A3-B5B72920119D}"/>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1538803" y="1757110"/>
            <a:ext cx="417600" cy="417600"/>
          </a:xfrm>
          <a:prstGeom prst="rect">
            <a:avLst/>
          </a:prstGeom>
        </p:spPr>
      </p:pic>
      <p:pic>
        <p:nvPicPr>
          <p:cNvPr id="89" name="Graphic 88">
            <a:extLst>
              <a:ext uri="{FF2B5EF4-FFF2-40B4-BE49-F238E27FC236}">
                <a16:creationId xmlns:a16="http://schemas.microsoft.com/office/drawing/2014/main" id="{CCD7742E-ACF8-0181-B6C6-591560DE7CEC}"/>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2578107" y="1148526"/>
            <a:ext cx="417600" cy="417600"/>
          </a:xfrm>
          <a:prstGeom prst="rect">
            <a:avLst/>
          </a:prstGeom>
        </p:spPr>
      </p:pic>
      <p:pic>
        <p:nvPicPr>
          <p:cNvPr id="91" name="Graphic 90">
            <a:extLst>
              <a:ext uri="{FF2B5EF4-FFF2-40B4-BE49-F238E27FC236}">
                <a16:creationId xmlns:a16="http://schemas.microsoft.com/office/drawing/2014/main" id="{C0DDD59F-6C7F-351A-7F0C-46CD946C6063}"/>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3092921" y="1148526"/>
            <a:ext cx="417600" cy="417600"/>
          </a:xfrm>
          <a:prstGeom prst="rect">
            <a:avLst/>
          </a:prstGeom>
        </p:spPr>
      </p:pic>
      <p:pic>
        <p:nvPicPr>
          <p:cNvPr id="95" name="Graphic 94">
            <a:extLst>
              <a:ext uri="{FF2B5EF4-FFF2-40B4-BE49-F238E27FC236}">
                <a16:creationId xmlns:a16="http://schemas.microsoft.com/office/drawing/2014/main" id="{872C4236-E0A4-F066-3777-496B418EA933}"/>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504001" y="1138422"/>
            <a:ext cx="417600" cy="417600"/>
          </a:xfrm>
          <a:prstGeom prst="rect">
            <a:avLst/>
          </a:prstGeom>
        </p:spPr>
      </p:pic>
      <p:pic>
        <p:nvPicPr>
          <p:cNvPr id="97" name="Graphic 96">
            <a:extLst>
              <a:ext uri="{FF2B5EF4-FFF2-40B4-BE49-F238E27FC236}">
                <a16:creationId xmlns:a16="http://schemas.microsoft.com/office/drawing/2014/main" id="{C07895E8-5C12-8575-327A-06DD0CCB1250}"/>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3635678" y="1141997"/>
            <a:ext cx="417600" cy="417600"/>
          </a:xfrm>
          <a:prstGeom prst="rect">
            <a:avLst/>
          </a:prstGeom>
        </p:spPr>
      </p:pic>
      <p:pic>
        <p:nvPicPr>
          <p:cNvPr id="99" name="Graphic 98">
            <a:extLst>
              <a:ext uri="{FF2B5EF4-FFF2-40B4-BE49-F238E27FC236}">
                <a16:creationId xmlns:a16="http://schemas.microsoft.com/office/drawing/2014/main" id="{4FBEDC12-3451-B1A6-E3BF-86B135985ED3}"/>
              </a:ext>
            </a:extLst>
          </p:cNvPr>
          <p:cNvPicPr>
            <a:picLocks noChangeAspect="1"/>
          </p:cNvPicPr>
          <p:nvPr/>
        </p:nvPicPr>
        <p:blipFill>
          <a:blip r:embed="rId25">
            <a:extLst>
              <a:ext uri="{96DAC541-7B7A-43D3-8B79-37D633B846F1}">
                <asvg:svgBlip xmlns:asvg="http://schemas.microsoft.com/office/drawing/2016/SVG/main" r:embed="rId26"/>
              </a:ext>
            </a:extLst>
          </a:blip>
          <a:stretch>
            <a:fillRect/>
          </a:stretch>
        </p:blipFill>
        <p:spPr>
          <a:xfrm>
            <a:off x="1039640" y="1148526"/>
            <a:ext cx="417600" cy="417600"/>
          </a:xfrm>
          <a:prstGeom prst="rect">
            <a:avLst/>
          </a:prstGeom>
        </p:spPr>
      </p:pic>
      <p:pic>
        <p:nvPicPr>
          <p:cNvPr id="101" name="Graphic 100">
            <a:extLst>
              <a:ext uri="{FF2B5EF4-FFF2-40B4-BE49-F238E27FC236}">
                <a16:creationId xmlns:a16="http://schemas.microsoft.com/office/drawing/2014/main" id="{2B99B8F9-E148-84AB-EDB8-243DD69F872E}"/>
              </a:ext>
            </a:extLst>
          </p:cNvPr>
          <p:cNvPicPr>
            <a:picLocks noChangeAspect="1"/>
          </p:cNvPicPr>
          <p:nvPr/>
        </p:nvPicPr>
        <p:blipFill>
          <a:blip r:embed="rId27">
            <a:extLst>
              <a:ext uri="{96DAC541-7B7A-43D3-8B79-37D633B846F1}">
                <asvg:svgBlip xmlns:asvg="http://schemas.microsoft.com/office/drawing/2016/SVG/main" r:embed="rId28"/>
              </a:ext>
            </a:extLst>
          </a:blip>
          <a:stretch>
            <a:fillRect/>
          </a:stretch>
        </p:blipFill>
        <p:spPr>
          <a:xfrm>
            <a:off x="2032056" y="1138422"/>
            <a:ext cx="417600" cy="417600"/>
          </a:xfrm>
          <a:prstGeom prst="rect">
            <a:avLst/>
          </a:prstGeom>
        </p:spPr>
      </p:pic>
      <p:pic>
        <p:nvPicPr>
          <p:cNvPr id="103" name="Graphic 102">
            <a:extLst>
              <a:ext uri="{FF2B5EF4-FFF2-40B4-BE49-F238E27FC236}">
                <a16:creationId xmlns:a16="http://schemas.microsoft.com/office/drawing/2014/main" id="{C951C6D7-8B10-C4D1-83F2-92A88B269637}"/>
              </a:ext>
            </a:extLst>
          </p:cNvPr>
          <p:cNvPicPr>
            <a:picLocks noChangeAspect="1"/>
          </p:cNvPicPr>
          <p:nvPr/>
        </p:nvPicPr>
        <p:blipFill>
          <a:blip r:embed="rId29">
            <a:extLst>
              <a:ext uri="{96DAC541-7B7A-43D3-8B79-37D633B846F1}">
                <asvg:svgBlip xmlns:asvg="http://schemas.microsoft.com/office/drawing/2016/SVG/main" r:embed="rId30"/>
              </a:ext>
            </a:extLst>
          </a:blip>
          <a:stretch>
            <a:fillRect/>
          </a:stretch>
        </p:blipFill>
        <p:spPr>
          <a:xfrm>
            <a:off x="1538803" y="1155870"/>
            <a:ext cx="417600" cy="417600"/>
          </a:xfrm>
          <a:prstGeom prst="rect">
            <a:avLst/>
          </a:prstGeom>
        </p:spPr>
      </p:pic>
      <p:pic>
        <p:nvPicPr>
          <p:cNvPr id="105" name="Graphic 104">
            <a:extLst>
              <a:ext uri="{FF2B5EF4-FFF2-40B4-BE49-F238E27FC236}">
                <a16:creationId xmlns:a16="http://schemas.microsoft.com/office/drawing/2014/main" id="{27836473-491F-67BD-801C-84F88DFA3290}"/>
              </a:ext>
            </a:extLst>
          </p:cNvPr>
          <p:cNvPicPr>
            <a:picLocks noChangeAspect="1"/>
          </p:cNvPicPr>
          <p:nvPr/>
        </p:nvPicPr>
        <p:blipFill>
          <a:blip r:embed="rId31">
            <a:extLst>
              <a:ext uri="{96DAC541-7B7A-43D3-8B79-37D633B846F1}">
                <asvg:svgBlip xmlns:asvg="http://schemas.microsoft.com/office/drawing/2016/SVG/main" r:embed="rId32"/>
              </a:ext>
            </a:extLst>
          </a:blip>
          <a:stretch>
            <a:fillRect/>
          </a:stretch>
        </p:blipFill>
        <p:spPr>
          <a:xfrm>
            <a:off x="2578107" y="5732372"/>
            <a:ext cx="417600" cy="417600"/>
          </a:xfrm>
          <a:prstGeom prst="rect">
            <a:avLst/>
          </a:prstGeom>
        </p:spPr>
      </p:pic>
      <p:pic>
        <p:nvPicPr>
          <p:cNvPr id="107" name="Graphic 106">
            <a:extLst>
              <a:ext uri="{FF2B5EF4-FFF2-40B4-BE49-F238E27FC236}">
                <a16:creationId xmlns:a16="http://schemas.microsoft.com/office/drawing/2014/main" id="{7A3D42D4-0904-A65D-1C60-41FE2C60C1E4}"/>
              </a:ext>
            </a:extLst>
          </p:cNvPr>
          <p:cNvPicPr>
            <a:picLocks noChangeAspect="1"/>
          </p:cNvPicPr>
          <p:nvPr/>
        </p:nvPicPr>
        <p:blipFill>
          <a:blip r:embed="rId33">
            <a:extLst>
              <a:ext uri="{96DAC541-7B7A-43D3-8B79-37D633B846F1}">
                <asvg:svgBlip xmlns:asvg="http://schemas.microsoft.com/office/drawing/2016/SVG/main" r:embed="rId34"/>
              </a:ext>
            </a:extLst>
          </a:blip>
          <a:stretch>
            <a:fillRect/>
          </a:stretch>
        </p:blipFill>
        <p:spPr>
          <a:xfrm>
            <a:off x="3089627" y="5732372"/>
            <a:ext cx="417600" cy="417600"/>
          </a:xfrm>
          <a:prstGeom prst="rect">
            <a:avLst/>
          </a:prstGeom>
        </p:spPr>
      </p:pic>
      <p:pic>
        <p:nvPicPr>
          <p:cNvPr id="111" name="Graphic 110">
            <a:extLst>
              <a:ext uri="{FF2B5EF4-FFF2-40B4-BE49-F238E27FC236}">
                <a16:creationId xmlns:a16="http://schemas.microsoft.com/office/drawing/2014/main" id="{AE9EAB60-C44A-53C8-6EAE-811806072B5C}"/>
              </a:ext>
            </a:extLst>
          </p:cNvPr>
          <p:cNvPicPr>
            <a:picLocks noChangeAspect="1"/>
          </p:cNvPicPr>
          <p:nvPr/>
        </p:nvPicPr>
        <p:blipFill>
          <a:blip r:embed="rId35">
            <a:extLst>
              <a:ext uri="{96DAC541-7B7A-43D3-8B79-37D633B846F1}">
                <asvg:svgBlip xmlns:asvg="http://schemas.microsoft.com/office/drawing/2016/SVG/main" r:embed="rId36"/>
              </a:ext>
            </a:extLst>
          </a:blip>
          <a:stretch>
            <a:fillRect/>
          </a:stretch>
        </p:blipFill>
        <p:spPr>
          <a:xfrm>
            <a:off x="480630" y="5723952"/>
            <a:ext cx="417600" cy="417600"/>
          </a:xfrm>
          <a:prstGeom prst="rect">
            <a:avLst/>
          </a:prstGeom>
        </p:spPr>
      </p:pic>
      <p:pic>
        <p:nvPicPr>
          <p:cNvPr id="113" name="Graphic 112">
            <a:extLst>
              <a:ext uri="{FF2B5EF4-FFF2-40B4-BE49-F238E27FC236}">
                <a16:creationId xmlns:a16="http://schemas.microsoft.com/office/drawing/2014/main" id="{14B0F6F1-085D-B784-C546-3BFC98187473}"/>
              </a:ext>
            </a:extLst>
          </p:cNvPr>
          <p:cNvPicPr>
            <a:picLocks noChangeAspect="1"/>
          </p:cNvPicPr>
          <p:nvPr/>
        </p:nvPicPr>
        <p:blipFill>
          <a:blip r:embed="rId37">
            <a:extLst>
              <a:ext uri="{96DAC541-7B7A-43D3-8B79-37D633B846F1}">
                <asvg:svgBlip xmlns:asvg="http://schemas.microsoft.com/office/drawing/2016/SVG/main" r:embed="rId38"/>
              </a:ext>
            </a:extLst>
          </a:blip>
          <a:stretch>
            <a:fillRect/>
          </a:stretch>
        </p:blipFill>
        <p:spPr>
          <a:xfrm>
            <a:off x="3635678" y="5758473"/>
            <a:ext cx="417600" cy="417600"/>
          </a:xfrm>
          <a:prstGeom prst="rect">
            <a:avLst/>
          </a:prstGeom>
        </p:spPr>
      </p:pic>
      <p:pic>
        <p:nvPicPr>
          <p:cNvPr id="115" name="Graphic 114">
            <a:extLst>
              <a:ext uri="{FF2B5EF4-FFF2-40B4-BE49-F238E27FC236}">
                <a16:creationId xmlns:a16="http://schemas.microsoft.com/office/drawing/2014/main" id="{B11D34A1-9944-5CB0-8B44-2DBBB6BC8441}"/>
              </a:ext>
            </a:extLst>
          </p:cNvPr>
          <p:cNvPicPr>
            <a:picLocks noChangeAspect="1"/>
          </p:cNvPicPr>
          <p:nvPr/>
        </p:nvPicPr>
        <p:blipFill>
          <a:blip r:embed="rId39">
            <a:extLst>
              <a:ext uri="{96DAC541-7B7A-43D3-8B79-37D633B846F1}">
                <asvg:svgBlip xmlns:asvg="http://schemas.microsoft.com/office/drawing/2016/SVG/main" r:embed="rId40"/>
              </a:ext>
            </a:extLst>
          </a:blip>
          <a:stretch>
            <a:fillRect/>
          </a:stretch>
        </p:blipFill>
        <p:spPr>
          <a:xfrm>
            <a:off x="1016269" y="5732372"/>
            <a:ext cx="417600" cy="417600"/>
          </a:xfrm>
          <a:prstGeom prst="rect">
            <a:avLst/>
          </a:prstGeom>
        </p:spPr>
      </p:pic>
      <p:pic>
        <p:nvPicPr>
          <p:cNvPr id="117" name="Graphic 116">
            <a:extLst>
              <a:ext uri="{FF2B5EF4-FFF2-40B4-BE49-F238E27FC236}">
                <a16:creationId xmlns:a16="http://schemas.microsoft.com/office/drawing/2014/main" id="{170B8B2F-F62B-E8FF-2190-1765557CD3D5}"/>
              </a:ext>
            </a:extLst>
          </p:cNvPr>
          <p:cNvPicPr>
            <a:picLocks noChangeAspect="1"/>
          </p:cNvPicPr>
          <p:nvPr/>
        </p:nvPicPr>
        <p:blipFill>
          <a:blip r:embed="rId41">
            <a:extLst>
              <a:ext uri="{96DAC541-7B7A-43D3-8B79-37D633B846F1}">
                <asvg:svgBlip xmlns:asvg="http://schemas.microsoft.com/office/drawing/2016/SVG/main" r:embed="rId42"/>
              </a:ext>
            </a:extLst>
          </a:blip>
          <a:stretch>
            <a:fillRect/>
          </a:stretch>
        </p:blipFill>
        <p:spPr>
          <a:xfrm>
            <a:off x="2025918" y="5732372"/>
            <a:ext cx="417600" cy="417600"/>
          </a:xfrm>
          <a:prstGeom prst="rect">
            <a:avLst/>
          </a:prstGeom>
        </p:spPr>
      </p:pic>
      <p:pic>
        <p:nvPicPr>
          <p:cNvPr id="119" name="Graphic 118">
            <a:extLst>
              <a:ext uri="{FF2B5EF4-FFF2-40B4-BE49-F238E27FC236}">
                <a16:creationId xmlns:a16="http://schemas.microsoft.com/office/drawing/2014/main" id="{650C572E-4FF4-C0DE-5B8D-C3DBBB375178}"/>
              </a:ext>
            </a:extLst>
          </p:cNvPr>
          <p:cNvPicPr>
            <a:picLocks noChangeAspect="1"/>
          </p:cNvPicPr>
          <p:nvPr/>
        </p:nvPicPr>
        <p:blipFill>
          <a:blip r:embed="rId43">
            <a:extLst>
              <a:ext uri="{96DAC541-7B7A-43D3-8B79-37D633B846F1}">
                <asvg:svgBlip xmlns:asvg="http://schemas.microsoft.com/office/drawing/2016/SVG/main" r:embed="rId44"/>
              </a:ext>
            </a:extLst>
          </a:blip>
          <a:stretch>
            <a:fillRect/>
          </a:stretch>
        </p:blipFill>
        <p:spPr>
          <a:xfrm>
            <a:off x="1515432" y="5738492"/>
            <a:ext cx="417600" cy="417600"/>
          </a:xfrm>
          <a:prstGeom prst="rect">
            <a:avLst/>
          </a:prstGeom>
        </p:spPr>
      </p:pic>
      <p:pic>
        <p:nvPicPr>
          <p:cNvPr id="121" name="Graphic 120">
            <a:extLst>
              <a:ext uri="{FF2B5EF4-FFF2-40B4-BE49-F238E27FC236}">
                <a16:creationId xmlns:a16="http://schemas.microsoft.com/office/drawing/2014/main" id="{E5CD35E1-711C-21E9-1711-5A7279DED2C4}"/>
              </a:ext>
            </a:extLst>
          </p:cNvPr>
          <p:cNvPicPr>
            <a:picLocks noChangeAspect="1"/>
          </p:cNvPicPr>
          <p:nvPr/>
        </p:nvPicPr>
        <p:blipFill>
          <a:blip r:embed="rId45">
            <a:extLst>
              <a:ext uri="{96DAC541-7B7A-43D3-8B79-37D633B846F1}">
                <asvg:svgBlip xmlns:asvg="http://schemas.microsoft.com/office/drawing/2016/SVG/main" r:embed="rId46"/>
              </a:ext>
            </a:extLst>
          </a:blip>
          <a:stretch>
            <a:fillRect/>
          </a:stretch>
        </p:blipFill>
        <p:spPr>
          <a:xfrm>
            <a:off x="2578107" y="5149543"/>
            <a:ext cx="417600" cy="417600"/>
          </a:xfrm>
          <a:prstGeom prst="rect">
            <a:avLst/>
          </a:prstGeom>
        </p:spPr>
      </p:pic>
      <p:pic>
        <p:nvPicPr>
          <p:cNvPr id="123" name="Graphic 122">
            <a:extLst>
              <a:ext uri="{FF2B5EF4-FFF2-40B4-BE49-F238E27FC236}">
                <a16:creationId xmlns:a16="http://schemas.microsoft.com/office/drawing/2014/main" id="{71BD8FAA-759B-01B3-2174-5F80BC820221}"/>
              </a:ext>
            </a:extLst>
          </p:cNvPr>
          <p:cNvPicPr>
            <a:picLocks noChangeAspect="1"/>
          </p:cNvPicPr>
          <p:nvPr/>
        </p:nvPicPr>
        <p:blipFill>
          <a:blip r:embed="rId47">
            <a:extLst>
              <a:ext uri="{96DAC541-7B7A-43D3-8B79-37D633B846F1}">
                <asvg:svgBlip xmlns:asvg="http://schemas.microsoft.com/office/drawing/2016/SVG/main" r:embed="rId48"/>
              </a:ext>
            </a:extLst>
          </a:blip>
          <a:stretch>
            <a:fillRect/>
          </a:stretch>
        </p:blipFill>
        <p:spPr>
          <a:xfrm>
            <a:off x="3089627" y="5149543"/>
            <a:ext cx="417600" cy="417600"/>
          </a:xfrm>
          <a:prstGeom prst="rect">
            <a:avLst/>
          </a:prstGeom>
        </p:spPr>
      </p:pic>
      <p:pic>
        <p:nvPicPr>
          <p:cNvPr id="127" name="Graphic 126">
            <a:extLst>
              <a:ext uri="{FF2B5EF4-FFF2-40B4-BE49-F238E27FC236}">
                <a16:creationId xmlns:a16="http://schemas.microsoft.com/office/drawing/2014/main" id="{EA3C6C80-A848-0A63-27C4-CD8B52B536EE}"/>
              </a:ext>
            </a:extLst>
          </p:cNvPr>
          <p:cNvPicPr>
            <a:picLocks noChangeAspect="1"/>
          </p:cNvPicPr>
          <p:nvPr/>
        </p:nvPicPr>
        <p:blipFill>
          <a:blip r:embed="rId49">
            <a:extLst>
              <a:ext uri="{96DAC541-7B7A-43D3-8B79-37D633B846F1}">
                <asvg:svgBlip xmlns:asvg="http://schemas.microsoft.com/office/drawing/2016/SVG/main" r:embed="rId50"/>
              </a:ext>
            </a:extLst>
          </a:blip>
          <a:stretch>
            <a:fillRect/>
          </a:stretch>
        </p:blipFill>
        <p:spPr>
          <a:xfrm>
            <a:off x="480630" y="5142807"/>
            <a:ext cx="417600" cy="417600"/>
          </a:xfrm>
          <a:prstGeom prst="rect">
            <a:avLst/>
          </a:prstGeom>
        </p:spPr>
      </p:pic>
      <p:pic>
        <p:nvPicPr>
          <p:cNvPr id="193" name="Graphic 192">
            <a:extLst>
              <a:ext uri="{FF2B5EF4-FFF2-40B4-BE49-F238E27FC236}">
                <a16:creationId xmlns:a16="http://schemas.microsoft.com/office/drawing/2014/main" id="{2D4ED4E9-2E12-11F4-76C4-C884C79D837B}"/>
              </a:ext>
            </a:extLst>
          </p:cNvPr>
          <p:cNvPicPr>
            <a:picLocks noChangeAspect="1"/>
          </p:cNvPicPr>
          <p:nvPr/>
        </p:nvPicPr>
        <p:blipFill>
          <a:blip r:embed="rId51">
            <a:extLst>
              <a:ext uri="{96DAC541-7B7A-43D3-8B79-37D633B846F1}">
                <asvg:svgBlip xmlns:asvg="http://schemas.microsoft.com/office/drawing/2016/SVG/main" r:embed="rId52"/>
              </a:ext>
            </a:extLst>
          </a:blip>
          <a:stretch>
            <a:fillRect/>
          </a:stretch>
        </p:blipFill>
        <p:spPr>
          <a:xfrm>
            <a:off x="3635678" y="5169118"/>
            <a:ext cx="417600" cy="417600"/>
          </a:xfrm>
          <a:prstGeom prst="rect">
            <a:avLst/>
          </a:prstGeom>
        </p:spPr>
      </p:pic>
      <p:pic>
        <p:nvPicPr>
          <p:cNvPr id="195" name="Graphic 194">
            <a:extLst>
              <a:ext uri="{FF2B5EF4-FFF2-40B4-BE49-F238E27FC236}">
                <a16:creationId xmlns:a16="http://schemas.microsoft.com/office/drawing/2014/main" id="{B513A6C7-C44F-927B-9B4E-D18A0A63FF87}"/>
              </a:ext>
            </a:extLst>
          </p:cNvPr>
          <p:cNvPicPr>
            <a:picLocks noChangeAspect="1"/>
          </p:cNvPicPr>
          <p:nvPr/>
        </p:nvPicPr>
        <p:blipFill>
          <a:blip r:embed="rId53">
            <a:extLst>
              <a:ext uri="{96DAC541-7B7A-43D3-8B79-37D633B846F1}">
                <asvg:svgBlip xmlns:asvg="http://schemas.microsoft.com/office/drawing/2016/SVG/main" r:embed="rId54"/>
              </a:ext>
            </a:extLst>
          </a:blip>
          <a:stretch>
            <a:fillRect/>
          </a:stretch>
        </p:blipFill>
        <p:spPr>
          <a:xfrm>
            <a:off x="1016269" y="5149543"/>
            <a:ext cx="417600" cy="417600"/>
          </a:xfrm>
          <a:prstGeom prst="rect">
            <a:avLst/>
          </a:prstGeom>
        </p:spPr>
      </p:pic>
      <p:pic>
        <p:nvPicPr>
          <p:cNvPr id="197" name="Graphic 196">
            <a:extLst>
              <a:ext uri="{FF2B5EF4-FFF2-40B4-BE49-F238E27FC236}">
                <a16:creationId xmlns:a16="http://schemas.microsoft.com/office/drawing/2014/main" id="{3BC59215-0101-26C0-9EA3-BD5430325151}"/>
              </a:ext>
            </a:extLst>
          </p:cNvPr>
          <p:cNvPicPr>
            <a:picLocks noChangeAspect="1"/>
          </p:cNvPicPr>
          <p:nvPr/>
        </p:nvPicPr>
        <p:blipFill>
          <a:blip r:embed="rId55">
            <a:extLst>
              <a:ext uri="{96DAC541-7B7A-43D3-8B79-37D633B846F1}">
                <asvg:svgBlip xmlns:asvg="http://schemas.microsoft.com/office/drawing/2016/SVG/main" r:embed="rId56"/>
              </a:ext>
            </a:extLst>
          </a:blip>
          <a:stretch>
            <a:fillRect/>
          </a:stretch>
        </p:blipFill>
        <p:spPr>
          <a:xfrm>
            <a:off x="2025918" y="5151227"/>
            <a:ext cx="417600" cy="417600"/>
          </a:xfrm>
          <a:prstGeom prst="rect">
            <a:avLst/>
          </a:prstGeom>
        </p:spPr>
      </p:pic>
      <p:pic>
        <p:nvPicPr>
          <p:cNvPr id="199" name="Graphic 198">
            <a:extLst>
              <a:ext uri="{FF2B5EF4-FFF2-40B4-BE49-F238E27FC236}">
                <a16:creationId xmlns:a16="http://schemas.microsoft.com/office/drawing/2014/main" id="{BB5B8691-6A0D-F6BD-1076-C7B9A0DC914F}"/>
              </a:ext>
            </a:extLst>
          </p:cNvPr>
          <p:cNvPicPr>
            <a:picLocks noChangeAspect="1"/>
          </p:cNvPicPr>
          <p:nvPr/>
        </p:nvPicPr>
        <p:blipFill>
          <a:blip r:embed="rId57">
            <a:extLst>
              <a:ext uri="{96DAC541-7B7A-43D3-8B79-37D633B846F1}">
                <asvg:svgBlip xmlns:asvg="http://schemas.microsoft.com/office/drawing/2016/SVG/main" r:embed="rId58"/>
              </a:ext>
            </a:extLst>
          </a:blip>
          <a:stretch>
            <a:fillRect/>
          </a:stretch>
        </p:blipFill>
        <p:spPr>
          <a:xfrm>
            <a:off x="1515432" y="5154439"/>
            <a:ext cx="417600" cy="417600"/>
          </a:xfrm>
          <a:prstGeom prst="rect">
            <a:avLst/>
          </a:prstGeom>
        </p:spPr>
      </p:pic>
      <p:pic>
        <p:nvPicPr>
          <p:cNvPr id="201" name="Graphic 200">
            <a:extLst>
              <a:ext uri="{FF2B5EF4-FFF2-40B4-BE49-F238E27FC236}">
                <a16:creationId xmlns:a16="http://schemas.microsoft.com/office/drawing/2014/main" id="{1A5EE14C-DC3B-AFF0-C297-8DF46D691015}"/>
              </a:ext>
            </a:extLst>
          </p:cNvPr>
          <p:cNvPicPr>
            <a:picLocks noChangeAspect="1"/>
          </p:cNvPicPr>
          <p:nvPr/>
        </p:nvPicPr>
        <p:blipFill>
          <a:blip r:embed="rId59">
            <a:extLst>
              <a:ext uri="{96DAC541-7B7A-43D3-8B79-37D633B846F1}">
                <asvg:svgBlip xmlns:asvg="http://schemas.microsoft.com/office/drawing/2016/SVG/main" r:embed="rId60"/>
              </a:ext>
            </a:extLst>
          </a:blip>
          <a:stretch>
            <a:fillRect/>
          </a:stretch>
        </p:blipFill>
        <p:spPr>
          <a:xfrm>
            <a:off x="2578107" y="4597303"/>
            <a:ext cx="417600" cy="417600"/>
          </a:xfrm>
          <a:prstGeom prst="rect">
            <a:avLst/>
          </a:prstGeom>
        </p:spPr>
      </p:pic>
      <p:pic>
        <p:nvPicPr>
          <p:cNvPr id="316" name="Graphic 315">
            <a:extLst>
              <a:ext uri="{FF2B5EF4-FFF2-40B4-BE49-F238E27FC236}">
                <a16:creationId xmlns:a16="http://schemas.microsoft.com/office/drawing/2014/main" id="{E1C9DF34-E490-34B9-07AA-FE79C487FF34}"/>
              </a:ext>
            </a:extLst>
          </p:cNvPr>
          <p:cNvPicPr>
            <a:picLocks noChangeAspect="1"/>
          </p:cNvPicPr>
          <p:nvPr/>
        </p:nvPicPr>
        <p:blipFill>
          <a:blip r:embed="rId61">
            <a:extLst>
              <a:ext uri="{96DAC541-7B7A-43D3-8B79-37D633B846F1}">
                <asvg:svgBlip xmlns:asvg="http://schemas.microsoft.com/office/drawing/2016/SVG/main" r:embed="rId62"/>
              </a:ext>
            </a:extLst>
          </a:blip>
          <a:stretch>
            <a:fillRect/>
          </a:stretch>
        </p:blipFill>
        <p:spPr>
          <a:xfrm>
            <a:off x="3089627" y="4597303"/>
            <a:ext cx="417600" cy="417600"/>
          </a:xfrm>
          <a:prstGeom prst="rect">
            <a:avLst/>
          </a:prstGeom>
        </p:spPr>
      </p:pic>
      <p:pic>
        <p:nvPicPr>
          <p:cNvPr id="320" name="Graphic 319">
            <a:extLst>
              <a:ext uri="{FF2B5EF4-FFF2-40B4-BE49-F238E27FC236}">
                <a16:creationId xmlns:a16="http://schemas.microsoft.com/office/drawing/2014/main" id="{B34A9FEC-1989-39A8-E2AC-A69F67220107}"/>
              </a:ext>
            </a:extLst>
          </p:cNvPr>
          <p:cNvPicPr>
            <a:picLocks noChangeAspect="1"/>
          </p:cNvPicPr>
          <p:nvPr/>
        </p:nvPicPr>
        <p:blipFill>
          <a:blip r:embed="rId63">
            <a:extLst>
              <a:ext uri="{96DAC541-7B7A-43D3-8B79-37D633B846F1}">
                <asvg:svgBlip xmlns:asvg="http://schemas.microsoft.com/office/drawing/2016/SVG/main" r:embed="rId64"/>
              </a:ext>
            </a:extLst>
          </a:blip>
          <a:stretch>
            <a:fillRect/>
          </a:stretch>
        </p:blipFill>
        <p:spPr>
          <a:xfrm>
            <a:off x="480630" y="4592251"/>
            <a:ext cx="417600" cy="417600"/>
          </a:xfrm>
          <a:prstGeom prst="rect">
            <a:avLst/>
          </a:prstGeom>
        </p:spPr>
      </p:pic>
      <p:pic>
        <p:nvPicPr>
          <p:cNvPr id="322" name="Graphic 321">
            <a:extLst>
              <a:ext uri="{FF2B5EF4-FFF2-40B4-BE49-F238E27FC236}">
                <a16:creationId xmlns:a16="http://schemas.microsoft.com/office/drawing/2014/main" id="{02590AE7-09FA-933B-07F9-E96FC5E395FA}"/>
              </a:ext>
            </a:extLst>
          </p:cNvPr>
          <p:cNvPicPr>
            <a:picLocks noChangeAspect="1"/>
          </p:cNvPicPr>
          <p:nvPr/>
        </p:nvPicPr>
        <p:blipFill>
          <a:blip r:embed="rId65">
            <a:extLst>
              <a:ext uri="{96DAC541-7B7A-43D3-8B79-37D633B846F1}">
                <asvg:svgBlip xmlns:asvg="http://schemas.microsoft.com/office/drawing/2016/SVG/main" r:embed="rId66"/>
              </a:ext>
            </a:extLst>
          </a:blip>
          <a:stretch>
            <a:fillRect/>
          </a:stretch>
        </p:blipFill>
        <p:spPr>
          <a:xfrm>
            <a:off x="3635678" y="4610352"/>
            <a:ext cx="417600" cy="417600"/>
          </a:xfrm>
          <a:prstGeom prst="rect">
            <a:avLst/>
          </a:prstGeom>
        </p:spPr>
      </p:pic>
      <p:pic>
        <p:nvPicPr>
          <p:cNvPr id="324" name="Graphic 323">
            <a:extLst>
              <a:ext uri="{FF2B5EF4-FFF2-40B4-BE49-F238E27FC236}">
                <a16:creationId xmlns:a16="http://schemas.microsoft.com/office/drawing/2014/main" id="{CB3A6EAC-7B60-FF3A-4C73-F3292F93E486}"/>
              </a:ext>
            </a:extLst>
          </p:cNvPr>
          <p:cNvPicPr>
            <a:picLocks noChangeAspect="1"/>
          </p:cNvPicPr>
          <p:nvPr/>
        </p:nvPicPr>
        <p:blipFill>
          <a:blip r:embed="rId67">
            <a:extLst>
              <a:ext uri="{96DAC541-7B7A-43D3-8B79-37D633B846F1}">
                <asvg:svgBlip xmlns:asvg="http://schemas.microsoft.com/office/drawing/2016/SVG/main" r:embed="rId68"/>
              </a:ext>
            </a:extLst>
          </a:blip>
          <a:stretch>
            <a:fillRect/>
          </a:stretch>
        </p:blipFill>
        <p:spPr>
          <a:xfrm>
            <a:off x="1016269" y="4597303"/>
            <a:ext cx="417600" cy="417600"/>
          </a:xfrm>
          <a:prstGeom prst="rect">
            <a:avLst/>
          </a:prstGeom>
        </p:spPr>
      </p:pic>
      <p:pic>
        <p:nvPicPr>
          <p:cNvPr id="326" name="Graphic 325">
            <a:extLst>
              <a:ext uri="{FF2B5EF4-FFF2-40B4-BE49-F238E27FC236}">
                <a16:creationId xmlns:a16="http://schemas.microsoft.com/office/drawing/2014/main" id="{9146FCD7-9CB2-3D94-5FD2-9E94AE3FA5D7}"/>
              </a:ext>
            </a:extLst>
          </p:cNvPr>
          <p:cNvPicPr>
            <a:picLocks noChangeAspect="1"/>
          </p:cNvPicPr>
          <p:nvPr/>
        </p:nvPicPr>
        <p:blipFill>
          <a:blip r:embed="rId69">
            <a:extLst>
              <a:ext uri="{96DAC541-7B7A-43D3-8B79-37D633B846F1}">
                <asvg:svgBlip xmlns:asvg="http://schemas.microsoft.com/office/drawing/2016/SVG/main" r:embed="rId70"/>
              </a:ext>
            </a:extLst>
          </a:blip>
          <a:stretch>
            <a:fillRect/>
          </a:stretch>
        </p:blipFill>
        <p:spPr>
          <a:xfrm>
            <a:off x="2025918" y="4600671"/>
            <a:ext cx="417600" cy="417600"/>
          </a:xfrm>
          <a:prstGeom prst="rect">
            <a:avLst/>
          </a:prstGeom>
        </p:spPr>
      </p:pic>
      <p:pic>
        <p:nvPicPr>
          <p:cNvPr id="328" name="Graphic 327">
            <a:extLst>
              <a:ext uri="{FF2B5EF4-FFF2-40B4-BE49-F238E27FC236}">
                <a16:creationId xmlns:a16="http://schemas.microsoft.com/office/drawing/2014/main" id="{64DAC074-12CB-A899-BA30-50E9D00FD8E0}"/>
              </a:ext>
            </a:extLst>
          </p:cNvPr>
          <p:cNvPicPr>
            <a:picLocks noChangeAspect="1"/>
          </p:cNvPicPr>
          <p:nvPr/>
        </p:nvPicPr>
        <p:blipFill>
          <a:blip r:embed="rId71">
            <a:extLst>
              <a:ext uri="{96DAC541-7B7A-43D3-8B79-37D633B846F1}">
                <asvg:svgBlip xmlns:asvg="http://schemas.microsoft.com/office/drawing/2016/SVG/main" r:embed="rId72"/>
              </a:ext>
            </a:extLst>
          </a:blip>
          <a:stretch>
            <a:fillRect/>
          </a:stretch>
        </p:blipFill>
        <p:spPr>
          <a:xfrm>
            <a:off x="1515432" y="4600975"/>
            <a:ext cx="417600" cy="417600"/>
          </a:xfrm>
          <a:prstGeom prst="rect">
            <a:avLst/>
          </a:prstGeom>
        </p:spPr>
      </p:pic>
      <p:pic>
        <p:nvPicPr>
          <p:cNvPr id="330" name="Graphic 329">
            <a:extLst>
              <a:ext uri="{FF2B5EF4-FFF2-40B4-BE49-F238E27FC236}">
                <a16:creationId xmlns:a16="http://schemas.microsoft.com/office/drawing/2014/main" id="{A87DD299-AF48-D412-1557-33A1037A6F88}"/>
              </a:ext>
            </a:extLst>
          </p:cNvPr>
          <p:cNvPicPr>
            <a:picLocks noChangeAspect="1"/>
          </p:cNvPicPr>
          <p:nvPr/>
        </p:nvPicPr>
        <p:blipFill>
          <a:blip r:embed="rId73">
            <a:extLst>
              <a:ext uri="{96DAC541-7B7A-43D3-8B79-37D633B846F1}">
                <asvg:svgBlip xmlns:asvg="http://schemas.microsoft.com/office/drawing/2016/SVG/main" r:embed="rId74"/>
              </a:ext>
            </a:extLst>
          </a:blip>
          <a:stretch>
            <a:fillRect/>
          </a:stretch>
        </p:blipFill>
        <p:spPr>
          <a:xfrm>
            <a:off x="2578107" y="4045063"/>
            <a:ext cx="417600" cy="417600"/>
          </a:xfrm>
          <a:prstGeom prst="rect">
            <a:avLst/>
          </a:prstGeom>
        </p:spPr>
      </p:pic>
      <p:pic>
        <p:nvPicPr>
          <p:cNvPr id="332" name="Graphic 331">
            <a:extLst>
              <a:ext uri="{FF2B5EF4-FFF2-40B4-BE49-F238E27FC236}">
                <a16:creationId xmlns:a16="http://schemas.microsoft.com/office/drawing/2014/main" id="{7162E73D-60C2-2174-418F-85341A3E7ADC}"/>
              </a:ext>
            </a:extLst>
          </p:cNvPr>
          <p:cNvPicPr>
            <a:picLocks noChangeAspect="1"/>
          </p:cNvPicPr>
          <p:nvPr/>
        </p:nvPicPr>
        <p:blipFill>
          <a:blip r:embed="rId75">
            <a:extLst>
              <a:ext uri="{96DAC541-7B7A-43D3-8B79-37D633B846F1}">
                <asvg:svgBlip xmlns:asvg="http://schemas.microsoft.com/office/drawing/2016/SVG/main" r:embed="rId76"/>
              </a:ext>
            </a:extLst>
          </a:blip>
          <a:stretch>
            <a:fillRect/>
          </a:stretch>
        </p:blipFill>
        <p:spPr>
          <a:xfrm>
            <a:off x="3089627" y="4045063"/>
            <a:ext cx="417600" cy="417600"/>
          </a:xfrm>
          <a:prstGeom prst="rect">
            <a:avLst/>
          </a:prstGeom>
        </p:spPr>
      </p:pic>
      <p:pic>
        <p:nvPicPr>
          <p:cNvPr id="336" name="Graphic 335">
            <a:extLst>
              <a:ext uri="{FF2B5EF4-FFF2-40B4-BE49-F238E27FC236}">
                <a16:creationId xmlns:a16="http://schemas.microsoft.com/office/drawing/2014/main" id="{CEE870B3-3B0E-4E41-028E-7266737DDFB9}"/>
              </a:ext>
            </a:extLst>
          </p:cNvPr>
          <p:cNvPicPr>
            <a:picLocks noChangeAspect="1"/>
          </p:cNvPicPr>
          <p:nvPr/>
        </p:nvPicPr>
        <p:blipFill>
          <a:blip r:embed="rId77">
            <a:extLst>
              <a:ext uri="{96DAC541-7B7A-43D3-8B79-37D633B846F1}">
                <asvg:svgBlip xmlns:asvg="http://schemas.microsoft.com/office/drawing/2016/SVG/main" r:embed="rId78"/>
              </a:ext>
            </a:extLst>
          </a:blip>
          <a:stretch>
            <a:fillRect/>
          </a:stretch>
        </p:blipFill>
        <p:spPr>
          <a:xfrm>
            <a:off x="480630" y="4041695"/>
            <a:ext cx="417600" cy="417600"/>
          </a:xfrm>
          <a:prstGeom prst="rect">
            <a:avLst/>
          </a:prstGeom>
        </p:spPr>
      </p:pic>
      <p:pic>
        <p:nvPicPr>
          <p:cNvPr id="338" name="Graphic 337">
            <a:extLst>
              <a:ext uri="{FF2B5EF4-FFF2-40B4-BE49-F238E27FC236}">
                <a16:creationId xmlns:a16="http://schemas.microsoft.com/office/drawing/2014/main" id="{2B067DCD-F3A8-49F8-80D8-8B4D2346337A}"/>
              </a:ext>
            </a:extLst>
          </p:cNvPr>
          <p:cNvPicPr>
            <a:picLocks noChangeAspect="1"/>
          </p:cNvPicPr>
          <p:nvPr/>
        </p:nvPicPr>
        <p:blipFill>
          <a:blip r:embed="rId79">
            <a:extLst>
              <a:ext uri="{96DAC541-7B7A-43D3-8B79-37D633B846F1}">
                <asvg:svgBlip xmlns:asvg="http://schemas.microsoft.com/office/drawing/2016/SVG/main" r:embed="rId80"/>
              </a:ext>
            </a:extLst>
          </a:blip>
          <a:stretch>
            <a:fillRect/>
          </a:stretch>
        </p:blipFill>
        <p:spPr>
          <a:xfrm>
            <a:off x="3635678" y="4051586"/>
            <a:ext cx="417600" cy="417600"/>
          </a:xfrm>
          <a:prstGeom prst="rect">
            <a:avLst/>
          </a:prstGeom>
        </p:spPr>
      </p:pic>
      <p:pic>
        <p:nvPicPr>
          <p:cNvPr id="340" name="Graphic 339">
            <a:extLst>
              <a:ext uri="{FF2B5EF4-FFF2-40B4-BE49-F238E27FC236}">
                <a16:creationId xmlns:a16="http://schemas.microsoft.com/office/drawing/2014/main" id="{472F5842-39FE-1B53-C7FD-2FDD90F1C063}"/>
              </a:ext>
            </a:extLst>
          </p:cNvPr>
          <p:cNvPicPr>
            <a:picLocks noChangeAspect="1"/>
          </p:cNvPicPr>
          <p:nvPr/>
        </p:nvPicPr>
        <p:blipFill>
          <a:blip r:embed="rId81">
            <a:extLst>
              <a:ext uri="{96DAC541-7B7A-43D3-8B79-37D633B846F1}">
                <asvg:svgBlip xmlns:asvg="http://schemas.microsoft.com/office/drawing/2016/SVG/main" r:embed="rId82"/>
              </a:ext>
            </a:extLst>
          </a:blip>
          <a:stretch>
            <a:fillRect/>
          </a:stretch>
        </p:blipFill>
        <p:spPr>
          <a:xfrm>
            <a:off x="1016269" y="4045063"/>
            <a:ext cx="417600" cy="417600"/>
          </a:xfrm>
          <a:prstGeom prst="rect">
            <a:avLst/>
          </a:prstGeom>
        </p:spPr>
      </p:pic>
      <p:pic>
        <p:nvPicPr>
          <p:cNvPr id="342" name="Graphic 341">
            <a:extLst>
              <a:ext uri="{FF2B5EF4-FFF2-40B4-BE49-F238E27FC236}">
                <a16:creationId xmlns:a16="http://schemas.microsoft.com/office/drawing/2014/main" id="{EAAB7935-E1F7-FE6E-A539-0D779F5EF381}"/>
              </a:ext>
            </a:extLst>
          </p:cNvPr>
          <p:cNvPicPr>
            <a:picLocks noChangeAspect="1"/>
          </p:cNvPicPr>
          <p:nvPr/>
        </p:nvPicPr>
        <p:blipFill>
          <a:blip r:embed="rId83">
            <a:extLst>
              <a:ext uri="{96DAC541-7B7A-43D3-8B79-37D633B846F1}">
                <asvg:svgBlip xmlns:asvg="http://schemas.microsoft.com/office/drawing/2016/SVG/main" r:embed="rId84"/>
              </a:ext>
            </a:extLst>
          </a:blip>
          <a:stretch>
            <a:fillRect/>
          </a:stretch>
        </p:blipFill>
        <p:spPr>
          <a:xfrm>
            <a:off x="2025918" y="4050115"/>
            <a:ext cx="417600" cy="417600"/>
          </a:xfrm>
          <a:prstGeom prst="rect">
            <a:avLst/>
          </a:prstGeom>
        </p:spPr>
      </p:pic>
      <p:pic>
        <p:nvPicPr>
          <p:cNvPr id="344" name="Graphic 343">
            <a:extLst>
              <a:ext uri="{FF2B5EF4-FFF2-40B4-BE49-F238E27FC236}">
                <a16:creationId xmlns:a16="http://schemas.microsoft.com/office/drawing/2014/main" id="{03E5B271-3C83-01BA-0F1D-3B33AEE9D534}"/>
              </a:ext>
            </a:extLst>
          </p:cNvPr>
          <p:cNvPicPr>
            <a:picLocks noChangeAspect="1"/>
          </p:cNvPicPr>
          <p:nvPr/>
        </p:nvPicPr>
        <p:blipFill>
          <a:blip r:embed="rId85">
            <a:extLst>
              <a:ext uri="{96DAC541-7B7A-43D3-8B79-37D633B846F1}">
                <asvg:svgBlip xmlns:asvg="http://schemas.microsoft.com/office/drawing/2016/SVG/main" r:embed="rId86"/>
              </a:ext>
            </a:extLst>
          </a:blip>
          <a:stretch>
            <a:fillRect/>
          </a:stretch>
        </p:blipFill>
        <p:spPr>
          <a:xfrm>
            <a:off x="1515432" y="4047511"/>
            <a:ext cx="417600" cy="417600"/>
          </a:xfrm>
          <a:prstGeom prst="rect">
            <a:avLst/>
          </a:prstGeom>
        </p:spPr>
      </p:pic>
      <p:pic>
        <p:nvPicPr>
          <p:cNvPr id="346" name="Graphic 345">
            <a:extLst>
              <a:ext uri="{FF2B5EF4-FFF2-40B4-BE49-F238E27FC236}">
                <a16:creationId xmlns:a16="http://schemas.microsoft.com/office/drawing/2014/main" id="{1CC0889A-ED7C-7EA7-F0A8-3CDB82DCAB65}"/>
              </a:ext>
            </a:extLst>
          </p:cNvPr>
          <p:cNvPicPr>
            <a:picLocks noChangeAspect="1"/>
          </p:cNvPicPr>
          <p:nvPr/>
        </p:nvPicPr>
        <p:blipFill>
          <a:blip r:embed="rId87">
            <a:extLst>
              <a:ext uri="{96DAC541-7B7A-43D3-8B79-37D633B846F1}">
                <asvg:svgBlip xmlns:asvg="http://schemas.microsoft.com/office/drawing/2016/SVG/main" r:embed="rId88"/>
              </a:ext>
            </a:extLst>
          </a:blip>
          <a:stretch>
            <a:fillRect/>
          </a:stretch>
        </p:blipFill>
        <p:spPr>
          <a:xfrm>
            <a:off x="2578107" y="3499073"/>
            <a:ext cx="417600" cy="417600"/>
          </a:xfrm>
          <a:prstGeom prst="rect">
            <a:avLst/>
          </a:prstGeom>
        </p:spPr>
      </p:pic>
      <p:pic>
        <p:nvPicPr>
          <p:cNvPr id="348" name="Graphic 347">
            <a:extLst>
              <a:ext uri="{FF2B5EF4-FFF2-40B4-BE49-F238E27FC236}">
                <a16:creationId xmlns:a16="http://schemas.microsoft.com/office/drawing/2014/main" id="{D9BF636C-2583-6802-4BF7-281CD676BDA7}"/>
              </a:ext>
            </a:extLst>
          </p:cNvPr>
          <p:cNvPicPr>
            <a:picLocks noChangeAspect="1"/>
          </p:cNvPicPr>
          <p:nvPr/>
        </p:nvPicPr>
        <p:blipFill>
          <a:blip r:embed="rId89">
            <a:extLst>
              <a:ext uri="{96DAC541-7B7A-43D3-8B79-37D633B846F1}">
                <asvg:svgBlip xmlns:asvg="http://schemas.microsoft.com/office/drawing/2016/SVG/main" r:embed="rId90"/>
              </a:ext>
            </a:extLst>
          </a:blip>
          <a:stretch>
            <a:fillRect/>
          </a:stretch>
        </p:blipFill>
        <p:spPr>
          <a:xfrm>
            <a:off x="3089627" y="3499073"/>
            <a:ext cx="417600" cy="417600"/>
          </a:xfrm>
          <a:prstGeom prst="rect">
            <a:avLst/>
          </a:prstGeom>
        </p:spPr>
      </p:pic>
      <p:pic>
        <p:nvPicPr>
          <p:cNvPr id="352" name="Graphic 351">
            <a:extLst>
              <a:ext uri="{FF2B5EF4-FFF2-40B4-BE49-F238E27FC236}">
                <a16:creationId xmlns:a16="http://schemas.microsoft.com/office/drawing/2014/main" id="{4332A702-616F-71A8-D6D7-7E9D87E6EC05}"/>
              </a:ext>
            </a:extLst>
          </p:cNvPr>
          <p:cNvPicPr>
            <a:picLocks noChangeAspect="1"/>
          </p:cNvPicPr>
          <p:nvPr/>
        </p:nvPicPr>
        <p:blipFill>
          <a:blip r:embed="rId91">
            <a:extLst>
              <a:ext uri="{96DAC541-7B7A-43D3-8B79-37D633B846F1}">
                <asvg:svgBlip xmlns:asvg="http://schemas.microsoft.com/office/drawing/2016/SVG/main" r:embed="rId92"/>
              </a:ext>
            </a:extLst>
          </a:blip>
          <a:stretch>
            <a:fillRect/>
          </a:stretch>
        </p:blipFill>
        <p:spPr>
          <a:xfrm>
            <a:off x="480630" y="3497389"/>
            <a:ext cx="417600" cy="417600"/>
          </a:xfrm>
          <a:prstGeom prst="rect">
            <a:avLst/>
          </a:prstGeom>
        </p:spPr>
      </p:pic>
      <p:pic>
        <p:nvPicPr>
          <p:cNvPr id="354" name="Graphic 353">
            <a:extLst>
              <a:ext uri="{FF2B5EF4-FFF2-40B4-BE49-F238E27FC236}">
                <a16:creationId xmlns:a16="http://schemas.microsoft.com/office/drawing/2014/main" id="{B2CDB21F-C77B-07ED-8B17-85AD4755E2F8}"/>
              </a:ext>
            </a:extLst>
          </p:cNvPr>
          <p:cNvPicPr>
            <a:picLocks noChangeAspect="1"/>
          </p:cNvPicPr>
          <p:nvPr/>
        </p:nvPicPr>
        <p:blipFill>
          <a:blip r:embed="rId93">
            <a:extLst>
              <a:ext uri="{96DAC541-7B7A-43D3-8B79-37D633B846F1}">
                <asvg:svgBlip xmlns:asvg="http://schemas.microsoft.com/office/drawing/2016/SVG/main" r:embed="rId94"/>
              </a:ext>
            </a:extLst>
          </a:blip>
          <a:stretch>
            <a:fillRect/>
          </a:stretch>
        </p:blipFill>
        <p:spPr>
          <a:xfrm>
            <a:off x="3635678" y="3499070"/>
            <a:ext cx="417600" cy="417600"/>
          </a:xfrm>
          <a:prstGeom prst="rect">
            <a:avLst/>
          </a:prstGeom>
        </p:spPr>
      </p:pic>
      <p:pic>
        <p:nvPicPr>
          <p:cNvPr id="356" name="Graphic 355">
            <a:extLst>
              <a:ext uri="{FF2B5EF4-FFF2-40B4-BE49-F238E27FC236}">
                <a16:creationId xmlns:a16="http://schemas.microsoft.com/office/drawing/2014/main" id="{BB7D2F60-E7BE-C41E-8ECB-26E1CD916818}"/>
              </a:ext>
            </a:extLst>
          </p:cNvPr>
          <p:cNvPicPr>
            <a:picLocks noChangeAspect="1"/>
          </p:cNvPicPr>
          <p:nvPr/>
        </p:nvPicPr>
        <p:blipFill>
          <a:blip r:embed="rId95">
            <a:extLst>
              <a:ext uri="{96DAC541-7B7A-43D3-8B79-37D633B846F1}">
                <asvg:svgBlip xmlns:asvg="http://schemas.microsoft.com/office/drawing/2016/SVG/main" r:embed="rId96"/>
              </a:ext>
            </a:extLst>
          </a:blip>
          <a:stretch>
            <a:fillRect/>
          </a:stretch>
        </p:blipFill>
        <p:spPr>
          <a:xfrm>
            <a:off x="1016269" y="3499073"/>
            <a:ext cx="417600" cy="417600"/>
          </a:xfrm>
          <a:prstGeom prst="rect">
            <a:avLst/>
          </a:prstGeom>
        </p:spPr>
      </p:pic>
      <p:pic>
        <p:nvPicPr>
          <p:cNvPr id="358" name="Graphic 357">
            <a:extLst>
              <a:ext uri="{FF2B5EF4-FFF2-40B4-BE49-F238E27FC236}">
                <a16:creationId xmlns:a16="http://schemas.microsoft.com/office/drawing/2014/main" id="{D0D77970-EE4C-1B9F-CAD9-FBABC9D19503}"/>
              </a:ext>
            </a:extLst>
          </p:cNvPr>
          <p:cNvPicPr>
            <a:picLocks noChangeAspect="1"/>
          </p:cNvPicPr>
          <p:nvPr/>
        </p:nvPicPr>
        <p:blipFill>
          <a:blip r:embed="rId97">
            <a:extLst>
              <a:ext uri="{96DAC541-7B7A-43D3-8B79-37D633B846F1}">
                <asvg:svgBlip xmlns:asvg="http://schemas.microsoft.com/office/drawing/2016/SVG/main" r:embed="rId98"/>
              </a:ext>
            </a:extLst>
          </a:blip>
          <a:stretch>
            <a:fillRect/>
          </a:stretch>
        </p:blipFill>
        <p:spPr>
          <a:xfrm>
            <a:off x="2025918" y="3505809"/>
            <a:ext cx="417600" cy="417600"/>
          </a:xfrm>
          <a:prstGeom prst="rect">
            <a:avLst/>
          </a:prstGeom>
        </p:spPr>
      </p:pic>
      <p:pic>
        <p:nvPicPr>
          <p:cNvPr id="360" name="Graphic 359">
            <a:extLst>
              <a:ext uri="{FF2B5EF4-FFF2-40B4-BE49-F238E27FC236}">
                <a16:creationId xmlns:a16="http://schemas.microsoft.com/office/drawing/2014/main" id="{E6102D77-C77B-6AB7-08C5-2922135E0D6F}"/>
              </a:ext>
            </a:extLst>
          </p:cNvPr>
          <p:cNvPicPr>
            <a:picLocks noChangeAspect="1"/>
          </p:cNvPicPr>
          <p:nvPr/>
        </p:nvPicPr>
        <p:blipFill>
          <a:blip r:embed="rId99">
            <a:extLst>
              <a:ext uri="{96DAC541-7B7A-43D3-8B79-37D633B846F1}">
                <asvg:svgBlip xmlns:asvg="http://schemas.microsoft.com/office/drawing/2016/SVG/main" r:embed="rId100"/>
              </a:ext>
            </a:extLst>
          </a:blip>
          <a:stretch>
            <a:fillRect/>
          </a:stretch>
        </p:blipFill>
        <p:spPr>
          <a:xfrm>
            <a:off x="1515432" y="3500297"/>
            <a:ext cx="417600" cy="417600"/>
          </a:xfrm>
          <a:prstGeom prst="rect">
            <a:avLst/>
          </a:prstGeom>
        </p:spPr>
      </p:pic>
      <p:pic>
        <p:nvPicPr>
          <p:cNvPr id="362" name="Graphic 361">
            <a:extLst>
              <a:ext uri="{FF2B5EF4-FFF2-40B4-BE49-F238E27FC236}">
                <a16:creationId xmlns:a16="http://schemas.microsoft.com/office/drawing/2014/main" id="{35E47AF0-90E8-29D9-C0B2-6650C2FD43EB}"/>
              </a:ext>
            </a:extLst>
          </p:cNvPr>
          <p:cNvPicPr>
            <a:picLocks noChangeAspect="1"/>
          </p:cNvPicPr>
          <p:nvPr/>
        </p:nvPicPr>
        <p:blipFill>
          <a:blip r:embed="rId101">
            <a:extLst>
              <a:ext uri="{96DAC541-7B7A-43D3-8B79-37D633B846F1}">
                <asvg:svgBlip xmlns:asvg="http://schemas.microsoft.com/office/drawing/2016/SVG/main" r:embed="rId102"/>
              </a:ext>
            </a:extLst>
          </a:blip>
          <a:stretch>
            <a:fillRect/>
          </a:stretch>
        </p:blipFill>
        <p:spPr>
          <a:xfrm>
            <a:off x="2578107" y="2953070"/>
            <a:ext cx="417600" cy="417600"/>
          </a:xfrm>
          <a:prstGeom prst="rect">
            <a:avLst/>
          </a:prstGeom>
        </p:spPr>
      </p:pic>
      <p:pic>
        <p:nvPicPr>
          <p:cNvPr id="364" name="Graphic 363">
            <a:extLst>
              <a:ext uri="{FF2B5EF4-FFF2-40B4-BE49-F238E27FC236}">
                <a16:creationId xmlns:a16="http://schemas.microsoft.com/office/drawing/2014/main" id="{685E1B97-315B-67F3-13A9-54109B694E8D}"/>
              </a:ext>
            </a:extLst>
          </p:cNvPr>
          <p:cNvPicPr>
            <a:picLocks noChangeAspect="1"/>
          </p:cNvPicPr>
          <p:nvPr/>
        </p:nvPicPr>
        <p:blipFill>
          <a:blip r:embed="rId103">
            <a:extLst>
              <a:ext uri="{96DAC541-7B7A-43D3-8B79-37D633B846F1}">
                <asvg:svgBlip xmlns:asvg="http://schemas.microsoft.com/office/drawing/2016/SVG/main" r:embed="rId104"/>
              </a:ext>
            </a:extLst>
          </a:blip>
          <a:stretch>
            <a:fillRect/>
          </a:stretch>
        </p:blipFill>
        <p:spPr>
          <a:xfrm>
            <a:off x="3089627" y="2953070"/>
            <a:ext cx="417600" cy="417600"/>
          </a:xfrm>
          <a:prstGeom prst="rect">
            <a:avLst/>
          </a:prstGeom>
        </p:spPr>
      </p:pic>
      <p:pic>
        <p:nvPicPr>
          <p:cNvPr id="368" name="Graphic 367">
            <a:extLst>
              <a:ext uri="{FF2B5EF4-FFF2-40B4-BE49-F238E27FC236}">
                <a16:creationId xmlns:a16="http://schemas.microsoft.com/office/drawing/2014/main" id="{E2ACC223-D343-5757-0549-75790E2ED585}"/>
              </a:ext>
            </a:extLst>
          </p:cNvPr>
          <p:cNvPicPr>
            <a:picLocks noChangeAspect="1"/>
          </p:cNvPicPr>
          <p:nvPr/>
        </p:nvPicPr>
        <p:blipFill>
          <a:blip r:embed="rId105">
            <a:extLst>
              <a:ext uri="{96DAC541-7B7A-43D3-8B79-37D633B846F1}">
                <asvg:svgBlip xmlns:asvg="http://schemas.microsoft.com/office/drawing/2016/SVG/main" r:embed="rId106"/>
              </a:ext>
            </a:extLst>
          </a:blip>
          <a:stretch>
            <a:fillRect/>
          </a:stretch>
        </p:blipFill>
        <p:spPr>
          <a:xfrm>
            <a:off x="480630" y="2953070"/>
            <a:ext cx="417600" cy="417600"/>
          </a:xfrm>
          <a:prstGeom prst="rect">
            <a:avLst/>
          </a:prstGeom>
        </p:spPr>
      </p:pic>
      <p:pic>
        <p:nvPicPr>
          <p:cNvPr id="370" name="Graphic 369">
            <a:extLst>
              <a:ext uri="{FF2B5EF4-FFF2-40B4-BE49-F238E27FC236}">
                <a16:creationId xmlns:a16="http://schemas.microsoft.com/office/drawing/2014/main" id="{A331565F-E197-6ED6-DD08-952364D9AA0E}"/>
              </a:ext>
            </a:extLst>
          </p:cNvPr>
          <p:cNvPicPr>
            <a:picLocks noChangeAspect="1"/>
          </p:cNvPicPr>
          <p:nvPr/>
        </p:nvPicPr>
        <p:blipFill>
          <a:blip r:embed="rId107">
            <a:extLst>
              <a:ext uri="{96DAC541-7B7A-43D3-8B79-37D633B846F1}">
                <asvg:svgBlip xmlns:asvg="http://schemas.microsoft.com/office/drawing/2016/SVG/main" r:embed="rId108"/>
              </a:ext>
            </a:extLst>
          </a:blip>
          <a:stretch>
            <a:fillRect/>
          </a:stretch>
        </p:blipFill>
        <p:spPr>
          <a:xfrm>
            <a:off x="3635678" y="2953070"/>
            <a:ext cx="417600" cy="417600"/>
          </a:xfrm>
          <a:prstGeom prst="rect">
            <a:avLst/>
          </a:prstGeom>
        </p:spPr>
      </p:pic>
      <p:pic>
        <p:nvPicPr>
          <p:cNvPr id="372" name="Graphic 371">
            <a:extLst>
              <a:ext uri="{FF2B5EF4-FFF2-40B4-BE49-F238E27FC236}">
                <a16:creationId xmlns:a16="http://schemas.microsoft.com/office/drawing/2014/main" id="{86208928-6891-DB2A-8633-3C7193A56D42}"/>
              </a:ext>
            </a:extLst>
          </p:cNvPr>
          <p:cNvPicPr>
            <a:picLocks noChangeAspect="1"/>
          </p:cNvPicPr>
          <p:nvPr/>
        </p:nvPicPr>
        <p:blipFill>
          <a:blip r:embed="rId109">
            <a:extLst>
              <a:ext uri="{96DAC541-7B7A-43D3-8B79-37D633B846F1}">
                <asvg:svgBlip xmlns:asvg="http://schemas.microsoft.com/office/drawing/2016/SVG/main" r:embed="rId110"/>
              </a:ext>
            </a:extLst>
          </a:blip>
          <a:stretch>
            <a:fillRect/>
          </a:stretch>
        </p:blipFill>
        <p:spPr>
          <a:xfrm>
            <a:off x="1016269" y="2953070"/>
            <a:ext cx="417600" cy="417600"/>
          </a:xfrm>
          <a:prstGeom prst="rect">
            <a:avLst/>
          </a:prstGeom>
        </p:spPr>
      </p:pic>
      <p:pic>
        <p:nvPicPr>
          <p:cNvPr id="374" name="Graphic 373">
            <a:extLst>
              <a:ext uri="{FF2B5EF4-FFF2-40B4-BE49-F238E27FC236}">
                <a16:creationId xmlns:a16="http://schemas.microsoft.com/office/drawing/2014/main" id="{70B8C81C-F070-F373-AA23-13E224F04918}"/>
              </a:ext>
            </a:extLst>
          </p:cNvPr>
          <p:cNvPicPr>
            <a:picLocks noChangeAspect="1"/>
          </p:cNvPicPr>
          <p:nvPr/>
        </p:nvPicPr>
        <p:blipFill>
          <a:blip r:embed="rId111">
            <a:extLst>
              <a:ext uri="{96DAC541-7B7A-43D3-8B79-37D633B846F1}">
                <asvg:svgBlip xmlns:asvg="http://schemas.microsoft.com/office/drawing/2016/SVG/main" r:embed="rId112"/>
              </a:ext>
            </a:extLst>
          </a:blip>
          <a:stretch>
            <a:fillRect/>
          </a:stretch>
        </p:blipFill>
        <p:spPr>
          <a:xfrm>
            <a:off x="2025918" y="2961490"/>
            <a:ext cx="417600" cy="417600"/>
          </a:xfrm>
          <a:prstGeom prst="rect">
            <a:avLst/>
          </a:prstGeom>
        </p:spPr>
      </p:pic>
      <p:pic>
        <p:nvPicPr>
          <p:cNvPr id="376" name="Graphic 375">
            <a:extLst>
              <a:ext uri="{FF2B5EF4-FFF2-40B4-BE49-F238E27FC236}">
                <a16:creationId xmlns:a16="http://schemas.microsoft.com/office/drawing/2014/main" id="{7E1A797D-2754-5E9D-CFC3-5116107A224B}"/>
              </a:ext>
            </a:extLst>
          </p:cNvPr>
          <p:cNvPicPr>
            <a:picLocks noChangeAspect="1"/>
          </p:cNvPicPr>
          <p:nvPr/>
        </p:nvPicPr>
        <p:blipFill>
          <a:blip r:embed="rId113">
            <a:extLst>
              <a:ext uri="{96DAC541-7B7A-43D3-8B79-37D633B846F1}">
                <asvg:svgBlip xmlns:asvg="http://schemas.microsoft.com/office/drawing/2016/SVG/main" r:embed="rId114"/>
              </a:ext>
            </a:extLst>
          </a:blip>
          <a:stretch>
            <a:fillRect/>
          </a:stretch>
        </p:blipFill>
        <p:spPr>
          <a:xfrm>
            <a:off x="1515432" y="2953070"/>
            <a:ext cx="417600" cy="417600"/>
          </a:xfrm>
          <a:prstGeom prst="rect">
            <a:avLst/>
          </a:prstGeom>
        </p:spPr>
      </p:pic>
      <p:sp>
        <p:nvSpPr>
          <p:cNvPr id="3" name="Title 1">
            <a:extLst>
              <a:ext uri="{FF2B5EF4-FFF2-40B4-BE49-F238E27FC236}">
                <a16:creationId xmlns:a16="http://schemas.microsoft.com/office/drawing/2014/main" id="{7D6DDCD9-C174-7D31-9D3A-3108DE6C1035}"/>
              </a:ext>
            </a:extLst>
          </p:cNvPr>
          <p:cNvSpPr txBox="1">
            <a:spLocks/>
          </p:cNvSpPr>
          <p:nvPr/>
        </p:nvSpPr>
        <p:spPr bwMode="black">
          <a:xfrm>
            <a:off x="504001" y="504000"/>
            <a:ext cx="2026414" cy="184666"/>
          </a:xfrm>
          <a:prstGeom prst="rect">
            <a:avLst/>
          </a:prstGeom>
        </p:spPr>
        <p:txBody>
          <a:bodyPr vert="horz" wrap="square" lIns="0" tIns="0" rIns="0" bIns="0" rtlCol="0" anchor="t" anchorCtr="0">
            <a:spAutoFit/>
          </a:bodyPr>
          <a:lstStyle>
            <a:lvl1pPr algn="l" defTabSz="1088558" rtl="0" eaLnBrk="1" latinLnBrk="0" hangingPunct="1">
              <a:spcBef>
                <a:spcPct val="0"/>
              </a:spcBef>
              <a:buNone/>
              <a:defRPr sz="2400" b="0" i="0" kern="1200" baseline="0">
                <a:solidFill>
                  <a:schemeClr val="tx1"/>
                </a:solidFill>
                <a:latin typeface="72 Brand Medium" panose="020B0504030603020204" pitchFamily="34" charset="0"/>
                <a:ea typeface="+mj-ea"/>
                <a:cs typeface="+mj-cs"/>
              </a:defRPr>
            </a:lvl1pPr>
          </a:lstStyle>
          <a:p>
            <a:r>
              <a:rPr lang="en-GB" sz="1200" dirty="0"/>
              <a:t>Generic Icons (Basic Set)</a:t>
            </a:r>
            <a:endParaRPr lang="en-DE" sz="1200" dirty="0"/>
          </a:p>
        </p:txBody>
      </p:sp>
      <p:sp>
        <p:nvSpPr>
          <p:cNvPr id="2" name="Title 1">
            <a:extLst>
              <a:ext uri="{FF2B5EF4-FFF2-40B4-BE49-F238E27FC236}">
                <a16:creationId xmlns:a16="http://schemas.microsoft.com/office/drawing/2014/main" id="{9C2F04D3-52AF-7DA3-60F5-2B7251453D1A}"/>
              </a:ext>
            </a:extLst>
          </p:cNvPr>
          <p:cNvSpPr txBox="1">
            <a:spLocks/>
          </p:cNvSpPr>
          <p:nvPr/>
        </p:nvSpPr>
        <p:spPr bwMode="black">
          <a:xfrm>
            <a:off x="504001" y="887315"/>
            <a:ext cx="381644" cy="107722"/>
          </a:xfrm>
          <a:prstGeom prst="rect">
            <a:avLst/>
          </a:prstGeom>
        </p:spPr>
        <p:txBody>
          <a:bodyPr vert="horz" wrap="square" lIns="0" tIns="0" rIns="0" bIns="0" rtlCol="0" anchor="t" anchorCtr="0">
            <a:spAutoFit/>
          </a:bodyPr>
          <a:lstStyle>
            <a:lvl1pPr algn="l" defTabSz="1088558" rtl="0" eaLnBrk="1" latinLnBrk="0" hangingPunct="1">
              <a:spcBef>
                <a:spcPct val="0"/>
              </a:spcBef>
              <a:buNone/>
              <a:defRPr sz="2400" b="0" i="0" kern="1200" baseline="0">
                <a:solidFill>
                  <a:schemeClr val="tx1"/>
                </a:solidFill>
                <a:latin typeface="72 Brand Medium" panose="020B0504030603020204" pitchFamily="34" charset="0"/>
                <a:ea typeface="+mj-ea"/>
                <a:cs typeface="+mj-cs"/>
              </a:defRPr>
            </a:lvl1pPr>
          </a:lstStyle>
          <a:p>
            <a:r>
              <a:rPr lang="en-GB" sz="700" dirty="0"/>
              <a:t>Default</a:t>
            </a:r>
            <a:endParaRPr lang="en-DE" sz="700" dirty="0"/>
          </a:p>
        </p:txBody>
      </p:sp>
      <p:sp>
        <p:nvSpPr>
          <p:cNvPr id="4" name="Title 1">
            <a:extLst>
              <a:ext uri="{FF2B5EF4-FFF2-40B4-BE49-F238E27FC236}">
                <a16:creationId xmlns:a16="http://schemas.microsoft.com/office/drawing/2014/main" id="{4CECCE98-436B-AEFF-25B0-A97F1D8D4A7F}"/>
              </a:ext>
            </a:extLst>
          </p:cNvPr>
          <p:cNvSpPr txBox="1">
            <a:spLocks/>
          </p:cNvSpPr>
          <p:nvPr/>
        </p:nvSpPr>
        <p:spPr bwMode="black">
          <a:xfrm>
            <a:off x="504001" y="2727790"/>
            <a:ext cx="469881" cy="107722"/>
          </a:xfrm>
          <a:prstGeom prst="rect">
            <a:avLst/>
          </a:prstGeom>
        </p:spPr>
        <p:txBody>
          <a:bodyPr vert="horz" wrap="square" lIns="0" tIns="0" rIns="0" bIns="0" rtlCol="0" anchor="t" anchorCtr="0">
            <a:spAutoFit/>
          </a:bodyPr>
          <a:lstStyle>
            <a:lvl1pPr algn="l" defTabSz="1088558" rtl="0" eaLnBrk="1" latinLnBrk="0" hangingPunct="1">
              <a:spcBef>
                <a:spcPct val="0"/>
              </a:spcBef>
              <a:buNone/>
              <a:defRPr sz="2400" b="0" i="0" kern="1200" baseline="0">
                <a:solidFill>
                  <a:schemeClr val="tx1"/>
                </a:solidFill>
                <a:latin typeface="72 Brand Medium" panose="020B0504030603020204" pitchFamily="34" charset="0"/>
                <a:ea typeface="+mj-ea"/>
                <a:cs typeface="+mj-cs"/>
              </a:defRPr>
            </a:lvl1pPr>
          </a:lstStyle>
          <a:p>
            <a:r>
              <a:rPr lang="en-GB" sz="700" dirty="0"/>
              <a:t>Secondary</a:t>
            </a:r>
            <a:endParaRPr lang="en-DE" sz="7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A4DEF5AE-8ADE-2439-CA64-7765F0A090BD}"/>
              </a:ext>
            </a:extLst>
          </p:cNvPr>
          <p:cNvGrpSpPr/>
          <p:nvPr/>
        </p:nvGrpSpPr>
        <p:grpSpPr>
          <a:xfrm>
            <a:off x="643035" y="1126223"/>
            <a:ext cx="826852" cy="752539"/>
            <a:chOff x="643035" y="1126223"/>
            <a:chExt cx="826852" cy="752539"/>
          </a:xfrm>
        </p:grpSpPr>
        <p:pic>
          <p:nvPicPr>
            <p:cNvPr id="4" name="Graphic 3">
              <a:extLst>
                <a:ext uri="{FF2B5EF4-FFF2-40B4-BE49-F238E27FC236}">
                  <a16:creationId xmlns:a16="http://schemas.microsoft.com/office/drawing/2014/main" id="{7B3D2DE7-9DCF-AA6C-5654-0BED5C711BC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47661" y="1126223"/>
              <a:ext cx="417600" cy="417600"/>
            </a:xfrm>
            <a:prstGeom prst="rect">
              <a:avLst/>
            </a:prstGeom>
          </p:spPr>
        </p:pic>
        <p:sp>
          <p:nvSpPr>
            <p:cNvPr id="5" name="Text 26">
              <a:extLst>
                <a:ext uri="{FF2B5EF4-FFF2-40B4-BE49-F238E27FC236}">
                  <a16:creationId xmlns:a16="http://schemas.microsoft.com/office/drawing/2014/main" id="{3FA49F47-8213-779F-EDBB-98E79EFDA9E0}"/>
                </a:ext>
              </a:extLst>
            </p:cNvPr>
            <p:cNvSpPr/>
            <p:nvPr/>
          </p:nvSpPr>
          <p:spPr>
            <a:xfrm>
              <a:off x="643035" y="1645509"/>
              <a:ext cx="826852" cy="233253"/>
            </a:xfrm>
            <a:prstGeom prst="rect">
              <a:avLst/>
            </a:prstGeom>
            <a:noFill/>
            <a:ln/>
          </p:spPr>
          <p:txBody>
            <a:bodyPr wrap="square" lIns="0" tIns="0" rIns="0" bIns="0" rtlCol="0" anchor="t"/>
            <a:lstStyle/>
            <a:p>
              <a:pPr marL="0" indent="0" algn="ctr">
                <a:lnSpc>
                  <a:spcPts val="1100"/>
                </a:lnSpc>
                <a:buNone/>
              </a:pPr>
              <a:r>
                <a:rPr lang="en-US" sz="900" dirty="0">
                  <a:solidFill>
                    <a:schemeClr val="bg1">
                      <a:lumMod val="85000"/>
                    </a:schemeClr>
                  </a:solidFill>
                  <a:latin typeface="72 Bold" pitchFamily="34" charset="0"/>
                  <a:ea typeface="72 Bold" pitchFamily="34" charset="-122"/>
                  <a:cs typeface="72 Bold" pitchFamily="34" charset="-120"/>
                </a:rPr>
                <a:t>Placeholder</a:t>
              </a:r>
            </a:p>
            <a:p>
              <a:pPr marL="0" indent="0" algn="ctr">
                <a:lnSpc>
                  <a:spcPts val="1100"/>
                </a:lnSpc>
                <a:buNone/>
              </a:pPr>
              <a:r>
                <a:rPr lang="en-US" sz="900" dirty="0">
                  <a:solidFill>
                    <a:schemeClr val="bg1">
                      <a:lumMod val="85000"/>
                    </a:schemeClr>
                  </a:solidFill>
                  <a:latin typeface="72 Bold" pitchFamily="34" charset="0"/>
                  <a:cs typeface="72 Bold" pitchFamily="34" charset="-120"/>
                </a:rPr>
                <a:t>Icon</a:t>
              </a:r>
              <a:endParaRPr lang="en-US" sz="900" dirty="0">
                <a:solidFill>
                  <a:schemeClr val="bg1">
                    <a:lumMod val="85000"/>
                  </a:schemeClr>
                </a:solidFill>
              </a:endParaRPr>
            </a:p>
          </p:txBody>
        </p:sp>
      </p:grpSp>
      <p:grpSp>
        <p:nvGrpSpPr>
          <p:cNvPr id="18" name="Group 17">
            <a:extLst>
              <a:ext uri="{FF2B5EF4-FFF2-40B4-BE49-F238E27FC236}">
                <a16:creationId xmlns:a16="http://schemas.microsoft.com/office/drawing/2014/main" id="{46E3DF46-67AC-DF75-0CFB-6741F80543E3}"/>
              </a:ext>
            </a:extLst>
          </p:cNvPr>
          <p:cNvGrpSpPr/>
          <p:nvPr/>
        </p:nvGrpSpPr>
        <p:grpSpPr>
          <a:xfrm>
            <a:off x="1985308" y="1126223"/>
            <a:ext cx="826852" cy="752539"/>
            <a:chOff x="1985308" y="1126223"/>
            <a:chExt cx="826852" cy="752539"/>
          </a:xfrm>
        </p:grpSpPr>
        <p:pic>
          <p:nvPicPr>
            <p:cNvPr id="8" name="Graphic 7">
              <a:extLst>
                <a:ext uri="{FF2B5EF4-FFF2-40B4-BE49-F238E27FC236}">
                  <a16:creationId xmlns:a16="http://schemas.microsoft.com/office/drawing/2014/main" id="{E318ADEC-DC55-D759-CDAD-2FA6A14BDF0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189934" y="1126223"/>
              <a:ext cx="417600" cy="417600"/>
            </a:xfrm>
            <a:prstGeom prst="rect">
              <a:avLst/>
            </a:prstGeom>
          </p:spPr>
        </p:pic>
        <p:sp>
          <p:nvSpPr>
            <p:cNvPr id="11" name="Text 26">
              <a:extLst>
                <a:ext uri="{FF2B5EF4-FFF2-40B4-BE49-F238E27FC236}">
                  <a16:creationId xmlns:a16="http://schemas.microsoft.com/office/drawing/2014/main" id="{2F908BFD-25AE-A9A2-5BE1-AC48D411A145}"/>
                </a:ext>
              </a:extLst>
            </p:cNvPr>
            <p:cNvSpPr/>
            <p:nvPr/>
          </p:nvSpPr>
          <p:spPr>
            <a:xfrm>
              <a:off x="1985308" y="1645509"/>
              <a:ext cx="826852" cy="233253"/>
            </a:xfrm>
            <a:prstGeom prst="rect">
              <a:avLst/>
            </a:prstGeom>
            <a:noFill/>
            <a:ln/>
          </p:spPr>
          <p:txBody>
            <a:bodyPr wrap="square" lIns="0" tIns="0" rIns="0" bIns="0" rtlCol="0" anchor="t"/>
            <a:lstStyle/>
            <a:p>
              <a:pPr marL="0" indent="0" algn="ctr">
                <a:lnSpc>
                  <a:spcPts val="1100"/>
                </a:lnSpc>
                <a:buNone/>
              </a:pPr>
              <a:r>
                <a:rPr lang="en-US" sz="900" dirty="0">
                  <a:solidFill>
                    <a:srgbClr val="1D2D3E"/>
                  </a:solidFill>
                  <a:latin typeface="72 Bold" pitchFamily="34" charset="0"/>
                  <a:ea typeface="72 Bold" pitchFamily="34" charset="-122"/>
                  <a:cs typeface="72 Bold" pitchFamily="34" charset="-120"/>
                </a:rPr>
                <a:t>ABAP Environment</a:t>
              </a:r>
              <a:endParaRPr lang="en-US" sz="900" dirty="0">
                <a:solidFill>
                  <a:srgbClr val="1D2D3E"/>
                </a:solidFill>
              </a:endParaRPr>
            </a:p>
          </p:txBody>
        </p:sp>
      </p:grpSp>
      <p:grpSp>
        <p:nvGrpSpPr>
          <p:cNvPr id="17" name="Group 16">
            <a:extLst>
              <a:ext uri="{FF2B5EF4-FFF2-40B4-BE49-F238E27FC236}">
                <a16:creationId xmlns:a16="http://schemas.microsoft.com/office/drawing/2014/main" id="{71698266-CED5-6854-E83D-43A019100DBC}"/>
              </a:ext>
            </a:extLst>
          </p:cNvPr>
          <p:cNvGrpSpPr/>
          <p:nvPr/>
        </p:nvGrpSpPr>
        <p:grpSpPr>
          <a:xfrm>
            <a:off x="3327581" y="1126223"/>
            <a:ext cx="826852" cy="752539"/>
            <a:chOff x="3327581" y="1126223"/>
            <a:chExt cx="826852" cy="752539"/>
          </a:xfrm>
        </p:grpSpPr>
        <p:pic>
          <p:nvPicPr>
            <p:cNvPr id="10" name="Graphic 9">
              <a:extLst>
                <a:ext uri="{FF2B5EF4-FFF2-40B4-BE49-F238E27FC236}">
                  <a16:creationId xmlns:a16="http://schemas.microsoft.com/office/drawing/2014/main" id="{00761C6B-7B34-2899-AC88-F569E38DCD6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532207" y="1126223"/>
              <a:ext cx="417600" cy="417600"/>
            </a:xfrm>
            <a:prstGeom prst="rect">
              <a:avLst/>
            </a:prstGeom>
          </p:spPr>
        </p:pic>
        <p:sp>
          <p:nvSpPr>
            <p:cNvPr id="12" name="Text 26">
              <a:extLst>
                <a:ext uri="{FF2B5EF4-FFF2-40B4-BE49-F238E27FC236}">
                  <a16:creationId xmlns:a16="http://schemas.microsoft.com/office/drawing/2014/main" id="{A8ED318C-F833-4C15-EC43-50E81735F494}"/>
                </a:ext>
              </a:extLst>
            </p:cNvPr>
            <p:cNvSpPr/>
            <p:nvPr/>
          </p:nvSpPr>
          <p:spPr>
            <a:xfrm>
              <a:off x="3327581" y="1645509"/>
              <a:ext cx="826852" cy="233253"/>
            </a:xfrm>
            <a:prstGeom prst="rect">
              <a:avLst/>
            </a:prstGeom>
            <a:noFill/>
            <a:ln/>
          </p:spPr>
          <p:txBody>
            <a:bodyPr wrap="square" lIns="0" tIns="0" rIns="0" bIns="0" rtlCol="0" anchor="t"/>
            <a:lstStyle/>
            <a:p>
              <a:pPr marL="0" indent="0" algn="ctr">
                <a:lnSpc>
                  <a:spcPts val="1100"/>
                </a:lnSpc>
                <a:buNone/>
              </a:pPr>
              <a:r>
                <a:rPr lang="en-US" sz="900" dirty="0">
                  <a:solidFill>
                    <a:srgbClr val="1D2D3E"/>
                  </a:solidFill>
                  <a:latin typeface="72 Bold" pitchFamily="34" charset="0"/>
                  <a:ea typeface="72 Bold" pitchFamily="34" charset="-122"/>
                  <a:cs typeface="72 Bold" pitchFamily="34" charset="-120"/>
                </a:rPr>
                <a:t>Advanced</a:t>
              </a:r>
            </a:p>
            <a:p>
              <a:pPr marL="0" indent="0" algn="ctr">
                <a:lnSpc>
                  <a:spcPts val="1100"/>
                </a:lnSpc>
                <a:buNone/>
              </a:pPr>
              <a:r>
                <a:rPr lang="en-US" sz="900" dirty="0">
                  <a:solidFill>
                    <a:srgbClr val="1D2D3E"/>
                  </a:solidFill>
                  <a:latin typeface="72 Bold" pitchFamily="34" charset="0"/>
                  <a:ea typeface="72 Bold" pitchFamily="34" charset="-122"/>
                  <a:cs typeface="72 Bold" pitchFamily="34" charset="-120"/>
                </a:rPr>
                <a:t>Event Mesh</a:t>
              </a:r>
              <a:endParaRPr lang="en-US" sz="900" dirty="0">
                <a:solidFill>
                  <a:srgbClr val="1D2D3E"/>
                </a:solidFill>
              </a:endParaRPr>
            </a:p>
          </p:txBody>
        </p:sp>
      </p:grpSp>
      <p:grpSp>
        <p:nvGrpSpPr>
          <p:cNvPr id="15" name="Group 14">
            <a:extLst>
              <a:ext uri="{FF2B5EF4-FFF2-40B4-BE49-F238E27FC236}">
                <a16:creationId xmlns:a16="http://schemas.microsoft.com/office/drawing/2014/main" id="{7F73A7D0-FB32-EF95-48A6-AF7B3C901532}"/>
              </a:ext>
            </a:extLst>
          </p:cNvPr>
          <p:cNvGrpSpPr/>
          <p:nvPr/>
        </p:nvGrpSpPr>
        <p:grpSpPr>
          <a:xfrm>
            <a:off x="4669854" y="1126223"/>
            <a:ext cx="826852" cy="752539"/>
            <a:chOff x="4669854" y="1126223"/>
            <a:chExt cx="826852" cy="752539"/>
          </a:xfrm>
        </p:grpSpPr>
        <p:pic>
          <p:nvPicPr>
            <p:cNvPr id="16" name="Graphic 15">
              <a:extLst>
                <a:ext uri="{FF2B5EF4-FFF2-40B4-BE49-F238E27FC236}">
                  <a16:creationId xmlns:a16="http://schemas.microsoft.com/office/drawing/2014/main" id="{71C57AC2-3506-6582-C7DF-0A8B7E237BBF}"/>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874480" y="1126223"/>
              <a:ext cx="417600" cy="417600"/>
            </a:xfrm>
            <a:prstGeom prst="rect">
              <a:avLst/>
            </a:prstGeom>
          </p:spPr>
        </p:pic>
        <p:sp>
          <p:nvSpPr>
            <p:cNvPr id="23" name="Text 26">
              <a:extLst>
                <a:ext uri="{FF2B5EF4-FFF2-40B4-BE49-F238E27FC236}">
                  <a16:creationId xmlns:a16="http://schemas.microsoft.com/office/drawing/2014/main" id="{E016B626-08BF-72A8-121A-A913657B10B3}"/>
                </a:ext>
              </a:extLst>
            </p:cNvPr>
            <p:cNvSpPr/>
            <p:nvPr/>
          </p:nvSpPr>
          <p:spPr>
            <a:xfrm>
              <a:off x="4669854" y="1645509"/>
              <a:ext cx="826852" cy="233253"/>
            </a:xfrm>
            <a:prstGeom prst="rect">
              <a:avLst/>
            </a:prstGeom>
            <a:noFill/>
            <a:ln/>
          </p:spPr>
          <p:txBody>
            <a:bodyPr wrap="square" lIns="0" tIns="0" rIns="0" bIns="0" rtlCol="0" anchor="t"/>
            <a:lstStyle/>
            <a:p>
              <a:pPr marL="0" indent="0" algn="ctr">
                <a:lnSpc>
                  <a:spcPts val="1100"/>
                </a:lnSpc>
                <a:buNone/>
              </a:pPr>
              <a:r>
                <a:rPr lang="en-US" sz="900" dirty="0">
                  <a:solidFill>
                    <a:srgbClr val="1D2D3E"/>
                  </a:solidFill>
                  <a:latin typeface="72 Bold" pitchFamily="34" charset="0"/>
                  <a:ea typeface="72 Bold" pitchFamily="34" charset="-122"/>
                  <a:cs typeface="72 Bold" pitchFamily="34" charset="-120"/>
                </a:rPr>
                <a:t>Agentry</a:t>
              </a:r>
              <a:endParaRPr lang="en-US" sz="900" dirty="0">
                <a:solidFill>
                  <a:srgbClr val="1D2D3E"/>
                </a:solidFill>
              </a:endParaRPr>
            </a:p>
          </p:txBody>
        </p:sp>
      </p:grpSp>
      <p:grpSp>
        <p:nvGrpSpPr>
          <p:cNvPr id="7" name="Group 6">
            <a:extLst>
              <a:ext uri="{FF2B5EF4-FFF2-40B4-BE49-F238E27FC236}">
                <a16:creationId xmlns:a16="http://schemas.microsoft.com/office/drawing/2014/main" id="{57803960-000E-5169-9046-DB3451B90FFE}"/>
              </a:ext>
            </a:extLst>
          </p:cNvPr>
          <p:cNvGrpSpPr/>
          <p:nvPr/>
        </p:nvGrpSpPr>
        <p:grpSpPr>
          <a:xfrm>
            <a:off x="7354400" y="1126223"/>
            <a:ext cx="826852" cy="752539"/>
            <a:chOff x="7354400" y="1126223"/>
            <a:chExt cx="826852" cy="752539"/>
          </a:xfrm>
        </p:grpSpPr>
        <p:pic>
          <p:nvPicPr>
            <p:cNvPr id="20" name="Graphic 19">
              <a:extLst>
                <a:ext uri="{FF2B5EF4-FFF2-40B4-BE49-F238E27FC236}">
                  <a16:creationId xmlns:a16="http://schemas.microsoft.com/office/drawing/2014/main" id="{DB096D79-90E4-CE99-A0A5-3783FA891237}"/>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7559026" y="1126223"/>
              <a:ext cx="417600" cy="417600"/>
            </a:xfrm>
            <a:prstGeom prst="rect">
              <a:avLst/>
            </a:prstGeom>
          </p:spPr>
        </p:pic>
        <p:sp>
          <p:nvSpPr>
            <p:cNvPr id="31" name="Text 26">
              <a:extLst>
                <a:ext uri="{FF2B5EF4-FFF2-40B4-BE49-F238E27FC236}">
                  <a16:creationId xmlns:a16="http://schemas.microsoft.com/office/drawing/2014/main" id="{F5FBEB08-FC04-8154-10A6-E5095B901F4B}"/>
                </a:ext>
              </a:extLst>
            </p:cNvPr>
            <p:cNvSpPr/>
            <p:nvPr/>
          </p:nvSpPr>
          <p:spPr>
            <a:xfrm>
              <a:off x="7354400" y="1645509"/>
              <a:ext cx="826852" cy="233253"/>
            </a:xfrm>
            <a:prstGeom prst="rect">
              <a:avLst/>
            </a:prstGeom>
            <a:noFill/>
            <a:ln/>
          </p:spPr>
          <p:txBody>
            <a:bodyPr wrap="square" lIns="0" tIns="0" rIns="0" bIns="0" rtlCol="0" anchor="t"/>
            <a:lstStyle/>
            <a:p>
              <a:pPr marL="0" indent="0" algn="ctr">
                <a:lnSpc>
                  <a:spcPts val="1100"/>
                </a:lnSpc>
                <a:buNone/>
              </a:pPr>
              <a:r>
                <a:rPr lang="en-US" sz="900" dirty="0">
                  <a:solidFill>
                    <a:srgbClr val="1D2D3E"/>
                  </a:solidFill>
                  <a:latin typeface="72 Bold" pitchFamily="34" charset="0"/>
                  <a:ea typeface="72 Bold" pitchFamily="34" charset="-122"/>
                  <a:cs typeface="72 Bold" pitchFamily="34" charset="-120"/>
                </a:rPr>
                <a:t>Application</a:t>
              </a:r>
            </a:p>
            <a:p>
              <a:pPr marL="0" indent="0" algn="ctr">
                <a:lnSpc>
                  <a:spcPts val="1100"/>
                </a:lnSpc>
                <a:buNone/>
              </a:pPr>
              <a:r>
                <a:rPr lang="en-US" sz="900" dirty="0" err="1">
                  <a:solidFill>
                    <a:srgbClr val="1D2D3E"/>
                  </a:solidFill>
                  <a:latin typeface="72 Bold" pitchFamily="34" charset="0"/>
                  <a:cs typeface="72 Bold" pitchFamily="34" charset="-120"/>
                </a:rPr>
                <a:t>Autoscaler</a:t>
              </a:r>
              <a:endParaRPr lang="en-US" sz="900" dirty="0">
                <a:solidFill>
                  <a:srgbClr val="1D2D3E"/>
                </a:solidFill>
              </a:endParaRPr>
            </a:p>
          </p:txBody>
        </p:sp>
      </p:grpSp>
      <p:grpSp>
        <p:nvGrpSpPr>
          <p:cNvPr id="3" name="Group 2">
            <a:extLst>
              <a:ext uri="{FF2B5EF4-FFF2-40B4-BE49-F238E27FC236}">
                <a16:creationId xmlns:a16="http://schemas.microsoft.com/office/drawing/2014/main" id="{FE16C7FA-702B-2879-DBDF-B6E4C2545BD6}"/>
              </a:ext>
            </a:extLst>
          </p:cNvPr>
          <p:cNvGrpSpPr/>
          <p:nvPr/>
        </p:nvGrpSpPr>
        <p:grpSpPr>
          <a:xfrm>
            <a:off x="8696673" y="1126223"/>
            <a:ext cx="826852" cy="752539"/>
            <a:chOff x="8696673" y="1126223"/>
            <a:chExt cx="826852" cy="752539"/>
          </a:xfrm>
        </p:grpSpPr>
        <p:pic>
          <p:nvPicPr>
            <p:cNvPr id="22" name="Graphic 21">
              <a:extLst>
                <a:ext uri="{FF2B5EF4-FFF2-40B4-BE49-F238E27FC236}">
                  <a16:creationId xmlns:a16="http://schemas.microsoft.com/office/drawing/2014/main" id="{35A0B723-4921-5B27-1675-3B530EED4DF3}"/>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8901299" y="1126223"/>
              <a:ext cx="417600" cy="417600"/>
            </a:xfrm>
            <a:prstGeom prst="rect">
              <a:avLst/>
            </a:prstGeom>
          </p:spPr>
        </p:pic>
        <p:sp>
          <p:nvSpPr>
            <p:cNvPr id="34" name="Text 26">
              <a:extLst>
                <a:ext uri="{FF2B5EF4-FFF2-40B4-BE49-F238E27FC236}">
                  <a16:creationId xmlns:a16="http://schemas.microsoft.com/office/drawing/2014/main" id="{CC209518-2278-AADA-304D-2C65DBCC891A}"/>
                </a:ext>
              </a:extLst>
            </p:cNvPr>
            <p:cNvSpPr/>
            <p:nvPr/>
          </p:nvSpPr>
          <p:spPr>
            <a:xfrm>
              <a:off x="8696673" y="1645509"/>
              <a:ext cx="826852" cy="233253"/>
            </a:xfrm>
            <a:prstGeom prst="rect">
              <a:avLst/>
            </a:prstGeom>
            <a:noFill/>
            <a:ln/>
          </p:spPr>
          <p:txBody>
            <a:bodyPr wrap="square" lIns="0" tIns="0" rIns="0" bIns="0" rtlCol="0" anchor="t"/>
            <a:lstStyle/>
            <a:p>
              <a:pPr marL="0" indent="0" algn="ctr">
                <a:lnSpc>
                  <a:spcPts val="1100"/>
                </a:lnSpc>
                <a:buNone/>
              </a:pPr>
              <a:r>
                <a:rPr lang="en-US" sz="900" dirty="0">
                  <a:solidFill>
                    <a:srgbClr val="1D2D3E"/>
                  </a:solidFill>
                  <a:latin typeface="72 Bold" pitchFamily="34" charset="0"/>
                  <a:ea typeface="72 Bold" pitchFamily="34" charset="-122"/>
                  <a:cs typeface="72 Bold" pitchFamily="34" charset="-120"/>
                </a:rPr>
                <a:t>Application</a:t>
              </a:r>
            </a:p>
            <a:p>
              <a:pPr marL="0" indent="0" algn="ctr">
                <a:lnSpc>
                  <a:spcPts val="1100"/>
                </a:lnSpc>
                <a:buNone/>
              </a:pPr>
              <a:r>
                <a:rPr lang="en-US" sz="900" dirty="0">
                  <a:solidFill>
                    <a:srgbClr val="1D2D3E"/>
                  </a:solidFill>
                  <a:latin typeface="72 Bold" pitchFamily="34" charset="0"/>
                  <a:cs typeface="72 Bold" pitchFamily="34" charset="-120"/>
                </a:rPr>
                <a:t>Logging</a:t>
              </a:r>
              <a:endParaRPr lang="en-US" sz="900" dirty="0">
                <a:solidFill>
                  <a:srgbClr val="1D2D3E"/>
                </a:solidFill>
              </a:endParaRPr>
            </a:p>
          </p:txBody>
        </p:sp>
      </p:grpSp>
      <p:grpSp>
        <p:nvGrpSpPr>
          <p:cNvPr id="2" name="Group 1">
            <a:extLst>
              <a:ext uri="{FF2B5EF4-FFF2-40B4-BE49-F238E27FC236}">
                <a16:creationId xmlns:a16="http://schemas.microsoft.com/office/drawing/2014/main" id="{405BB172-9242-0953-118C-B748D800735D}"/>
              </a:ext>
            </a:extLst>
          </p:cNvPr>
          <p:cNvGrpSpPr/>
          <p:nvPr/>
        </p:nvGrpSpPr>
        <p:grpSpPr>
          <a:xfrm>
            <a:off x="10038949" y="1126223"/>
            <a:ext cx="826852" cy="752539"/>
            <a:chOff x="10038949" y="1126223"/>
            <a:chExt cx="826852" cy="752539"/>
          </a:xfrm>
        </p:grpSpPr>
        <p:pic>
          <p:nvPicPr>
            <p:cNvPr id="36" name="Graphic 35">
              <a:extLst>
                <a:ext uri="{FF2B5EF4-FFF2-40B4-BE49-F238E27FC236}">
                  <a16:creationId xmlns:a16="http://schemas.microsoft.com/office/drawing/2014/main" id="{7CAD7189-2B15-6B16-1259-5C6527A58878}"/>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10243575" y="1126223"/>
              <a:ext cx="417600" cy="417600"/>
            </a:xfrm>
            <a:prstGeom prst="rect">
              <a:avLst/>
            </a:prstGeom>
          </p:spPr>
        </p:pic>
        <p:sp>
          <p:nvSpPr>
            <p:cNvPr id="37" name="Text 26">
              <a:extLst>
                <a:ext uri="{FF2B5EF4-FFF2-40B4-BE49-F238E27FC236}">
                  <a16:creationId xmlns:a16="http://schemas.microsoft.com/office/drawing/2014/main" id="{96413B96-B76B-D56A-549E-ADCFEEA1A387}"/>
                </a:ext>
              </a:extLst>
            </p:cNvPr>
            <p:cNvSpPr/>
            <p:nvPr/>
          </p:nvSpPr>
          <p:spPr>
            <a:xfrm>
              <a:off x="10038949" y="1645509"/>
              <a:ext cx="826852" cy="233253"/>
            </a:xfrm>
            <a:prstGeom prst="rect">
              <a:avLst/>
            </a:prstGeom>
            <a:noFill/>
            <a:ln/>
          </p:spPr>
          <p:txBody>
            <a:bodyPr wrap="square" lIns="0" tIns="0" rIns="0" bIns="0" rtlCol="0" anchor="t"/>
            <a:lstStyle/>
            <a:p>
              <a:pPr marL="0" indent="0" algn="ctr">
                <a:lnSpc>
                  <a:spcPts val="1100"/>
                </a:lnSpc>
                <a:buNone/>
              </a:pPr>
              <a:r>
                <a:rPr lang="en-US" sz="900" dirty="0">
                  <a:solidFill>
                    <a:srgbClr val="1D2D3E"/>
                  </a:solidFill>
                  <a:latin typeface="72 Bold" pitchFamily="34" charset="0"/>
                  <a:ea typeface="72 Bold" pitchFamily="34" charset="-122"/>
                  <a:cs typeface="72 Bold" pitchFamily="34" charset="-120"/>
                </a:rPr>
                <a:t>Audit Log</a:t>
              </a:r>
            </a:p>
            <a:p>
              <a:pPr marL="0" indent="0" algn="ctr">
                <a:lnSpc>
                  <a:spcPts val="1100"/>
                </a:lnSpc>
                <a:buNone/>
              </a:pPr>
              <a:r>
                <a:rPr lang="en-US" sz="900" dirty="0">
                  <a:solidFill>
                    <a:srgbClr val="1D2D3E"/>
                  </a:solidFill>
                  <a:latin typeface="72 Bold" pitchFamily="34" charset="0"/>
                  <a:cs typeface="72 Bold" pitchFamily="34" charset="-120"/>
                </a:rPr>
                <a:t>Service</a:t>
              </a:r>
              <a:endParaRPr lang="en-US" sz="900" dirty="0">
                <a:solidFill>
                  <a:srgbClr val="1D2D3E"/>
                </a:solidFill>
              </a:endParaRPr>
            </a:p>
          </p:txBody>
        </p:sp>
      </p:grpSp>
      <p:grpSp>
        <p:nvGrpSpPr>
          <p:cNvPr id="29" name="Group 28">
            <a:extLst>
              <a:ext uri="{FF2B5EF4-FFF2-40B4-BE49-F238E27FC236}">
                <a16:creationId xmlns:a16="http://schemas.microsoft.com/office/drawing/2014/main" id="{5A92EAF2-4970-0A81-CACD-5C81A84A2942}"/>
              </a:ext>
            </a:extLst>
          </p:cNvPr>
          <p:cNvGrpSpPr/>
          <p:nvPr/>
        </p:nvGrpSpPr>
        <p:grpSpPr>
          <a:xfrm>
            <a:off x="523264" y="2400569"/>
            <a:ext cx="1059476" cy="739300"/>
            <a:chOff x="523264" y="2400569"/>
            <a:chExt cx="1059476" cy="739300"/>
          </a:xfrm>
        </p:grpSpPr>
        <p:pic>
          <p:nvPicPr>
            <p:cNvPr id="39" name="Graphic 38">
              <a:extLst>
                <a:ext uri="{FF2B5EF4-FFF2-40B4-BE49-F238E27FC236}">
                  <a16:creationId xmlns:a16="http://schemas.microsoft.com/office/drawing/2014/main" id="{1D0721A1-91AF-4344-C960-47F7BC14B693}"/>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844202" y="2400569"/>
              <a:ext cx="417600" cy="417600"/>
            </a:xfrm>
            <a:prstGeom prst="rect">
              <a:avLst/>
            </a:prstGeom>
          </p:spPr>
        </p:pic>
        <p:sp>
          <p:nvSpPr>
            <p:cNvPr id="40" name="Text 26">
              <a:extLst>
                <a:ext uri="{FF2B5EF4-FFF2-40B4-BE49-F238E27FC236}">
                  <a16:creationId xmlns:a16="http://schemas.microsoft.com/office/drawing/2014/main" id="{79F5B9D2-0DE6-2B3E-8698-F57940D26528}"/>
                </a:ext>
              </a:extLst>
            </p:cNvPr>
            <p:cNvSpPr/>
            <p:nvPr/>
          </p:nvSpPr>
          <p:spPr>
            <a:xfrm>
              <a:off x="523264" y="2906616"/>
              <a:ext cx="1059476" cy="233253"/>
            </a:xfrm>
            <a:prstGeom prst="rect">
              <a:avLst/>
            </a:prstGeom>
            <a:noFill/>
            <a:ln/>
          </p:spPr>
          <p:txBody>
            <a:bodyPr wrap="square" lIns="0" tIns="0" rIns="0" bIns="0" rtlCol="0" anchor="t"/>
            <a:lstStyle/>
            <a:p>
              <a:pPr marL="0" indent="0" algn="ctr">
                <a:lnSpc>
                  <a:spcPts val="1100"/>
                </a:lnSpc>
                <a:buNone/>
              </a:pPr>
              <a:r>
                <a:rPr lang="en-US" sz="900" dirty="0">
                  <a:solidFill>
                    <a:srgbClr val="1D2D3E"/>
                  </a:solidFill>
                  <a:latin typeface="72 Bold" pitchFamily="34" charset="0"/>
                  <a:ea typeface="72 Bold" pitchFamily="34" charset="-122"/>
                  <a:cs typeface="72 Bold" pitchFamily="34" charset="-120"/>
                </a:rPr>
                <a:t>Authorization and Trust Management</a:t>
              </a:r>
              <a:endParaRPr lang="en-US" sz="900" dirty="0">
                <a:solidFill>
                  <a:srgbClr val="1D2D3E"/>
                </a:solidFill>
              </a:endParaRPr>
            </a:p>
          </p:txBody>
        </p:sp>
      </p:grpSp>
      <p:grpSp>
        <p:nvGrpSpPr>
          <p:cNvPr id="32" name="Group 31">
            <a:extLst>
              <a:ext uri="{FF2B5EF4-FFF2-40B4-BE49-F238E27FC236}">
                <a16:creationId xmlns:a16="http://schemas.microsoft.com/office/drawing/2014/main" id="{AA8F3CAC-F356-45CB-570C-887E8F994FCC}"/>
              </a:ext>
            </a:extLst>
          </p:cNvPr>
          <p:cNvGrpSpPr/>
          <p:nvPr/>
        </p:nvGrpSpPr>
        <p:grpSpPr>
          <a:xfrm>
            <a:off x="1866032" y="2400569"/>
            <a:ext cx="1059476" cy="739300"/>
            <a:chOff x="1866032" y="2400569"/>
            <a:chExt cx="1059476" cy="739300"/>
          </a:xfrm>
        </p:grpSpPr>
        <p:pic>
          <p:nvPicPr>
            <p:cNvPr id="42" name="Graphic 41">
              <a:extLst>
                <a:ext uri="{FF2B5EF4-FFF2-40B4-BE49-F238E27FC236}">
                  <a16:creationId xmlns:a16="http://schemas.microsoft.com/office/drawing/2014/main" id="{538EBAEF-BAA2-B6B0-A799-77881BF7BFCD}"/>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2187373" y="2400569"/>
              <a:ext cx="417600" cy="417600"/>
            </a:xfrm>
            <a:prstGeom prst="rect">
              <a:avLst/>
            </a:prstGeom>
          </p:spPr>
        </p:pic>
        <p:sp>
          <p:nvSpPr>
            <p:cNvPr id="43" name="Text 26">
              <a:extLst>
                <a:ext uri="{FF2B5EF4-FFF2-40B4-BE49-F238E27FC236}">
                  <a16:creationId xmlns:a16="http://schemas.microsoft.com/office/drawing/2014/main" id="{BB94EA98-1CB4-BD6F-DCC7-DEB1D96459C8}"/>
                </a:ext>
              </a:extLst>
            </p:cNvPr>
            <p:cNvSpPr/>
            <p:nvPr/>
          </p:nvSpPr>
          <p:spPr>
            <a:xfrm>
              <a:off x="1866032" y="2906616"/>
              <a:ext cx="1059476" cy="233253"/>
            </a:xfrm>
            <a:prstGeom prst="rect">
              <a:avLst/>
            </a:prstGeom>
            <a:noFill/>
            <a:ln/>
          </p:spPr>
          <p:txBody>
            <a:bodyPr wrap="square" lIns="0" tIns="0" rIns="0" bIns="0" rtlCol="0" anchor="t"/>
            <a:lstStyle/>
            <a:p>
              <a:pPr marL="0" indent="0" algn="ctr">
                <a:lnSpc>
                  <a:spcPts val="1100"/>
                </a:lnSpc>
                <a:buNone/>
              </a:pPr>
              <a:r>
                <a:rPr lang="en-US" sz="900" dirty="0">
                  <a:solidFill>
                    <a:srgbClr val="1D2D3E"/>
                  </a:solidFill>
                  <a:latin typeface="72 Bold" pitchFamily="34" charset="0"/>
                  <a:ea typeface="72 Bold" pitchFamily="34" charset="-122"/>
                  <a:cs typeface="72 Bold" pitchFamily="34" charset="-120"/>
                </a:rPr>
                <a:t>Business Application Studio</a:t>
              </a:r>
              <a:endParaRPr lang="en-US" sz="900" dirty="0">
                <a:solidFill>
                  <a:srgbClr val="1D2D3E"/>
                </a:solidFill>
              </a:endParaRPr>
            </a:p>
          </p:txBody>
        </p:sp>
      </p:grpSp>
      <p:grpSp>
        <p:nvGrpSpPr>
          <p:cNvPr id="47" name="Group 46">
            <a:extLst>
              <a:ext uri="{FF2B5EF4-FFF2-40B4-BE49-F238E27FC236}">
                <a16:creationId xmlns:a16="http://schemas.microsoft.com/office/drawing/2014/main" id="{067E4CA7-2D86-BC49-FFF2-99D83E0EB72E}"/>
              </a:ext>
            </a:extLst>
          </p:cNvPr>
          <p:cNvGrpSpPr/>
          <p:nvPr/>
        </p:nvGrpSpPr>
        <p:grpSpPr>
          <a:xfrm>
            <a:off x="8579872" y="2400569"/>
            <a:ext cx="1059476" cy="742287"/>
            <a:chOff x="8579872" y="2400569"/>
            <a:chExt cx="1059476" cy="742287"/>
          </a:xfrm>
        </p:grpSpPr>
        <p:pic>
          <p:nvPicPr>
            <p:cNvPr id="35" name="Picture 34">
              <a:extLst>
                <a:ext uri="{FF2B5EF4-FFF2-40B4-BE49-F238E27FC236}">
                  <a16:creationId xmlns:a16="http://schemas.microsoft.com/office/drawing/2014/main" id="{140873ED-324C-CA05-B678-8D21C9ABA7C4}"/>
                </a:ext>
              </a:extLst>
            </p:cNvPr>
            <p:cNvPicPr>
              <a:picLocks noChangeAspect="1"/>
            </p:cNvPicPr>
            <p:nvPr/>
          </p:nvPicPr>
          <p:blipFill>
            <a:blip r:embed="rId20"/>
            <a:stretch>
              <a:fillRect/>
            </a:stretch>
          </p:blipFill>
          <p:spPr>
            <a:xfrm>
              <a:off x="8903228" y="2400569"/>
              <a:ext cx="417600" cy="417600"/>
            </a:xfrm>
            <a:prstGeom prst="rect">
              <a:avLst/>
            </a:prstGeom>
          </p:spPr>
        </p:pic>
        <p:sp>
          <p:nvSpPr>
            <p:cNvPr id="46" name="Text 26">
              <a:extLst>
                <a:ext uri="{FF2B5EF4-FFF2-40B4-BE49-F238E27FC236}">
                  <a16:creationId xmlns:a16="http://schemas.microsoft.com/office/drawing/2014/main" id="{13FDA2CD-6EC0-C3AF-AC3B-E850A5D3343D}"/>
                </a:ext>
              </a:extLst>
            </p:cNvPr>
            <p:cNvSpPr/>
            <p:nvPr/>
          </p:nvSpPr>
          <p:spPr>
            <a:xfrm>
              <a:off x="8579872" y="2909603"/>
              <a:ext cx="1059476" cy="233253"/>
            </a:xfrm>
            <a:prstGeom prst="rect">
              <a:avLst/>
            </a:prstGeom>
            <a:noFill/>
            <a:ln/>
          </p:spPr>
          <p:txBody>
            <a:bodyPr wrap="square" lIns="0" tIns="0" rIns="0" bIns="0" rtlCol="0" anchor="t"/>
            <a:lstStyle/>
            <a:p>
              <a:pPr marL="0" indent="0" algn="ctr">
                <a:lnSpc>
                  <a:spcPts val="1100"/>
                </a:lnSpc>
                <a:buNone/>
              </a:pPr>
              <a:r>
                <a:rPr lang="en-US" sz="900" dirty="0">
                  <a:solidFill>
                    <a:srgbClr val="1D2D3E"/>
                  </a:solidFill>
                  <a:latin typeface="72 Bold" pitchFamily="34" charset="0"/>
                  <a:ea typeface="72 Bold" pitchFamily="34" charset="-122"/>
                  <a:cs typeface="72 Bold" pitchFamily="34" charset="-120"/>
                </a:rPr>
                <a:t>SAP Build</a:t>
              </a:r>
            </a:p>
            <a:p>
              <a:pPr marL="0" indent="0" algn="ctr">
                <a:lnSpc>
                  <a:spcPts val="1100"/>
                </a:lnSpc>
                <a:buNone/>
              </a:pPr>
              <a:r>
                <a:rPr lang="en-US" sz="900" dirty="0">
                  <a:solidFill>
                    <a:srgbClr val="1D2D3E"/>
                  </a:solidFill>
                  <a:latin typeface="72 Bold" pitchFamily="34" charset="0"/>
                  <a:ea typeface="72 Bold" pitchFamily="34" charset="-122"/>
                  <a:cs typeface="72 Bold" pitchFamily="34" charset="-120"/>
                </a:rPr>
                <a:t>Work Zone – Advanced Edition</a:t>
              </a:r>
            </a:p>
          </p:txBody>
        </p:sp>
      </p:grpSp>
      <p:grpSp>
        <p:nvGrpSpPr>
          <p:cNvPr id="50" name="Group 49">
            <a:extLst>
              <a:ext uri="{FF2B5EF4-FFF2-40B4-BE49-F238E27FC236}">
                <a16:creationId xmlns:a16="http://schemas.microsoft.com/office/drawing/2014/main" id="{352A72B9-5D8E-F7D4-D30E-A64367A6489C}"/>
              </a:ext>
            </a:extLst>
          </p:cNvPr>
          <p:cNvGrpSpPr/>
          <p:nvPr/>
        </p:nvGrpSpPr>
        <p:grpSpPr>
          <a:xfrm>
            <a:off x="9922637" y="2400569"/>
            <a:ext cx="1059476" cy="739386"/>
            <a:chOff x="9922637" y="2400569"/>
            <a:chExt cx="1059476" cy="739386"/>
          </a:xfrm>
        </p:grpSpPr>
        <p:pic>
          <p:nvPicPr>
            <p:cNvPr id="69" name="Graphic 68">
              <a:extLst>
                <a:ext uri="{FF2B5EF4-FFF2-40B4-BE49-F238E27FC236}">
                  <a16:creationId xmlns:a16="http://schemas.microsoft.com/office/drawing/2014/main" id="{3F7E33D1-1CD1-2A6B-E515-03B9E47FB578}"/>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10246397" y="2400569"/>
              <a:ext cx="417600" cy="417600"/>
            </a:xfrm>
            <a:prstGeom prst="rect">
              <a:avLst/>
            </a:prstGeom>
          </p:spPr>
        </p:pic>
        <p:sp>
          <p:nvSpPr>
            <p:cNvPr id="49" name="Text 26">
              <a:extLst>
                <a:ext uri="{FF2B5EF4-FFF2-40B4-BE49-F238E27FC236}">
                  <a16:creationId xmlns:a16="http://schemas.microsoft.com/office/drawing/2014/main" id="{BDF9F34C-9873-C288-DB84-88A55DC797E0}"/>
                </a:ext>
              </a:extLst>
            </p:cNvPr>
            <p:cNvSpPr/>
            <p:nvPr/>
          </p:nvSpPr>
          <p:spPr>
            <a:xfrm>
              <a:off x="9922637" y="2906702"/>
              <a:ext cx="1059476" cy="233253"/>
            </a:xfrm>
            <a:prstGeom prst="rect">
              <a:avLst/>
            </a:prstGeom>
            <a:noFill/>
            <a:ln/>
          </p:spPr>
          <p:txBody>
            <a:bodyPr wrap="square" lIns="0" tIns="0" rIns="0" bIns="0" rtlCol="0" anchor="t"/>
            <a:lstStyle/>
            <a:p>
              <a:pPr marL="0" indent="0" algn="ctr">
                <a:lnSpc>
                  <a:spcPts val="1100"/>
                </a:lnSpc>
                <a:buNone/>
              </a:pPr>
              <a:r>
                <a:rPr lang="en-US" sz="900" dirty="0">
                  <a:solidFill>
                    <a:srgbClr val="1D2D3E"/>
                  </a:solidFill>
                  <a:latin typeface="72 Bold" pitchFamily="34" charset="0"/>
                  <a:ea typeface="72 Bold" pitchFamily="34" charset="-122"/>
                  <a:cs typeface="72 Bold" pitchFamily="34" charset="-120"/>
                </a:rPr>
                <a:t>Cloud Foundry Runtime</a:t>
              </a:r>
              <a:endParaRPr lang="en-US" sz="900" dirty="0">
                <a:solidFill>
                  <a:srgbClr val="1D2D3E"/>
                </a:solidFill>
              </a:endParaRPr>
            </a:p>
          </p:txBody>
        </p:sp>
      </p:grpSp>
      <p:grpSp>
        <p:nvGrpSpPr>
          <p:cNvPr id="38" name="Group 37">
            <a:extLst>
              <a:ext uri="{FF2B5EF4-FFF2-40B4-BE49-F238E27FC236}">
                <a16:creationId xmlns:a16="http://schemas.microsoft.com/office/drawing/2014/main" id="{E17F2936-028F-9A17-C7E1-899D7986994D}"/>
              </a:ext>
            </a:extLst>
          </p:cNvPr>
          <p:cNvGrpSpPr/>
          <p:nvPr/>
        </p:nvGrpSpPr>
        <p:grpSpPr>
          <a:xfrm>
            <a:off x="3208800" y="2400569"/>
            <a:ext cx="1059476" cy="749461"/>
            <a:chOff x="3208800" y="2400569"/>
            <a:chExt cx="1059476" cy="749461"/>
          </a:xfrm>
        </p:grpSpPr>
        <p:pic>
          <p:nvPicPr>
            <p:cNvPr id="33" name="Picture 32">
              <a:extLst>
                <a:ext uri="{FF2B5EF4-FFF2-40B4-BE49-F238E27FC236}">
                  <a16:creationId xmlns:a16="http://schemas.microsoft.com/office/drawing/2014/main" id="{31CD847C-ABBF-78B5-E0A5-E8AB07E41E21}"/>
                </a:ext>
              </a:extLst>
            </p:cNvPr>
            <p:cNvPicPr>
              <a:picLocks noChangeAspect="1"/>
            </p:cNvPicPr>
            <p:nvPr/>
          </p:nvPicPr>
          <p:blipFill>
            <a:blip r:embed="rId23"/>
            <a:stretch>
              <a:fillRect/>
            </a:stretch>
          </p:blipFill>
          <p:spPr>
            <a:xfrm>
              <a:off x="3530544" y="2400569"/>
              <a:ext cx="417600" cy="417600"/>
            </a:xfrm>
            <a:prstGeom prst="rect">
              <a:avLst/>
            </a:prstGeom>
          </p:spPr>
        </p:pic>
        <p:sp>
          <p:nvSpPr>
            <p:cNvPr id="63" name="Text 26">
              <a:extLst>
                <a:ext uri="{FF2B5EF4-FFF2-40B4-BE49-F238E27FC236}">
                  <a16:creationId xmlns:a16="http://schemas.microsoft.com/office/drawing/2014/main" id="{C0B0C475-CA3C-673C-F48E-F838C6CAEA43}"/>
                </a:ext>
              </a:extLst>
            </p:cNvPr>
            <p:cNvSpPr/>
            <p:nvPr/>
          </p:nvSpPr>
          <p:spPr>
            <a:xfrm>
              <a:off x="3208800" y="2916777"/>
              <a:ext cx="1059476" cy="233253"/>
            </a:xfrm>
            <a:prstGeom prst="rect">
              <a:avLst/>
            </a:prstGeom>
            <a:noFill/>
            <a:ln/>
          </p:spPr>
          <p:txBody>
            <a:bodyPr wrap="square" lIns="0" tIns="0" rIns="0" bIns="0" rtlCol="0" anchor="t"/>
            <a:lstStyle/>
            <a:p>
              <a:pPr marL="0" indent="0" algn="ctr">
                <a:lnSpc>
                  <a:spcPts val="1100"/>
                </a:lnSpc>
                <a:buNone/>
              </a:pPr>
              <a:r>
                <a:rPr lang="en-US" sz="900" dirty="0">
                  <a:solidFill>
                    <a:srgbClr val="1D2D3E"/>
                  </a:solidFill>
                  <a:latin typeface="72 Bold" pitchFamily="34" charset="0"/>
                  <a:ea typeface="72 Bold" pitchFamily="34" charset="-122"/>
                  <a:cs typeface="72 Bold" pitchFamily="34" charset="-120"/>
                </a:rPr>
                <a:t>SAP Build </a:t>
              </a:r>
            </a:p>
            <a:p>
              <a:pPr marL="0" indent="0" algn="ctr">
                <a:lnSpc>
                  <a:spcPts val="1100"/>
                </a:lnSpc>
                <a:buNone/>
              </a:pPr>
              <a:r>
                <a:rPr lang="en-US" sz="900" dirty="0">
                  <a:solidFill>
                    <a:srgbClr val="1D2D3E"/>
                  </a:solidFill>
                  <a:latin typeface="72 Bold" pitchFamily="34" charset="0"/>
                  <a:ea typeface="72 Bold" pitchFamily="34" charset="-122"/>
                  <a:cs typeface="72 Bold" pitchFamily="34" charset="-120"/>
                </a:rPr>
                <a:t>Apps</a:t>
              </a:r>
              <a:endParaRPr lang="en-US" sz="900" dirty="0">
                <a:solidFill>
                  <a:srgbClr val="1D2D3E"/>
                </a:solidFill>
              </a:endParaRPr>
            </a:p>
          </p:txBody>
        </p:sp>
      </p:grpSp>
      <p:grpSp>
        <p:nvGrpSpPr>
          <p:cNvPr id="41" name="Group 40">
            <a:extLst>
              <a:ext uri="{FF2B5EF4-FFF2-40B4-BE49-F238E27FC236}">
                <a16:creationId xmlns:a16="http://schemas.microsoft.com/office/drawing/2014/main" id="{67004C28-9968-F992-0460-BA1BE6D40427}"/>
              </a:ext>
            </a:extLst>
          </p:cNvPr>
          <p:cNvGrpSpPr/>
          <p:nvPr/>
        </p:nvGrpSpPr>
        <p:grpSpPr>
          <a:xfrm>
            <a:off x="4551568" y="2400569"/>
            <a:ext cx="1059476" cy="739298"/>
            <a:chOff x="4551568" y="2400569"/>
            <a:chExt cx="1059476" cy="739298"/>
          </a:xfrm>
        </p:grpSpPr>
        <p:pic>
          <p:nvPicPr>
            <p:cNvPr id="30" name="Picture 29">
              <a:extLst>
                <a:ext uri="{FF2B5EF4-FFF2-40B4-BE49-F238E27FC236}">
                  <a16:creationId xmlns:a16="http://schemas.microsoft.com/office/drawing/2014/main" id="{345FD76E-E18C-845F-FFBA-E0A6C1EF237D}"/>
                </a:ext>
              </a:extLst>
            </p:cNvPr>
            <p:cNvPicPr>
              <a:picLocks noChangeAspect="1"/>
            </p:cNvPicPr>
            <p:nvPr/>
          </p:nvPicPr>
          <p:blipFill>
            <a:blip r:embed="rId24"/>
            <a:stretch>
              <a:fillRect/>
            </a:stretch>
          </p:blipFill>
          <p:spPr>
            <a:xfrm>
              <a:off x="4873715" y="2400569"/>
              <a:ext cx="417600" cy="417600"/>
            </a:xfrm>
            <a:prstGeom prst="rect">
              <a:avLst/>
            </a:prstGeom>
          </p:spPr>
        </p:pic>
        <p:sp>
          <p:nvSpPr>
            <p:cNvPr id="64" name="Text 26">
              <a:extLst>
                <a:ext uri="{FF2B5EF4-FFF2-40B4-BE49-F238E27FC236}">
                  <a16:creationId xmlns:a16="http://schemas.microsoft.com/office/drawing/2014/main" id="{28BAD823-1DB0-20A4-0DBC-647E6E98A102}"/>
                </a:ext>
              </a:extLst>
            </p:cNvPr>
            <p:cNvSpPr/>
            <p:nvPr/>
          </p:nvSpPr>
          <p:spPr>
            <a:xfrm>
              <a:off x="4551568" y="2906614"/>
              <a:ext cx="1059476" cy="233253"/>
            </a:xfrm>
            <a:prstGeom prst="rect">
              <a:avLst/>
            </a:prstGeom>
            <a:noFill/>
            <a:ln/>
          </p:spPr>
          <p:txBody>
            <a:bodyPr wrap="square" lIns="0" tIns="0" rIns="0" bIns="0" rtlCol="0" anchor="t"/>
            <a:lstStyle/>
            <a:p>
              <a:pPr marL="0" indent="0" algn="ctr">
                <a:lnSpc>
                  <a:spcPts val="1100"/>
                </a:lnSpc>
                <a:buNone/>
              </a:pPr>
              <a:r>
                <a:rPr lang="en-US" sz="900" dirty="0">
                  <a:solidFill>
                    <a:srgbClr val="1D2D3E"/>
                  </a:solidFill>
                  <a:latin typeface="72 Bold" pitchFamily="34" charset="0"/>
                  <a:ea typeface="72 Bold" pitchFamily="34" charset="-122"/>
                  <a:cs typeface="72 Bold" pitchFamily="34" charset="-120"/>
                </a:rPr>
                <a:t>SAP Build</a:t>
              </a:r>
            </a:p>
            <a:p>
              <a:pPr marL="0" indent="0" algn="ctr">
                <a:lnSpc>
                  <a:spcPts val="1100"/>
                </a:lnSpc>
                <a:buNone/>
              </a:pPr>
              <a:r>
                <a:rPr lang="en-US" sz="900" dirty="0">
                  <a:solidFill>
                    <a:srgbClr val="1D2D3E"/>
                  </a:solidFill>
                  <a:latin typeface="72 Bold" pitchFamily="34" charset="0"/>
                  <a:ea typeface="72 Bold" pitchFamily="34" charset="-122"/>
                  <a:cs typeface="72 Bold" pitchFamily="34" charset="-120"/>
                </a:rPr>
                <a:t>Code</a:t>
              </a:r>
            </a:p>
          </p:txBody>
        </p:sp>
      </p:grpSp>
      <p:grpSp>
        <p:nvGrpSpPr>
          <p:cNvPr id="44" name="Group 43">
            <a:extLst>
              <a:ext uri="{FF2B5EF4-FFF2-40B4-BE49-F238E27FC236}">
                <a16:creationId xmlns:a16="http://schemas.microsoft.com/office/drawing/2014/main" id="{ABBD8DE3-4298-06B8-5FA5-345EC1E6E013}"/>
              </a:ext>
            </a:extLst>
          </p:cNvPr>
          <p:cNvGrpSpPr/>
          <p:nvPr/>
        </p:nvGrpSpPr>
        <p:grpSpPr>
          <a:xfrm>
            <a:off x="5894336" y="2400569"/>
            <a:ext cx="1059476" cy="773708"/>
            <a:chOff x="5894336" y="2400569"/>
            <a:chExt cx="1059476" cy="773708"/>
          </a:xfrm>
        </p:grpSpPr>
        <p:pic>
          <p:nvPicPr>
            <p:cNvPr id="24" name="Picture 23">
              <a:extLst>
                <a:ext uri="{FF2B5EF4-FFF2-40B4-BE49-F238E27FC236}">
                  <a16:creationId xmlns:a16="http://schemas.microsoft.com/office/drawing/2014/main" id="{1B17A115-137F-4543-90EE-3E4B7BF52046}"/>
                </a:ext>
              </a:extLst>
            </p:cNvPr>
            <p:cNvPicPr>
              <a:picLocks noChangeAspect="1"/>
            </p:cNvPicPr>
            <p:nvPr/>
          </p:nvPicPr>
          <p:blipFill>
            <a:blip r:embed="rId25"/>
            <a:stretch>
              <a:fillRect/>
            </a:stretch>
          </p:blipFill>
          <p:spPr>
            <a:xfrm>
              <a:off x="6216886" y="2400569"/>
              <a:ext cx="417600" cy="417600"/>
            </a:xfrm>
            <a:prstGeom prst="rect">
              <a:avLst/>
            </a:prstGeom>
          </p:spPr>
        </p:pic>
        <p:sp>
          <p:nvSpPr>
            <p:cNvPr id="65" name="Text 26">
              <a:extLst>
                <a:ext uri="{FF2B5EF4-FFF2-40B4-BE49-F238E27FC236}">
                  <a16:creationId xmlns:a16="http://schemas.microsoft.com/office/drawing/2014/main" id="{4BAC90F0-109E-6AEE-189C-5AB15D87EB09}"/>
                </a:ext>
              </a:extLst>
            </p:cNvPr>
            <p:cNvSpPr/>
            <p:nvPr/>
          </p:nvSpPr>
          <p:spPr>
            <a:xfrm>
              <a:off x="5894336" y="2941024"/>
              <a:ext cx="1059476" cy="233253"/>
            </a:xfrm>
            <a:prstGeom prst="rect">
              <a:avLst/>
            </a:prstGeom>
            <a:noFill/>
            <a:ln/>
          </p:spPr>
          <p:txBody>
            <a:bodyPr wrap="square" lIns="0" tIns="0" rIns="0" bIns="0" rtlCol="0" anchor="t"/>
            <a:lstStyle/>
            <a:p>
              <a:pPr marL="0" indent="0" algn="ctr">
                <a:lnSpc>
                  <a:spcPts val="1100"/>
                </a:lnSpc>
                <a:buNone/>
              </a:pPr>
              <a:r>
                <a:rPr lang="en-US" sz="900" dirty="0">
                  <a:solidFill>
                    <a:srgbClr val="1D2D3E"/>
                  </a:solidFill>
                  <a:latin typeface="72 Bold" pitchFamily="34" charset="0"/>
                  <a:ea typeface="72 Bold" pitchFamily="34" charset="-122"/>
                  <a:cs typeface="72 Bold" pitchFamily="34" charset="-120"/>
                </a:rPr>
                <a:t>SAP Build</a:t>
              </a:r>
            </a:p>
            <a:p>
              <a:pPr marL="0" indent="0" algn="ctr">
                <a:lnSpc>
                  <a:spcPts val="1100"/>
                </a:lnSpc>
                <a:buNone/>
              </a:pPr>
              <a:r>
                <a:rPr lang="en-US" sz="900" dirty="0">
                  <a:solidFill>
                    <a:srgbClr val="1D2D3E"/>
                  </a:solidFill>
                  <a:latin typeface="72 Bold" pitchFamily="34" charset="0"/>
                  <a:ea typeface="72 Bold" pitchFamily="34" charset="-122"/>
                  <a:cs typeface="72 Bold" pitchFamily="34" charset="-120"/>
                </a:rPr>
                <a:t>Process Automation</a:t>
              </a:r>
            </a:p>
          </p:txBody>
        </p:sp>
      </p:grpSp>
      <p:grpSp>
        <p:nvGrpSpPr>
          <p:cNvPr id="45" name="Group 44">
            <a:extLst>
              <a:ext uri="{FF2B5EF4-FFF2-40B4-BE49-F238E27FC236}">
                <a16:creationId xmlns:a16="http://schemas.microsoft.com/office/drawing/2014/main" id="{92EEE73F-206B-8DF0-0C3F-CD2F413D08EC}"/>
              </a:ext>
            </a:extLst>
          </p:cNvPr>
          <p:cNvGrpSpPr/>
          <p:nvPr/>
        </p:nvGrpSpPr>
        <p:grpSpPr>
          <a:xfrm>
            <a:off x="7237104" y="2400569"/>
            <a:ext cx="1059476" cy="749461"/>
            <a:chOff x="7237104" y="2400569"/>
            <a:chExt cx="1059476" cy="749461"/>
          </a:xfrm>
        </p:grpSpPr>
        <p:pic>
          <p:nvPicPr>
            <p:cNvPr id="19" name="Picture 18">
              <a:extLst>
                <a:ext uri="{FF2B5EF4-FFF2-40B4-BE49-F238E27FC236}">
                  <a16:creationId xmlns:a16="http://schemas.microsoft.com/office/drawing/2014/main" id="{9234AFC3-CE61-1518-7B95-2451100F170E}"/>
                </a:ext>
              </a:extLst>
            </p:cNvPr>
            <p:cNvPicPr>
              <a:picLocks noChangeAspect="1"/>
            </p:cNvPicPr>
            <p:nvPr/>
          </p:nvPicPr>
          <p:blipFill>
            <a:blip r:embed="rId26"/>
            <a:stretch>
              <a:fillRect/>
            </a:stretch>
          </p:blipFill>
          <p:spPr>
            <a:xfrm>
              <a:off x="7560057" y="2400569"/>
              <a:ext cx="417600" cy="417600"/>
            </a:xfrm>
            <a:prstGeom prst="rect">
              <a:avLst/>
            </a:prstGeom>
          </p:spPr>
        </p:pic>
        <p:sp>
          <p:nvSpPr>
            <p:cNvPr id="66" name="Text 26">
              <a:extLst>
                <a:ext uri="{FF2B5EF4-FFF2-40B4-BE49-F238E27FC236}">
                  <a16:creationId xmlns:a16="http://schemas.microsoft.com/office/drawing/2014/main" id="{3686822D-1021-17E5-20F6-D01CB04CE066}"/>
                </a:ext>
              </a:extLst>
            </p:cNvPr>
            <p:cNvSpPr/>
            <p:nvPr/>
          </p:nvSpPr>
          <p:spPr>
            <a:xfrm>
              <a:off x="7237104" y="2916777"/>
              <a:ext cx="1059476" cy="233253"/>
            </a:xfrm>
            <a:prstGeom prst="rect">
              <a:avLst/>
            </a:prstGeom>
            <a:noFill/>
            <a:ln/>
          </p:spPr>
          <p:txBody>
            <a:bodyPr wrap="square" lIns="0" tIns="0" rIns="0" bIns="0" rtlCol="0" anchor="t"/>
            <a:lstStyle/>
            <a:p>
              <a:pPr marL="0" indent="0" algn="ctr">
                <a:lnSpc>
                  <a:spcPts val="1100"/>
                </a:lnSpc>
                <a:buNone/>
              </a:pPr>
              <a:r>
                <a:rPr lang="en-US" sz="900" dirty="0">
                  <a:solidFill>
                    <a:srgbClr val="1D2D3E"/>
                  </a:solidFill>
                  <a:latin typeface="72 Bold" pitchFamily="34" charset="0"/>
                  <a:ea typeface="72 Bold" pitchFamily="34" charset="-122"/>
                  <a:cs typeface="72 Bold" pitchFamily="34" charset="-120"/>
                </a:rPr>
                <a:t>SAP Build</a:t>
              </a:r>
            </a:p>
            <a:p>
              <a:pPr marL="0" indent="0" algn="ctr">
                <a:lnSpc>
                  <a:spcPts val="1100"/>
                </a:lnSpc>
                <a:buNone/>
              </a:pPr>
              <a:r>
                <a:rPr lang="en-US" sz="900" dirty="0">
                  <a:solidFill>
                    <a:srgbClr val="1D2D3E"/>
                  </a:solidFill>
                  <a:latin typeface="72 Bold" pitchFamily="34" charset="0"/>
                  <a:ea typeface="72 Bold" pitchFamily="34" charset="-122"/>
                  <a:cs typeface="72 Bold" pitchFamily="34" charset="-120"/>
                </a:rPr>
                <a:t>Work Zone – Standard Edition</a:t>
              </a:r>
            </a:p>
          </p:txBody>
        </p:sp>
      </p:grpSp>
      <p:grpSp>
        <p:nvGrpSpPr>
          <p:cNvPr id="51" name="Group 50">
            <a:extLst>
              <a:ext uri="{FF2B5EF4-FFF2-40B4-BE49-F238E27FC236}">
                <a16:creationId xmlns:a16="http://schemas.microsoft.com/office/drawing/2014/main" id="{4BE9E6C6-1368-E2D5-1A8B-88A58FF075F1}"/>
              </a:ext>
            </a:extLst>
          </p:cNvPr>
          <p:cNvGrpSpPr/>
          <p:nvPr/>
        </p:nvGrpSpPr>
        <p:grpSpPr>
          <a:xfrm>
            <a:off x="495001" y="3707192"/>
            <a:ext cx="1116000" cy="760524"/>
            <a:chOff x="495001" y="3707192"/>
            <a:chExt cx="1116000" cy="760524"/>
          </a:xfrm>
        </p:grpSpPr>
        <p:pic>
          <p:nvPicPr>
            <p:cNvPr id="48" name="Graphic 47">
              <a:extLst>
                <a:ext uri="{FF2B5EF4-FFF2-40B4-BE49-F238E27FC236}">
                  <a16:creationId xmlns:a16="http://schemas.microsoft.com/office/drawing/2014/main" id="{212AF762-2085-1C25-CFB7-7A6EEF12CF27}"/>
                </a:ext>
              </a:extLst>
            </p:cNvPr>
            <p:cNvPicPr>
              <a:picLocks noChangeAspect="1"/>
            </p:cNvPicPr>
            <p:nvPr/>
          </p:nvPicPr>
          <p:blipFill>
            <a:blip r:embed="rId27">
              <a:extLst>
                <a:ext uri="{96DAC541-7B7A-43D3-8B79-37D633B846F1}">
                  <asvg:svgBlip xmlns:asvg="http://schemas.microsoft.com/office/drawing/2016/SVG/main" r:embed="rId28"/>
                </a:ext>
              </a:extLst>
            </a:blip>
            <a:stretch>
              <a:fillRect/>
            </a:stretch>
          </p:blipFill>
          <p:spPr>
            <a:xfrm>
              <a:off x="847661" y="3707192"/>
              <a:ext cx="417600" cy="417600"/>
            </a:xfrm>
            <a:prstGeom prst="rect">
              <a:avLst/>
            </a:prstGeom>
          </p:spPr>
        </p:pic>
        <p:sp>
          <p:nvSpPr>
            <p:cNvPr id="68" name="Text 26">
              <a:extLst>
                <a:ext uri="{FF2B5EF4-FFF2-40B4-BE49-F238E27FC236}">
                  <a16:creationId xmlns:a16="http://schemas.microsoft.com/office/drawing/2014/main" id="{55A08F1F-E762-0B52-8AE2-DAB9B541E0EE}"/>
                </a:ext>
              </a:extLst>
            </p:cNvPr>
            <p:cNvSpPr/>
            <p:nvPr/>
          </p:nvSpPr>
          <p:spPr>
            <a:xfrm>
              <a:off x="495001" y="4234463"/>
              <a:ext cx="1116000" cy="233253"/>
            </a:xfrm>
            <a:prstGeom prst="rect">
              <a:avLst/>
            </a:prstGeom>
            <a:noFill/>
            <a:ln/>
          </p:spPr>
          <p:txBody>
            <a:bodyPr wrap="square" lIns="0" tIns="0" rIns="0" bIns="0" rtlCol="0" anchor="t"/>
            <a:lstStyle/>
            <a:p>
              <a:pPr marL="0" indent="0" algn="ctr">
                <a:lnSpc>
                  <a:spcPts val="1100"/>
                </a:lnSpc>
                <a:buNone/>
              </a:pPr>
              <a:r>
                <a:rPr lang="en-US" sz="900" dirty="0">
                  <a:solidFill>
                    <a:srgbClr val="1D2D3E"/>
                  </a:solidFill>
                  <a:latin typeface="72 Bold" pitchFamily="34" charset="0"/>
                  <a:ea typeface="72 Bold" pitchFamily="34" charset="-122"/>
                  <a:cs typeface="72 Bold" pitchFamily="34" charset="-120"/>
                </a:rPr>
                <a:t>Connectivity</a:t>
              </a:r>
            </a:p>
            <a:p>
              <a:pPr marL="0" indent="0" algn="ctr">
                <a:lnSpc>
                  <a:spcPts val="1100"/>
                </a:lnSpc>
                <a:buNone/>
              </a:pPr>
              <a:r>
                <a:rPr lang="en-US" sz="900" dirty="0">
                  <a:solidFill>
                    <a:srgbClr val="1D2D3E"/>
                  </a:solidFill>
                  <a:latin typeface="72 Bold" pitchFamily="34" charset="0"/>
                  <a:cs typeface="72 Bold" pitchFamily="34" charset="-120"/>
                </a:rPr>
                <a:t>Service</a:t>
              </a:r>
              <a:endParaRPr lang="en-US" sz="900" dirty="0">
                <a:solidFill>
                  <a:srgbClr val="1D2D3E"/>
                </a:solidFill>
              </a:endParaRPr>
            </a:p>
          </p:txBody>
        </p:sp>
      </p:grpSp>
      <p:grpSp>
        <p:nvGrpSpPr>
          <p:cNvPr id="52" name="Group 51">
            <a:extLst>
              <a:ext uri="{FF2B5EF4-FFF2-40B4-BE49-F238E27FC236}">
                <a16:creationId xmlns:a16="http://schemas.microsoft.com/office/drawing/2014/main" id="{7B3B3902-DE0D-6A4E-5CCC-2D6546AFCDCF}"/>
              </a:ext>
            </a:extLst>
          </p:cNvPr>
          <p:cNvGrpSpPr/>
          <p:nvPr/>
        </p:nvGrpSpPr>
        <p:grpSpPr>
          <a:xfrm>
            <a:off x="1837769" y="3707192"/>
            <a:ext cx="1116000" cy="769778"/>
            <a:chOff x="1837769" y="3707192"/>
            <a:chExt cx="1116000" cy="769778"/>
          </a:xfrm>
        </p:grpSpPr>
        <p:pic>
          <p:nvPicPr>
            <p:cNvPr id="71" name="Graphic 70">
              <a:extLst>
                <a:ext uri="{FF2B5EF4-FFF2-40B4-BE49-F238E27FC236}">
                  <a16:creationId xmlns:a16="http://schemas.microsoft.com/office/drawing/2014/main" id="{6DB60941-633A-375D-97BB-59DA645C2AD5}"/>
                </a:ext>
              </a:extLst>
            </p:cNvPr>
            <p:cNvPicPr>
              <a:picLocks noChangeAspect="1"/>
            </p:cNvPicPr>
            <p:nvPr/>
          </p:nvPicPr>
          <p:blipFill>
            <a:blip r:embed="rId29">
              <a:extLst>
                <a:ext uri="{96DAC541-7B7A-43D3-8B79-37D633B846F1}">
                  <asvg:svgBlip xmlns:asvg="http://schemas.microsoft.com/office/drawing/2016/SVG/main" r:embed="rId30"/>
                </a:ext>
              </a:extLst>
            </a:blip>
            <a:stretch>
              <a:fillRect/>
            </a:stretch>
          </p:blipFill>
          <p:spPr>
            <a:xfrm>
              <a:off x="2189934" y="3707192"/>
              <a:ext cx="417600" cy="417600"/>
            </a:xfrm>
            <a:prstGeom prst="rect">
              <a:avLst/>
            </a:prstGeom>
          </p:spPr>
        </p:pic>
        <p:sp>
          <p:nvSpPr>
            <p:cNvPr id="72" name="Text 26">
              <a:extLst>
                <a:ext uri="{FF2B5EF4-FFF2-40B4-BE49-F238E27FC236}">
                  <a16:creationId xmlns:a16="http://schemas.microsoft.com/office/drawing/2014/main" id="{0A511DE4-0A92-FBD8-A21A-01E8A4D2D979}"/>
                </a:ext>
              </a:extLst>
            </p:cNvPr>
            <p:cNvSpPr/>
            <p:nvPr/>
          </p:nvSpPr>
          <p:spPr>
            <a:xfrm>
              <a:off x="1837769" y="4243717"/>
              <a:ext cx="1116000" cy="233253"/>
            </a:xfrm>
            <a:prstGeom prst="rect">
              <a:avLst/>
            </a:prstGeom>
            <a:noFill/>
            <a:ln/>
          </p:spPr>
          <p:txBody>
            <a:bodyPr wrap="square" lIns="0" tIns="0" rIns="0" bIns="0" rtlCol="0" anchor="t"/>
            <a:lstStyle/>
            <a:p>
              <a:pPr marL="0" indent="0" algn="ctr">
                <a:lnSpc>
                  <a:spcPts val="1100"/>
                </a:lnSpc>
                <a:buNone/>
              </a:pPr>
              <a:r>
                <a:rPr lang="en-US" sz="900" dirty="0">
                  <a:solidFill>
                    <a:srgbClr val="1D2D3E"/>
                  </a:solidFill>
                  <a:latin typeface="72 Bold" pitchFamily="34" charset="0"/>
                  <a:ea typeface="72 Bold" pitchFamily="34" charset="-122"/>
                  <a:cs typeface="72 Bold" pitchFamily="34" charset="-120"/>
                </a:rPr>
                <a:t>Destination</a:t>
              </a:r>
              <a:endParaRPr lang="en-US" sz="900" dirty="0">
                <a:solidFill>
                  <a:srgbClr val="1D2D3E"/>
                </a:solidFill>
              </a:endParaRPr>
            </a:p>
          </p:txBody>
        </p:sp>
      </p:grpSp>
      <p:sp>
        <p:nvSpPr>
          <p:cNvPr id="73" name="Rounded Rectangle 72">
            <a:hlinkClick r:id="rId31"/>
            <a:extLst>
              <a:ext uri="{FF2B5EF4-FFF2-40B4-BE49-F238E27FC236}">
                <a16:creationId xmlns:a16="http://schemas.microsoft.com/office/drawing/2014/main" id="{81F6D913-CD4C-9CF2-72B7-69E191B4E13C}"/>
              </a:ext>
            </a:extLst>
          </p:cNvPr>
          <p:cNvSpPr/>
          <p:nvPr/>
        </p:nvSpPr>
        <p:spPr bwMode="gray">
          <a:xfrm>
            <a:off x="1926556" y="455412"/>
            <a:ext cx="1116000" cy="233253"/>
          </a:xfrm>
          <a:prstGeom prst="roundRect">
            <a:avLst/>
          </a:prstGeom>
          <a:solidFill>
            <a:srgbClr val="0070F2"/>
          </a:solidFill>
          <a:ln w="2540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100" strike="noStrike" kern="0" cap="none" spc="0" normalizeH="0" baseline="0" noProof="0" dirty="0" err="1">
                <a:ln>
                  <a:noFill/>
                </a:ln>
                <a:solidFill>
                  <a:schemeClr val="bg1"/>
                </a:solidFill>
                <a:effectLst/>
                <a:uLnTx/>
                <a:uFillTx/>
                <a:latin typeface="72" panose="020B0503030000000003" pitchFamily="34" charset="0"/>
                <a:ea typeface="Arial Unicode MS" pitchFamily="34" charset="-128"/>
                <a:cs typeface="72" panose="020B0503030000000003" pitchFamily="34" charset="0"/>
              </a:rPr>
              <a:t>Get</a:t>
            </a:r>
            <a:r>
              <a:rPr kumimoji="0" lang="de-DE" sz="1100" strike="noStrike" kern="0" cap="none" spc="0" normalizeH="0" baseline="0" noProof="0" dirty="0">
                <a:ln>
                  <a:noFill/>
                </a:ln>
                <a:solidFill>
                  <a:schemeClr val="bg1"/>
                </a:solidFill>
                <a:effectLst/>
                <a:uLnTx/>
                <a:uFillTx/>
                <a:latin typeface="72" panose="020B0503030000000003" pitchFamily="34" charset="0"/>
                <a:ea typeface="Arial Unicode MS" pitchFamily="34" charset="-128"/>
                <a:cs typeface="72" panose="020B0503030000000003" pitchFamily="34" charset="0"/>
              </a:rPr>
              <a:t> More Here</a:t>
            </a:r>
            <a:endParaRPr kumimoji="0" lang="en-DE" sz="1100" strike="noStrike" kern="0" cap="none" spc="0" normalizeH="0" baseline="0" noProof="0" dirty="0">
              <a:ln>
                <a:noFill/>
              </a:ln>
              <a:solidFill>
                <a:schemeClr val="bg1"/>
              </a:solidFill>
              <a:effectLst/>
              <a:uLnTx/>
              <a:uFillTx/>
              <a:latin typeface="72" panose="020B0503030000000003" pitchFamily="34" charset="0"/>
              <a:ea typeface="Arial Unicode MS" pitchFamily="34" charset="-128"/>
              <a:cs typeface="72" panose="020B0503030000000003" pitchFamily="34" charset="0"/>
            </a:endParaRPr>
          </a:p>
        </p:txBody>
      </p:sp>
      <p:grpSp>
        <p:nvGrpSpPr>
          <p:cNvPr id="53" name="Group 52">
            <a:extLst>
              <a:ext uri="{FF2B5EF4-FFF2-40B4-BE49-F238E27FC236}">
                <a16:creationId xmlns:a16="http://schemas.microsoft.com/office/drawing/2014/main" id="{CD612033-16F4-7AB0-6C6C-E09E2DD08A66}"/>
              </a:ext>
            </a:extLst>
          </p:cNvPr>
          <p:cNvGrpSpPr/>
          <p:nvPr/>
        </p:nvGrpSpPr>
        <p:grpSpPr>
          <a:xfrm>
            <a:off x="3180537" y="3707192"/>
            <a:ext cx="1116000" cy="769778"/>
            <a:chOff x="3180537" y="3707192"/>
            <a:chExt cx="1116000" cy="769778"/>
          </a:xfrm>
        </p:grpSpPr>
        <p:pic>
          <p:nvPicPr>
            <p:cNvPr id="75" name="Graphic 74">
              <a:extLst>
                <a:ext uri="{FF2B5EF4-FFF2-40B4-BE49-F238E27FC236}">
                  <a16:creationId xmlns:a16="http://schemas.microsoft.com/office/drawing/2014/main" id="{0DEEDDC4-B922-3CDE-D1AA-6375789FBB0D}"/>
                </a:ext>
              </a:extLst>
            </p:cNvPr>
            <p:cNvPicPr>
              <a:picLocks noChangeAspect="1"/>
            </p:cNvPicPr>
            <p:nvPr/>
          </p:nvPicPr>
          <p:blipFill>
            <a:blip r:embed="rId32">
              <a:extLst>
                <a:ext uri="{96DAC541-7B7A-43D3-8B79-37D633B846F1}">
                  <asvg:svgBlip xmlns:asvg="http://schemas.microsoft.com/office/drawing/2016/SVG/main" r:embed="rId33"/>
                </a:ext>
              </a:extLst>
            </a:blip>
            <a:stretch>
              <a:fillRect/>
            </a:stretch>
          </p:blipFill>
          <p:spPr>
            <a:xfrm>
              <a:off x="3532207" y="3707192"/>
              <a:ext cx="417600" cy="417600"/>
            </a:xfrm>
            <a:prstGeom prst="rect">
              <a:avLst/>
            </a:prstGeom>
          </p:spPr>
        </p:pic>
        <p:sp>
          <p:nvSpPr>
            <p:cNvPr id="76" name="Text 26">
              <a:extLst>
                <a:ext uri="{FF2B5EF4-FFF2-40B4-BE49-F238E27FC236}">
                  <a16:creationId xmlns:a16="http://schemas.microsoft.com/office/drawing/2014/main" id="{8F519DF9-C5FC-8470-AC1F-BAB881A85816}"/>
                </a:ext>
              </a:extLst>
            </p:cNvPr>
            <p:cNvSpPr/>
            <p:nvPr/>
          </p:nvSpPr>
          <p:spPr>
            <a:xfrm>
              <a:off x="3180537" y="4243717"/>
              <a:ext cx="1116000" cy="233253"/>
            </a:xfrm>
            <a:prstGeom prst="rect">
              <a:avLst/>
            </a:prstGeom>
            <a:noFill/>
            <a:ln/>
          </p:spPr>
          <p:txBody>
            <a:bodyPr wrap="square" lIns="0" tIns="0" rIns="0" bIns="0" rtlCol="0" anchor="t"/>
            <a:lstStyle/>
            <a:p>
              <a:pPr marL="0" indent="0" algn="ctr">
                <a:lnSpc>
                  <a:spcPts val="1100"/>
                </a:lnSpc>
                <a:buNone/>
              </a:pPr>
              <a:r>
                <a:rPr lang="en-US" sz="900" dirty="0">
                  <a:solidFill>
                    <a:srgbClr val="1D2D3E"/>
                  </a:solidFill>
                  <a:latin typeface="72 Bold" pitchFamily="34" charset="0"/>
                  <a:ea typeface="72 Bold" pitchFamily="34" charset="-122"/>
                  <a:cs typeface="72 Bold" pitchFamily="34" charset="-120"/>
                </a:rPr>
                <a:t>Event Broker</a:t>
              </a:r>
              <a:endParaRPr lang="en-US" sz="900" dirty="0">
                <a:solidFill>
                  <a:srgbClr val="1D2D3E"/>
                </a:solidFill>
              </a:endParaRPr>
            </a:p>
          </p:txBody>
        </p:sp>
      </p:grpSp>
      <p:grpSp>
        <p:nvGrpSpPr>
          <p:cNvPr id="56" name="Group 55">
            <a:extLst>
              <a:ext uri="{FF2B5EF4-FFF2-40B4-BE49-F238E27FC236}">
                <a16:creationId xmlns:a16="http://schemas.microsoft.com/office/drawing/2014/main" id="{13A72A4D-82ED-E860-49A5-FF9F408CE24D}"/>
              </a:ext>
            </a:extLst>
          </p:cNvPr>
          <p:cNvGrpSpPr/>
          <p:nvPr/>
        </p:nvGrpSpPr>
        <p:grpSpPr>
          <a:xfrm>
            <a:off x="4523305" y="3707192"/>
            <a:ext cx="1116000" cy="769778"/>
            <a:chOff x="4523305" y="3707192"/>
            <a:chExt cx="1116000" cy="769778"/>
          </a:xfrm>
        </p:grpSpPr>
        <p:pic>
          <p:nvPicPr>
            <p:cNvPr id="78" name="Graphic 77">
              <a:extLst>
                <a:ext uri="{FF2B5EF4-FFF2-40B4-BE49-F238E27FC236}">
                  <a16:creationId xmlns:a16="http://schemas.microsoft.com/office/drawing/2014/main" id="{D31C0D2B-C3EE-804F-DA3D-ABE79E64C449}"/>
                </a:ext>
              </a:extLst>
            </p:cNvPr>
            <p:cNvPicPr>
              <a:picLocks noChangeAspect="1"/>
            </p:cNvPicPr>
            <p:nvPr/>
          </p:nvPicPr>
          <p:blipFill>
            <a:blip r:embed="rId34">
              <a:extLst>
                <a:ext uri="{96DAC541-7B7A-43D3-8B79-37D633B846F1}">
                  <asvg:svgBlip xmlns:asvg="http://schemas.microsoft.com/office/drawing/2016/SVG/main" r:embed="rId35"/>
                </a:ext>
              </a:extLst>
            </a:blip>
            <a:stretch>
              <a:fillRect/>
            </a:stretch>
          </p:blipFill>
          <p:spPr>
            <a:xfrm>
              <a:off x="4874480" y="3707192"/>
              <a:ext cx="417600" cy="417600"/>
            </a:xfrm>
            <a:prstGeom prst="rect">
              <a:avLst/>
            </a:prstGeom>
          </p:spPr>
        </p:pic>
        <p:sp>
          <p:nvSpPr>
            <p:cNvPr id="79" name="Text 26">
              <a:extLst>
                <a:ext uri="{FF2B5EF4-FFF2-40B4-BE49-F238E27FC236}">
                  <a16:creationId xmlns:a16="http://schemas.microsoft.com/office/drawing/2014/main" id="{7968000F-49FB-EE00-1711-92EDE2D0758C}"/>
                </a:ext>
              </a:extLst>
            </p:cNvPr>
            <p:cNvSpPr/>
            <p:nvPr/>
          </p:nvSpPr>
          <p:spPr>
            <a:xfrm>
              <a:off x="4523305" y="4243717"/>
              <a:ext cx="1116000" cy="233253"/>
            </a:xfrm>
            <a:prstGeom prst="rect">
              <a:avLst/>
            </a:prstGeom>
            <a:noFill/>
            <a:ln/>
          </p:spPr>
          <p:txBody>
            <a:bodyPr wrap="square" lIns="0" tIns="0" rIns="0" bIns="0" rtlCol="0" anchor="t"/>
            <a:lstStyle/>
            <a:p>
              <a:pPr marL="0" indent="0" algn="ctr">
                <a:lnSpc>
                  <a:spcPts val="1100"/>
                </a:lnSpc>
                <a:buNone/>
              </a:pPr>
              <a:r>
                <a:rPr lang="en-US" sz="900" dirty="0">
                  <a:solidFill>
                    <a:srgbClr val="1D2D3E"/>
                  </a:solidFill>
                  <a:latin typeface="72 Bold" pitchFamily="34" charset="0"/>
                  <a:ea typeface="72 Bold" pitchFamily="34" charset="-122"/>
                  <a:cs typeface="72 Bold" pitchFamily="34" charset="-120"/>
                </a:rPr>
                <a:t>Event Mesh</a:t>
              </a:r>
              <a:endParaRPr lang="en-US" sz="900" dirty="0">
                <a:solidFill>
                  <a:srgbClr val="1D2D3E"/>
                </a:solidFill>
              </a:endParaRPr>
            </a:p>
          </p:txBody>
        </p:sp>
      </p:grpSp>
      <p:grpSp>
        <p:nvGrpSpPr>
          <p:cNvPr id="57" name="Group 56">
            <a:extLst>
              <a:ext uri="{FF2B5EF4-FFF2-40B4-BE49-F238E27FC236}">
                <a16:creationId xmlns:a16="http://schemas.microsoft.com/office/drawing/2014/main" id="{9B3B867D-B806-8897-31E0-AE45EBF08AC5}"/>
              </a:ext>
            </a:extLst>
          </p:cNvPr>
          <p:cNvGrpSpPr/>
          <p:nvPr/>
        </p:nvGrpSpPr>
        <p:grpSpPr>
          <a:xfrm>
            <a:off x="5866073" y="3707192"/>
            <a:ext cx="1116000" cy="769778"/>
            <a:chOff x="5866073" y="3707192"/>
            <a:chExt cx="1116000" cy="769778"/>
          </a:xfrm>
        </p:grpSpPr>
        <p:pic>
          <p:nvPicPr>
            <p:cNvPr id="81" name="Graphic 80">
              <a:extLst>
                <a:ext uri="{FF2B5EF4-FFF2-40B4-BE49-F238E27FC236}">
                  <a16:creationId xmlns:a16="http://schemas.microsoft.com/office/drawing/2014/main" id="{8A769C4B-3F01-240E-F263-99ABE3B5F3D3}"/>
                </a:ext>
              </a:extLst>
            </p:cNvPr>
            <p:cNvPicPr>
              <a:picLocks noChangeAspect="1"/>
            </p:cNvPicPr>
            <p:nvPr/>
          </p:nvPicPr>
          <p:blipFill>
            <a:blip r:embed="rId36">
              <a:extLst>
                <a:ext uri="{96DAC541-7B7A-43D3-8B79-37D633B846F1}">
                  <asvg:svgBlip xmlns:asvg="http://schemas.microsoft.com/office/drawing/2016/SVG/main" r:embed="rId37"/>
                </a:ext>
              </a:extLst>
            </a:blip>
            <a:stretch>
              <a:fillRect/>
            </a:stretch>
          </p:blipFill>
          <p:spPr>
            <a:xfrm>
              <a:off x="6216753" y="3707192"/>
              <a:ext cx="417600" cy="417600"/>
            </a:xfrm>
            <a:prstGeom prst="rect">
              <a:avLst/>
            </a:prstGeom>
          </p:spPr>
        </p:pic>
        <p:sp>
          <p:nvSpPr>
            <p:cNvPr id="82" name="Text 26">
              <a:extLst>
                <a:ext uri="{FF2B5EF4-FFF2-40B4-BE49-F238E27FC236}">
                  <a16:creationId xmlns:a16="http://schemas.microsoft.com/office/drawing/2014/main" id="{F358FE84-156A-F790-6CCB-10CE877486C0}"/>
                </a:ext>
              </a:extLst>
            </p:cNvPr>
            <p:cNvSpPr/>
            <p:nvPr/>
          </p:nvSpPr>
          <p:spPr>
            <a:xfrm>
              <a:off x="5866073" y="4243717"/>
              <a:ext cx="1116000" cy="233253"/>
            </a:xfrm>
            <a:prstGeom prst="rect">
              <a:avLst/>
            </a:prstGeom>
            <a:noFill/>
            <a:ln/>
          </p:spPr>
          <p:txBody>
            <a:bodyPr wrap="square" lIns="0" tIns="0" rIns="0" bIns="0" rtlCol="0" anchor="t"/>
            <a:lstStyle/>
            <a:p>
              <a:pPr marL="0" indent="0" algn="ctr">
                <a:lnSpc>
                  <a:spcPts val="1100"/>
                </a:lnSpc>
                <a:buNone/>
              </a:pPr>
              <a:r>
                <a:rPr lang="en-US" sz="900" dirty="0">
                  <a:solidFill>
                    <a:srgbClr val="1D2D3E"/>
                  </a:solidFill>
                  <a:latin typeface="72 Bold" pitchFamily="34" charset="0"/>
                  <a:ea typeface="72 Bold" pitchFamily="34" charset="-122"/>
                  <a:cs typeface="72 Bold" pitchFamily="34" charset="-120"/>
                </a:rPr>
                <a:t>HTML5 Application Repository</a:t>
              </a:r>
              <a:endParaRPr lang="en-US" sz="900" dirty="0">
                <a:solidFill>
                  <a:srgbClr val="1D2D3E"/>
                </a:solidFill>
              </a:endParaRPr>
            </a:p>
          </p:txBody>
        </p:sp>
      </p:grpSp>
      <p:grpSp>
        <p:nvGrpSpPr>
          <p:cNvPr id="58" name="Group 57">
            <a:extLst>
              <a:ext uri="{FF2B5EF4-FFF2-40B4-BE49-F238E27FC236}">
                <a16:creationId xmlns:a16="http://schemas.microsoft.com/office/drawing/2014/main" id="{01B63F74-8603-2DCE-EB00-E382D0A6757B}"/>
              </a:ext>
            </a:extLst>
          </p:cNvPr>
          <p:cNvGrpSpPr/>
          <p:nvPr/>
        </p:nvGrpSpPr>
        <p:grpSpPr>
          <a:xfrm>
            <a:off x="7208841" y="3707192"/>
            <a:ext cx="1116000" cy="769778"/>
            <a:chOff x="7208841" y="3707192"/>
            <a:chExt cx="1116000" cy="769778"/>
          </a:xfrm>
        </p:grpSpPr>
        <p:pic>
          <p:nvPicPr>
            <p:cNvPr id="84" name="Graphic 83">
              <a:extLst>
                <a:ext uri="{FF2B5EF4-FFF2-40B4-BE49-F238E27FC236}">
                  <a16:creationId xmlns:a16="http://schemas.microsoft.com/office/drawing/2014/main" id="{BFD05688-B684-D0B3-FEEB-9A330A42A9CF}"/>
                </a:ext>
              </a:extLst>
            </p:cNvPr>
            <p:cNvPicPr>
              <a:picLocks noChangeAspect="1"/>
            </p:cNvPicPr>
            <p:nvPr/>
          </p:nvPicPr>
          <p:blipFill>
            <a:blip r:embed="rId38">
              <a:extLst>
                <a:ext uri="{96DAC541-7B7A-43D3-8B79-37D633B846F1}">
                  <asvg:svgBlip xmlns:asvg="http://schemas.microsoft.com/office/drawing/2016/SVG/main" r:embed="rId39"/>
                </a:ext>
              </a:extLst>
            </a:blip>
            <a:stretch>
              <a:fillRect/>
            </a:stretch>
          </p:blipFill>
          <p:spPr>
            <a:xfrm>
              <a:off x="7559026" y="3707192"/>
              <a:ext cx="417600" cy="417600"/>
            </a:xfrm>
            <a:prstGeom prst="rect">
              <a:avLst/>
            </a:prstGeom>
          </p:spPr>
        </p:pic>
        <p:sp>
          <p:nvSpPr>
            <p:cNvPr id="91" name="Text 26">
              <a:extLst>
                <a:ext uri="{FF2B5EF4-FFF2-40B4-BE49-F238E27FC236}">
                  <a16:creationId xmlns:a16="http://schemas.microsoft.com/office/drawing/2014/main" id="{DE85C91D-81E0-74A3-6A66-36526AEB6590}"/>
                </a:ext>
              </a:extLst>
            </p:cNvPr>
            <p:cNvSpPr/>
            <p:nvPr/>
          </p:nvSpPr>
          <p:spPr>
            <a:xfrm>
              <a:off x="7208841" y="4243717"/>
              <a:ext cx="1116000" cy="233253"/>
            </a:xfrm>
            <a:prstGeom prst="rect">
              <a:avLst/>
            </a:prstGeom>
            <a:noFill/>
            <a:ln/>
          </p:spPr>
          <p:txBody>
            <a:bodyPr wrap="square" lIns="0" tIns="0" rIns="0" bIns="0" rtlCol="0" anchor="t"/>
            <a:lstStyle/>
            <a:p>
              <a:pPr marL="0" indent="0" algn="ctr">
                <a:lnSpc>
                  <a:spcPts val="1100"/>
                </a:lnSpc>
                <a:buNone/>
              </a:pPr>
              <a:r>
                <a:rPr lang="en-US" sz="900" dirty="0">
                  <a:solidFill>
                    <a:srgbClr val="1D2D3E"/>
                  </a:solidFill>
                  <a:latin typeface="72 Bold" pitchFamily="34" charset="0"/>
                  <a:ea typeface="72 Bold" pitchFamily="34" charset="-122"/>
                  <a:cs typeface="72 Bold" pitchFamily="34" charset="-120"/>
                </a:rPr>
                <a:t>Identity Authentication</a:t>
              </a:r>
              <a:endParaRPr lang="en-US" sz="900" dirty="0">
                <a:solidFill>
                  <a:srgbClr val="1D2D3E"/>
                </a:solidFill>
              </a:endParaRPr>
            </a:p>
          </p:txBody>
        </p:sp>
      </p:grpSp>
      <p:grpSp>
        <p:nvGrpSpPr>
          <p:cNvPr id="70" name="Group 69">
            <a:extLst>
              <a:ext uri="{FF2B5EF4-FFF2-40B4-BE49-F238E27FC236}">
                <a16:creationId xmlns:a16="http://schemas.microsoft.com/office/drawing/2014/main" id="{D1793FD2-FEE6-967F-0DB1-E9094C3C7E89}"/>
              </a:ext>
            </a:extLst>
          </p:cNvPr>
          <p:cNvGrpSpPr/>
          <p:nvPr/>
        </p:nvGrpSpPr>
        <p:grpSpPr>
          <a:xfrm>
            <a:off x="8551609" y="3707192"/>
            <a:ext cx="1116000" cy="769778"/>
            <a:chOff x="8551609" y="3707192"/>
            <a:chExt cx="1116000" cy="769778"/>
          </a:xfrm>
        </p:grpSpPr>
        <p:pic>
          <p:nvPicPr>
            <p:cNvPr id="86" name="Graphic 85">
              <a:extLst>
                <a:ext uri="{FF2B5EF4-FFF2-40B4-BE49-F238E27FC236}">
                  <a16:creationId xmlns:a16="http://schemas.microsoft.com/office/drawing/2014/main" id="{7DE9C6DC-3A66-A5BB-79F3-7354EF8A0672}"/>
                </a:ext>
              </a:extLst>
            </p:cNvPr>
            <p:cNvPicPr>
              <a:picLocks noChangeAspect="1"/>
            </p:cNvPicPr>
            <p:nvPr/>
          </p:nvPicPr>
          <p:blipFill>
            <a:blip r:embed="rId40">
              <a:extLst>
                <a:ext uri="{96DAC541-7B7A-43D3-8B79-37D633B846F1}">
                  <asvg:svgBlip xmlns:asvg="http://schemas.microsoft.com/office/drawing/2016/SVG/main" r:embed="rId41"/>
                </a:ext>
              </a:extLst>
            </a:blip>
            <a:stretch>
              <a:fillRect/>
            </a:stretch>
          </p:blipFill>
          <p:spPr>
            <a:xfrm>
              <a:off x="8901299" y="3707192"/>
              <a:ext cx="417600" cy="417600"/>
            </a:xfrm>
            <a:prstGeom prst="rect">
              <a:avLst/>
            </a:prstGeom>
          </p:spPr>
        </p:pic>
        <p:sp>
          <p:nvSpPr>
            <p:cNvPr id="92" name="Text 26">
              <a:extLst>
                <a:ext uri="{FF2B5EF4-FFF2-40B4-BE49-F238E27FC236}">
                  <a16:creationId xmlns:a16="http://schemas.microsoft.com/office/drawing/2014/main" id="{603C2547-8913-E27D-EA3F-690D2EB0164F}"/>
                </a:ext>
              </a:extLst>
            </p:cNvPr>
            <p:cNvSpPr/>
            <p:nvPr/>
          </p:nvSpPr>
          <p:spPr>
            <a:xfrm>
              <a:off x="8551609" y="4243717"/>
              <a:ext cx="1116000" cy="233253"/>
            </a:xfrm>
            <a:prstGeom prst="rect">
              <a:avLst/>
            </a:prstGeom>
            <a:noFill/>
            <a:ln/>
          </p:spPr>
          <p:txBody>
            <a:bodyPr wrap="square" lIns="0" tIns="0" rIns="0" bIns="0" rtlCol="0" anchor="t"/>
            <a:lstStyle/>
            <a:p>
              <a:pPr marL="0" indent="0" algn="ctr">
                <a:lnSpc>
                  <a:spcPts val="1100"/>
                </a:lnSpc>
                <a:buNone/>
              </a:pPr>
              <a:r>
                <a:rPr lang="en-US" sz="900" dirty="0">
                  <a:solidFill>
                    <a:srgbClr val="1D2D3E"/>
                  </a:solidFill>
                  <a:latin typeface="72 Bold" pitchFamily="34" charset="0"/>
                  <a:ea typeface="72 Bold" pitchFamily="34" charset="-122"/>
                  <a:cs typeface="72 Bold" pitchFamily="34" charset="-120"/>
                </a:rPr>
                <a:t>Identity </a:t>
              </a:r>
            </a:p>
            <a:p>
              <a:pPr marL="0" indent="0" algn="ctr">
                <a:lnSpc>
                  <a:spcPts val="1100"/>
                </a:lnSpc>
                <a:buNone/>
              </a:pPr>
              <a:r>
                <a:rPr lang="en-US" sz="900" dirty="0">
                  <a:solidFill>
                    <a:srgbClr val="1D2D3E"/>
                  </a:solidFill>
                  <a:latin typeface="72 Bold" pitchFamily="34" charset="0"/>
                  <a:ea typeface="72 Bold" pitchFamily="34" charset="-122"/>
                  <a:cs typeface="72 Bold" pitchFamily="34" charset="-120"/>
                </a:rPr>
                <a:t>Directory</a:t>
              </a:r>
              <a:endParaRPr lang="en-US" sz="900" dirty="0">
                <a:solidFill>
                  <a:srgbClr val="1D2D3E"/>
                </a:solidFill>
              </a:endParaRPr>
            </a:p>
          </p:txBody>
        </p:sp>
      </p:grpSp>
      <p:grpSp>
        <p:nvGrpSpPr>
          <p:cNvPr id="74" name="Group 73">
            <a:extLst>
              <a:ext uri="{FF2B5EF4-FFF2-40B4-BE49-F238E27FC236}">
                <a16:creationId xmlns:a16="http://schemas.microsoft.com/office/drawing/2014/main" id="{7DCEAF95-8915-D72B-37FE-308E2664B4C4}"/>
              </a:ext>
            </a:extLst>
          </p:cNvPr>
          <p:cNvGrpSpPr/>
          <p:nvPr/>
        </p:nvGrpSpPr>
        <p:grpSpPr>
          <a:xfrm>
            <a:off x="9894375" y="3707192"/>
            <a:ext cx="1116000" cy="769778"/>
            <a:chOff x="9894375" y="3707192"/>
            <a:chExt cx="1116000" cy="769778"/>
          </a:xfrm>
        </p:grpSpPr>
        <p:pic>
          <p:nvPicPr>
            <p:cNvPr id="88" name="Graphic 87">
              <a:extLst>
                <a:ext uri="{FF2B5EF4-FFF2-40B4-BE49-F238E27FC236}">
                  <a16:creationId xmlns:a16="http://schemas.microsoft.com/office/drawing/2014/main" id="{D7D69EBA-FF36-6762-84B2-8812BE05B322}"/>
                </a:ext>
              </a:extLst>
            </p:cNvPr>
            <p:cNvPicPr>
              <a:picLocks noChangeAspect="1"/>
            </p:cNvPicPr>
            <p:nvPr/>
          </p:nvPicPr>
          <p:blipFill>
            <a:blip r:embed="rId42">
              <a:extLst>
                <a:ext uri="{96DAC541-7B7A-43D3-8B79-37D633B846F1}">
                  <asvg:svgBlip xmlns:asvg="http://schemas.microsoft.com/office/drawing/2016/SVG/main" r:embed="rId43"/>
                </a:ext>
              </a:extLst>
            </a:blip>
            <a:stretch>
              <a:fillRect/>
            </a:stretch>
          </p:blipFill>
          <p:spPr>
            <a:xfrm>
              <a:off x="10243575" y="3707192"/>
              <a:ext cx="417600" cy="417600"/>
            </a:xfrm>
            <a:prstGeom prst="rect">
              <a:avLst/>
            </a:prstGeom>
          </p:spPr>
        </p:pic>
        <p:sp>
          <p:nvSpPr>
            <p:cNvPr id="93" name="Text 26">
              <a:extLst>
                <a:ext uri="{FF2B5EF4-FFF2-40B4-BE49-F238E27FC236}">
                  <a16:creationId xmlns:a16="http://schemas.microsoft.com/office/drawing/2014/main" id="{2585978D-FD81-1986-7418-10C2D63192F0}"/>
                </a:ext>
              </a:extLst>
            </p:cNvPr>
            <p:cNvSpPr/>
            <p:nvPr/>
          </p:nvSpPr>
          <p:spPr>
            <a:xfrm>
              <a:off x="9894375" y="4243717"/>
              <a:ext cx="1116000" cy="233253"/>
            </a:xfrm>
            <a:prstGeom prst="rect">
              <a:avLst/>
            </a:prstGeom>
            <a:noFill/>
            <a:ln/>
          </p:spPr>
          <p:txBody>
            <a:bodyPr wrap="square" lIns="0" tIns="0" rIns="0" bIns="0" rtlCol="0" anchor="t"/>
            <a:lstStyle/>
            <a:p>
              <a:pPr marL="0" indent="0" algn="ctr">
                <a:lnSpc>
                  <a:spcPts val="1100"/>
                </a:lnSpc>
                <a:buNone/>
              </a:pPr>
              <a:r>
                <a:rPr lang="en-US" sz="900" dirty="0">
                  <a:solidFill>
                    <a:srgbClr val="1D2D3E"/>
                  </a:solidFill>
                  <a:latin typeface="72 Bold" pitchFamily="34" charset="0"/>
                  <a:ea typeface="72 Bold" pitchFamily="34" charset="-122"/>
                  <a:cs typeface="72 Bold" pitchFamily="34" charset="-120"/>
                </a:rPr>
                <a:t>Identity </a:t>
              </a:r>
            </a:p>
            <a:p>
              <a:pPr marL="0" indent="0" algn="ctr">
                <a:lnSpc>
                  <a:spcPts val="1100"/>
                </a:lnSpc>
                <a:buNone/>
              </a:pPr>
              <a:r>
                <a:rPr lang="en-US" sz="900" dirty="0">
                  <a:solidFill>
                    <a:srgbClr val="1D2D3E"/>
                  </a:solidFill>
                  <a:latin typeface="72 Bold" pitchFamily="34" charset="0"/>
                  <a:cs typeface="72 Bold" pitchFamily="34" charset="-120"/>
                </a:rPr>
                <a:t>Provisioning</a:t>
              </a:r>
              <a:endParaRPr lang="en-US" sz="900" dirty="0">
                <a:solidFill>
                  <a:srgbClr val="1D2D3E"/>
                </a:solidFill>
              </a:endParaRPr>
            </a:p>
          </p:txBody>
        </p:sp>
      </p:grpSp>
      <p:grpSp>
        <p:nvGrpSpPr>
          <p:cNvPr id="80" name="Group 79">
            <a:extLst>
              <a:ext uri="{FF2B5EF4-FFF2-40B4-BE49-F238E27FC236}">
                <a16:creationId xmlns:a16="http://schemas.microsoft.com/office/drawing/2014/main" id="{891C29D6-D487-99E8-4372-383A8F559826}"/>
              </a:ext>
            </a:extLst>
          </p:cNvPr>
          <p:cNvGrpSpPr/>
          <p:nvPr/>
        </p:nvGrpSpPr>
        <p:grpSpPr>
          <a:xfrm>
            <a:off x="624579" y="4940218"/>
            <a:ext cx="856845" cy="765126"/>
            <a:chOff x="624579" y="4940218"/>
            <a:chExt cx="856845" cy="765126"/>
          </a:xfrm>
        </p:grpSpPr>
        <p:pic>
          <p:nvPicPr>
            <p:cNvPr id="95" name="Graphic 94">
              <a:extLst>
                <a:ext uri="{FF2B5EF4-FFF2-40B4-BE49-F238E27FC236}">
                  <a16:creationId xmlns:a16="http://schemas.microsoft.com/office/drawing/2014/main" id="{9B4E71B1-A4A0-4894-A2A8-FD6D784D5C5B}"/>
                </a:ext>
              </a:extLst>
            </p:cNvPr>
            <p:cNvPicPr>
              <a:picLocks noChangeAspect="1"/>
            </p:cNvPicPr>
            <p:nvPr/>
          </p:nvPicPr>
          <p:blipFill>
            <a:blip r:embed="rId44">
              <a:extLst>
                <a:ext uri="{96DAC541-7B7A-43D3-8B79-37D633B846F1}">
                  <asvg:svgBlip xmlns:asvg="http://schemas.microsoft.com/office/drawing/2016/SVG/main" r:embed="rId45"/>
                </a:ext>
              </a:extLst>
            </a:blip>
            <a:stretch>
              <a:fillRect/>
            </a:stretch>
          </p:blipFill>
          <p:spPr>
            <a:xfrm>
              <a:off x="844202" y="4940218"/>
              <a:ext cx="417600" cy="417600"/>
            </a:xfrm>
            <a:prstGeom prst="rect">
              <a:avLst/>
            </a:prstGeom>
          </p:spPr>
        </p:pic>
        <p:sp>
          <p:nvSpPr>
            <p:cNvPr id="96" name="Text 26">
              <a:extLst>
                <a:ext uri="{FF2B5EF4-FFF2-40B4-BE49-F238E27FC236}">
                  <a16:creationId xmlns:a16="http://schemas.microsoft.com/office/drawing/2014/main" id="{5B8BB0E9-AA29-49DC-2202-0754F71FDD55}"/>
                </a:ext>
              </a:extLst>
            </p:cNvPr>
            <p:cNvSpPr/>
            <p:nvPr/>
          </p:nvSpPr>
          <p:spPr>
            <a:xfrm>
              <a:off x="624579" y="5472091"/>
              <a:ext cx="856845" cy="233253"/>
            </a:xfrm>
            <a:prstGeom prst="rect">
              <a:avLst/>
            </a:prstGeom>
            <a:noFill/>
            <a:ln/>
          </p:spPr>
          <p:txBody>
            <a:bodyPr wrap="square" lIns="0" tIns="0" rIns="0" bIns="0" rtlCol="0" anchor="t"/>
            <a:lstStyle/>
            <a:p>
              <a:pPr marL="0" indent="0" algn="ctr">
                <a:lnSpc>
                  <a:spcPts val="1100"/>
                </a:lnSpc>
                <a:buNone/>
              </a:pPr>
              <a:r>
                <a:rPr lang="en-US" sz="900" dirty="0">
                  <a:solidFill>
                    <a:srgbClr val="1D2D3E"/>
                  </a:solidFill>
                  <a:latin typeface="72 Bold" pitchFamily="34" charset="0"/>
                  <a:ea typeface="72 Bold" pitchFamily="34" charset="-122"/>
                  <a:cs typeface="72 Bold" pitchFamily="34" charset="-120"/>
                </a:rPr>
                <a:t>Integration </a:t>
              </a:r>
            </a:p>
            <a:p>
              <a:pPr marL="0" indent="0" algn="ctr">
                <a:lnSpc>
                  <a:spcPts val="1100"/>
                </a:lnSpc>
                <a:buNone/>
              </a:pPr>
              <a:r>
                <a:rPr lang="en-US" sz="900" dirty="0">
                  <a:solidFill>
                    <a:srgbClr val="1D2D3E"/>
                  </a:solidFill>
                  <a:latin typeface="72 Bold" pitchFamily="34" charset="0"/>
                  <a:ea typeface="72 Bold" pitchFamily="34" charset="-122"/>
                  <a:cs typeface="72 Bold" pitchFamily="34" charset="-120"/>
                </a:rPr>
                <a:t>Suite</a:t>
              </a:r>
              <a:endParaRPr lang="en-US" sz="900" dirty="0">
                <a:solidFill>
                  <a:srgbClr val="1D2D3E"/>
                </a:solidFill>
              </a:endParaRPr>
            </a:p>
          </p:txBody>
        </p:sp>
      </p:grpSp>
      <p:grpSp>
        <p:nvGrpSpPr>
          <p:cNvPr id="83" name="Group 82">
            <a:extLst>
              <a:ext uri="{FF2B5EF4-FFF2-40B4-BE49-F238E27FC236}">
                <a16:creationId xmlns:a16="http://schemas.microsoft.com/office/drawing/2014/main" id="{B4CEE360-0986-89E6-9014-EBFD624FCA2E}"/>
              </a:ext>
            </a:extLst>
          </p:cNvPr>
          <p:cNvGrpSpPr/>
          <p:nvPr/>
        </p:nvGrpSpPr>
        <p:grpSpPr>
          <a:xfrm>
            <a:off x="1966927" y="4935566"/>
            <a:ext cx="856845" cy="769778"/>
            <a:chOff x="1966927" y="4935566"/>
            <a:chExt cx="856845" cy="769778"/>
          </a:xfrm>
        </p:grpSpPr>
        <p:pic>
          <p:nvPicPr>
            <p:cNvPr id="98" name="Graphic 97">
              <a:extLst>
                <a:ext uri="{FF2B5EF4-FFF2-40B4-BE49-F238E27FC236}">
                  <a16:creationId xmlns:a16="http://schemas.microsoft.com/office/drawing/2014/main" id="{C03F612C-26E5-9599-CA94-ACBFF1272BAF}"/>
                </a:ext>
              </a:extLst>
            </p:cNvPr>
            <p:cNvPicPr>
              <a:picLocks noChangeAspect="1"/>
            </p:cNvPicPr>
            <p:nvPr/>
          </p:nvPicPr>
          <p:blipFill>
            <a:blip r:embed="rId46">
              <a:extLst>
                <a:ext uri="{96DAC541-7B7A-43D3-8B79-37D633B846F1}">
                  <asvg:svgBlip xmlns:asvg="http://schemas.microsoft.com/office/drawing/2016/SVG/main" r:embed="rId47"/>
                </a:ext>
              </a:extLst>
            </a:blip>
            <a:stretch>
              <a:fillRect/>
            </a:stretch>
          </p:blipFill>
          <p:spPr>
            <a:xfrm>
              <a:off x="2187373" y="4935566"/>
              <a:ext cx="417600" cy="417600"/>
            </a:xfrm>
            <a:prstGeom prst="rect">
              <a:avLst/>
            </a:prstGeom>
          </p:spPr>
        </p:pic>
        <p:sp>
          <p:nvSpPr>
            <p:cNvPr id="99" name="Text 26">
              <a:extLst>
                <a:ext uri="{FF2B5EF4-FFF2-40B4-BE49-F238E27FC236}">
                  <a16:creationId xmlns:a16="http://schemas.microsoft.com/office/drawing/2014/main" id="{9EC3CFA3-E288-D738-6975-BD2C9230B349}"/>
                </a:ext>
              </a:extLst>
            </p:cNvPr>
            <p:cNvSpPr/>
            <p:nvPr/>
          </p:nvSpPr>
          <p:spPr>
            <a:xfrm>
              <a:off x="1966927" y="5472091"/>
              <a:ext cx="856845" cy="233253"/>
            </a:xfrm>
            <a:prstGeom prst="rect">
              <a:avLst/>
            </a:prstGeom>
            <a:noFill/>
            <a:ln/>
          </p:spPr>
          <p:txBody>
            <a:bodyPr wrap="square" lIns="0" tIns="0" rIns="0" bIns="0" rtlCol="0" anchor="t"/>
            <a:lstStyle/>
            <a:p>
              <a:pPr marL="0" indent="0" algn="ctr">
                <a:lnSpc>
                  <a:spcPts val="1100"/>
                </a:lnSpc>
                <a:buNone/>
              </a:pPr>
              <a:r>
                <a:rPr lang="en-US" sz="900" dirty="0">
                  <a:solidFill>
                    <a:srgbClr val="1D2D3E"/>
                  </a:solidFill>
                  <a:latin typeface="72 Bold" pitchFamily="34" charset="0"/>
                  <a:ea typeface="72 Bold" pitchFamily="34" charset="-122"/>
                  <a:cs typeface="72 Bold" pitchFamily="34" charset="-120"/>
                </a:rPr>
                <a:t>Joule</a:t>
              </a:r>
            </a:p>
            <a:p>
              <a:pPr marL="0" indent="0" algn="ctr">
                <a:lnSpc>
                  <a:spcPts val="1100"/>
                </a:lnSpc>
                <a:buNone/>
              </a:pPr>
              <a:r>
                <a:rPr lang="en-US" sz="900" dirty="0">
                  <a:solidFill>
                    <a:srgbClr val="1D2D3E"/>
                  </a:solidFill>
                  <a:latin typeface="72 Bold" pitchFamily="34" charset="0"/>
                  <a:cs typeface="72 Bold" pitchFamily="34" charset="-120"/>
                </a:rPr>
                <a:t>Assistant</a:t>
              </a:r>
              <a:endParaRPr lang="en-US" sz="900" dirty="0">
                <a:solidFill>
                  <a:srgbClr val="1D2D3E"/>
                </a:solidFill>
              </a:endParaRPr>
            </a:p>
          </p:txBody>
        </p:sp>
      </p:grpSp>
      <p:grpSp>
        <p:nvGrpSpPr>
          <p:cNvPr id="85" name="Group 84">
            <a:extLst>
              <a:ext uri="{FF2B5EF4-FFF2-40B4-BE49-F238E27FC236}">
                <a16:creationId xmlns:a16="http://schemas.microsoft.com/office/drawing/2014/main" id="{0E6F053E-7AE3-ABC4-0ACF-943079DB5B28}"/>
              </a:ext>
            </a:extLst>
          </p:cNvPr>
          <p:cNvGrpSpPr/>
          <p:nvPr/>
        </p:nvGrpSpPr>
        <p:grpSpPr>
          <a:xfrm>
            <a:off x="3309275" y="4940132"/>
            <a:ext cx="856845" cy="754168"/>
            <a:chOff x="3309275" y="4940132"/>
            <a:chExt cx="856845" cy="754168"/>
          </a:xfrm>
        </p:grpSpPr>
        <p:pic>
          <p:nvPicPr>
            <p:cNvPr id="105" name="Graphic 104">
              <a:extLst>
                <a:ext uri="{FF2B5EF4-FFF2-40B4-BE49-F238E27FC236}">
                  <a16:creationId xmlns:a16="http://schemas.microsoft.com/office/drawing/2014/main" id="{7314AACE-73B6-0B0B-D8BC-661BD6847ED3}"/>
                </a:ext>
              </a:extLst>
            </p:cNvPr>
            <p:cNvPicPr>
              <a:picLocks noChangeAspect="1"/>
            </p:cNvPicPr>
            <p:nvPr/>
          </p:nvPicPr>
          <p:blipFill>
            <a:blip r:embed="rId48">
              <a:extLst>
                <a:ext uri="{96DAC541-7B7A-43D3-8B79-37D633B846F1}">
                  <asvg:svgBlip xmlns:asvg="http://schemas.microsoft.com/office/drawing/2016/SVG/main" r:embed="rId49"/>
                </a:ext>
              </a:extLst>
            </a:blip>
            <a:stretch>
              <a:fillRect/>
            </a:stretch>
          </p:blipFill>
          <p:spPr>
            <a:xfrm>
              <a:off x="3530544" y="4940132"/>
              <a:ext cx="417600" cy="417600"/>
            </a:xfrm>
            <a:prstGeom prst="rect">
              <a:avLst/>
            </a:prstGeom>
          </p:spPr>
        </p:pic>
        <p:sp>
          <p:nvSpPr>
            <p:cNvPr id="106" name="Text 26">
              <a:extLst>
                <a:ext uri="{FF2B5EF4-FFF2-40B4-BE49-F238E27FC236}">
                  <a16:creationId xmlns:a16="http://schemas.microsoft.com/office/drawing/2014/main" id="{4C349F92-EAEA-8C20-701A-9D0F6C09881F}"/>
                </a:ext>
              </a:extLst>
            </p:cNvPr>
            <p:cNvSpPr/>
            <p:nvPr/>
          </p:nvSpPr>
          <p:spPr>
            <a:xfrm>
              <a:off x="3309275" y="5461047"/>
              <a:ext cx="856845" cy="233253"/>
            </a:xfrm>
            <a:prstGeom prst="rect">
              <a:avLst/>
            </a:prstGeom>
            <a:noFill/>
            <a:ln/>
          </p:spPr>
          <p:txBody>
            <a:bodyPr wrap="square" lIns="0" tIns="0" rIns="0" bIns="0" rtlCol="0" anchor="t"/>
            <a:lstStyle/>
            <a:p>
              <a:pPr marL="0" indent="0" algn="ctr">
                <a:lnSpc>
                  <a:spcPts val="1100"/>
                </a:lnSpc>
                <a:buNone/>
              </a:pPr>
              <a:r>
                <a:rPr lang="en-US" sz="900" dirty="0">
                  <a:solidFill>
                    <a:srgbClr val="1D2D3E"/>
                  </a:solidFill>
                  <a:latin typeface="72 Bold" pitchFamily="34" charset="0"/>
                  <a:ea typeface="72 Bold" pitchFamily="34" charset="-122"/>
                  <a:cs typeface="72 Bold" pitchFamily="34" charset="-120"/>
                </a:rPr>
                <a:t>AI Core</a:t>
              </a:r>
              <a:endParaRPr lang="en-US" sz="900" dirty="0">
                <a:solidFill>
                  <a:srgbClr val="1D2D3E"/>
                </a:solidFill>
              </a:endParaRPr>
            </a:p>
          </p:txBody>
        </p:sp>
      </p:grpSp>
      <p:grpSp>
        <p:nvGrpSpPr>
          <p:cNvPr id="87" name="Group 86">
            <a:extLst>
              <a:ext uri="{FF2B5EF4-FFF2-40B4-BE49-F238E27FC236}">
                <a16:creationId xmlns:a16="http://schemas.microsoft.com/office/drawing/2014/main" id="{C7AF909D-5C61-AD10-A3DC-E504EA5CD8FB}"/>
              </a:ext>
            </a:extLst>
          </p:cNvPr>
          <p:cNvGrpSpPr/>
          <p:nvPr/>
        </p:nvGrpSpPr>
        <p:grpSpPr>
          <a:xfrm>
            <a:off x="4651623" y="4929191"/>
            <a:ext cx="856845" cy="764335"/>
            <a:chOff x="4651623" y="4929191"/>
            <a:chExt cx="856845" cy="764335"/>
          </a:xfrm>
        </p:grpSpPr>
        <p:pic>
          <p:nvPicPr>
            <p:cNvPr id="108" name="Graphic 107">
              <a:extLst>
                <a:ext uri="{FF2B5EF4-FFF2-40B4-BE49-F238E27FC236}">
                  <a16:creationId xmlns:a16="http://schemas.microsoft.com/office/drawing/2014/main" id="{F2159119-1C27-AB78-1EB9-4ED9867985ED}"/>
                </a:ext>
              </a:extLst>
            </p:cNvPr>
            <p:cNvPicPr>
              <a:picLocks noChangeAspect="1"/>
            </p:cNvPicPr>
            <p:nvPr/>
          </p:nvPicPr>
          <p:blipFill>
            <a:blip r:embed="rId50">
              <a:extLst>
                <a:ext uri="{96DAC541-7B7A-43D3-8B79-37D633B846F1}">
                  <asvg:svgBlip xmlns:asvg="http://schemas.microsoft.com/office/drawing/2016/SVG/main" r:embed="rId51"/>
                </a:ext>
              </a:extLst>
            </a:blip>
            <a:stretch>
              <a:fillRect/>
            </a:stretch>
          </p:blipFill>
          <p:spPr>
            <a:xfrm>
              <a:off x="4873715" y="4929191"/>
              <a:ext cx="417600" cy="417600"/>
            </a:xfrm>
            <a:prstGeom prst="rect">
              <a:avLst/>
            </a:prstGeom>
          </p:spPr>
        </p:pic>
        <p:sp>
          <p:nvSpPr>
            <p:cNvPr id="109" name="Text 26">
              <a:extLst>
                <a:ext uri="{FF2B5EF4-FFF2-40B4-BE49-F238E27FC236}">
                  <a16:creationId xmlns:a16="http://schemas.microsoft.com/office/drawing/2014/main" id="{8A258FCC-90B5-800A-C06C-760ADB49D67F}"/>
                </a:ext>
              </a:extLst>
            </p:cNvPr>
            <p:cNvSpPr/>
            <p:nvPr/>
          </p:nvSpPr>
          <p:spPr>
            <a:xfrm>
              <a:off x="4651623" y="5460273"/>
              <a:ext cx="856845" cy="233253"/>
            </a:xfrm>
            <a:prstGeom prst="rect">
              <a:avLst/>
            </a:prstGeom>
            <a:noFill/>
            <a:ln/>
          </p:spPr>
          <p:txBody>
            <a:bodyPr wrap="square" lIns="0" tIns="0" rIns="0" bIns="0" rtlCol="0" anchor="t"/>
            <a:lstStyle/>
            <a:p>
              <a:pPr marL="0" indent="0" algn="ctr">
                <a:lnSpc>
                  <a:spcPts val="1100"/>
                </a:lnSpc>
                <a:buNone/>
              </a:pPr>
              <a:r>
                <a:rPr lang="en-US" sz="900" dirty="0">
                  <a:solidFill>
                    <a:srgbClr val="1D2D3E"/>
                  </a:solidFill>
                  <a:latin typeface="72 Bold" pitchFamily="34" charset="0"/>
                  <a:ea typeface="72 Bold" pitchFamily="34" charset="-122"/>
                  <a:cs typeface="72 Bold" pitchFamily="34" charset="-120"/>
                </a:rPr>
                <a:t>AI</a:t>
              </a:r>
            </a:p>
            <a:p>
              <a:pPr marL="0" indent="0" algn="ctr">
                <a:lnSpc>
                  <a:spcPts val="1100"/>
                </a:lnSpc>
                <a:buNone/>
              </a:pPr>
              <a:r>
                <a:rPr lang="en-US" sz="900" dirty="0">
                  <a:solidFill>
                    <a:srgbClr val="1D2D3E"/>
                  </a:solidFill>
                  <a:latin typeface="72 Bold" pitchFamily="34" charset="0"/>
                  <a:cs typeface="72 Bold" pitchFamily="34" charset="-120"/>
                </a:rPr>
                <a:t>Launchpad</a:t>
              </a:r>
              <a:endParaRPr lang="en-US" sz="900" dirty="0">
                <a:solidFill>
                  <a:srgbClr val="1D2D3E"/>
                </a:solidFill>
              </a:endParaRPr>
            </a:p>
          </p:txBody>
        </p:sp>
      </p:grpSp>
      <p:grpSp>
        <p:nvGrpSpPr>
          <p:cNvPr id="89" name="Group 88">
            <a:extLst>
              <a:ext uri="{FF2B5EF4-FFF2-40B4-BE49-F238E27FC236}">
                <a16:creationId xmlns:a16="http://schemas.microsoft.com/office/drawing/2014/main" id="{DBB95045-08F9-7FF7-3869-71368DEEC34F}"/>
              </a:ext>
            </a:extLst>
          </p:cNvPr>
          <p:cNvGrpSpPr/>
          <p:nvPr/>
        </p:nvGrpSpPr>
        <p:grpSpPr>
          <a:xfrm>
            <a:off x="5993971" y="4935566"/>
            <a:ext cx="856845" cy="760705"/>
            <a:chOff x="5993971" y="4935566"/>
            <a:chExt cx="856845" cy="760705"/>
          </a:xfrm>
        </p:grpSpPr>
        <p:pic>
          <p:nvPicPr>
            <p:cNvPr id="111" name="Graphic 110">
              <a:extLst>
                <a:ext uri="{FF2B5EF4-FFF2-40B4-BE49-F238E27FC236}">
                  <a16:creationId xmlns:a16="http://schemas.microsoft.com/office/drawing/2014/main" id="{3F9FB828-40E6-4502-2A8E-1D1F83D8BEEA}"/>
                </a:ext>
              </a:extLst>
            </p:cNvPr>
            <p:cNvPicPr>
              <a:picLocks noChangeAspect="1"/>
            </p:cNvPicPr>
            <p:nvPr/>
          </p:nvPicPr>
          <p:blipFill>
            <a:blip r:embed="rId52">
              <a:extLst>
                <a:ext uri="{96DAC541-7B7A-43D3-8B79-37D633B846F1}">
                  <asvg:svgBlip xmlns:asvg="http://schemas.microsoft.com/office/drawing/2016/SVG/main" r:embed="rId53"/>
                </a:ext>
              </a:extLst>
            </a:blip>
            <a:stretch>
              <a:fillRect/>
            </a:stretch>
          </p:blipFill>
          <p:spPr>
            <a:xfrm>
              <a:off x="6216886" y="4935566"/>
              <a:ext cx="417600" cy="417600"/>
            </a:xfrm>
            <a:prstGeom prst="rect">
              <a:avLst/>
            </a:prstGeom>
          </p:spPr>
        </p:pic>
        <p:sp>
          <p:nvSpPr>
            <p:cNvPr id="112" name="Text 26">
              <a:extLst>
                <a:ext uri="{FF2B5EF4-FFF2-40B4-BE49-F238E27FC236}">
                  <a16:creationId xmlns:a16="http://schemas.microsoft.com/office/drawing/2014/main" id="{BD69B7AE-FEB2-CCE9-AA9C-AFDE3231628B}"/>
                </a:ext>
              </a:extLst>
            </p:cNvPr>
            <p:cNvSpPr/>
            <p:nvPr/>
          </p:nvSpPr>
          <p:spPr>
            <a:xfrm>
              <a:off x="5993971" y="5463018"/>
              <a:ext cx="856845" cy="233253"/>
            </a:xfrm>
            <a:prstGeom prst="rect">
              <a:avLst/>
            </a:prstGeom>
            <a:noFill/>
            <a:ln/>
          </p:spPr>
          <p:txBody>
            <a:bodyPr wrap="square" lIns="0" tIns="0" rIns="0" bIns="0" rtlCol="0" anchor="t"/>
            <a:lstStyle/>
            <a:p>
              <a:pPr marL="0" indent="0" algn="ctr">
                <a:lnSpc>
                  <a:spcPts val="1100"/>
                </a:lnSpc>
                <a:buNone/>
              </a:pPr>
              <a:r>
                <a:rPr lang="en-US" sz="900" dirty="0">
                  <a:solidFill>
                    <a:srgbClr val="1D2D3E"/>
                  </a:solidFill>
                  <a:latin typeface="72 Bold" pitchFamily="34" charset="0"/>
                  <a:ea typeface="72 Bold" pitchFamily="34" charset="-122"/>
                  <a:cs typeface="72 Bold" pitchFamily="34" charset="-120"/>
                </a:rPr>
                <a:t>SAP Task</a:t>
              </a:r>
            </a:p>
            <a:p>
              <a:pPr marL="0" indent="0" algn="ctr">
                <a:lnSpc>
                  <a:spcPts val="1100"/>
                </a:lnSpc>
                <a:buNone/>
              </a:pPr>
              <a:r>
                <a:rPr lang="en-US" sz="900" dirty="0">
                  <a:solidFill>
                    <a:srgbClr val="1D2D3E"/>
                  </a:solidFill>
                  <a:latin typeface="72 Bold" pitchFamily="34" charset="0"/>
                  <a:cs typeface="72 Bold" pitchFamily="34" charset="-120"/>
                </a:rPr>
                <a:t>Center</a:t>
              </a:r>
              <a:endParaRPr lang="en-US" sz="900" dirty="0">
                <a:solidFill>
                  <a:srgbClr val="1D2D3E"/>
                </a:solidFill>
              </a:endParaRPr>
            </a:p>
          </p:txBody>
        </p:sp>
      </p:grpSp>
      <p:grpSp>
        <p:nvGrpSpPr>
          <p:cNvPr id="90" name="Group 89">
            <a:extLst>
              <a:ext uri="{FF2B5EF4-FFF2-40B4-BE49-F238E27FC236}">
                <a16:creationId xmlns:a16="http://schemas.microsoft.com/office/drawing/2014/main" id="{9610634A-BD69-A1F0-147F-0B50F090CC42}"/>
              </a:ext>
            </a:extLst>
          </p:cNvPr>
          <p:cNvGrpSpPr/>
          <p:nvPr/>
        </p:nvGrpSpPr>
        <p:grpSpPr>
          <a:xfrm>
            <a:off x="7336319" y="4935566"/>
            <a:ext cx="856845" cy="752539"/>
            <a:chOff x="7336319" y="4935566"/>
            <a:chExt cx="856845" cy="752539"/>
          </a:xfrm>
        </p:grpSpPr>
        <p:pic>
          <p:nvPicPr>
            <p:cNvPr id="114" name="Graphic 113">
              <a:extLst>
                <a:ext uri="{FF2B5EF4-FFF2-40B4-BE49-F238E27FC236}">
                  <a16:creationId xmlns:a16="http://schemas.microsoft.com/office/drawing/2014/main" id="{96E83EFB-9D10-686C-7E40-6273C44D798D}"/>
                </a:ext>
              </a:extLst>
            </p:cNvPr>
            <p:cNvPicPr>
              <a:picLocks noChangeAspect="1"/>
            </p:cNvPicPr>
            <p:nvPr/>
          </p:nvPicPr>
          <p:blipFill>
            <a:blip r:embed="rId54">
              <a:extLst>
                <a:ext uri="{96DAC541-7B7A-43D3-8B79-37D633B846F1}">
                  <asvg:svgBlip xmlns:asvg="http://schemas.microsoft.com/office/drawing/2016/SVG/main" r:embed="rId55"/>
                </a:ext>
              </a:extLst>
            </a:blip>
            <a:stretch>
              <a:fillRect/>
            </a:stretch>
          </p:blipFill>
          <p:spPr>
            <a:xfrm>
              <a:off x="7560057" y="4935566"/>
              <a:ext cx="417600" cy="417600"/>
            </a:xfrm>
            <a:prstGeom prst="rect">
              <a:avLst/>
            </a:prstGeom>
          </p:spPr>
        </p:pic>
        <p:sp>
          <p:nvSpPr>
            <p:cNvPr id="115" name="Text 26">
              <a:extLst>
                <a:ext uri="{FF2B5EF4-FFF2-40B4-BE49-F238E27FC236}">
                  <a16:creationId xmlns:a16="http://schemas.microsoft.com/office/drawing/2014/main" id="{EB819923-4AAF-78ED-E9BE-9952C78D7E7D}"/>
                </a:ext>
              </a:extLst>
            </p:cNvPr>
            <p:cNvSpPr/>
            <p:nvPr/>
          </p:nvSpPr>
          <p:spPr>
            <a:xfrm>
              <a:off x="7336319" y="5454852"/>
              <a:ext cx="856845" cy="233253"/>
            </a:xfrm>
            <a:prstGeom prst="rect">
              <a:avLst/>
            </a:prstGeom>
            <a:noFill/>
            <a:ln/>
          </p:spPr>
          <p:txBody>
            <a:bodyPr wrap="square" lIns="0" tIns="0" rIns="0" bIns="0" rtlCol="0" anchor="t"/>
            <a:lstStyle/>
            <a:p>
              <a:pPr marL="0" indent="0" algn="ctr">
                <a:lnSpc>
                  <a:spcPts val="1100"/>
                </a:lnSpc>
                <a:buNone/>
              </a:pPr>
              <a:r>
                <a:rPr lang="en-US" sz="900" dirty="0">
                  <a:solidFill>
                    <a:srgbClr val="1D2D3E"/>
                  </a:solidFill>
                  <a:latin typeface="72 Bold" pitchFamily="34" charset="0"/>
                  <a:ea typeface="72 Bold" pitchFamily="34" charset="-122"/>
                  <a:cs typeface="72 Bold" pitchFamily="34" charset="-120"/>
                </a:rPr>
                <a:t>SAP HANA</a:t>
              </a:r>
            </a:p>
            <a:p>
              <a:pPr marL="0" indent="0" algn="ctr">
                <a:lnSpc>
                  <a:spcPts val="1100"/>
                </a:lnSpc>
                <a:buNone/>
              </a:pPr>
              <a:r>
                <a:rPr lang="en-US" sz="900" dirty="0">
                  <a:solidFill>
                    <a:srgbClr val="1D2D3E"/>
                  </a:solidFill>
                  <a:latin typeface="72 Bold" pitchFamily="34" charset="0"/>
                  <a:cs typeface="72 Bold" pitchFamily="34" charset="-120"/>
                </a:rPr>
                <a:t>Cloud</a:t>
              </a:r>
              <a:endParaRPr lang="en-US" sz="900" dirty="0">
                <a:solidFill>
                  <a:srgbClr val="1D2D3E"/>
                </a:solidFill>
              </a:endParaRPr>
            </a:p>
          </p:txBody>
        </p:sp>
      </p:grpSp>
      <p:grpSp>
        <p:nvGrpSpPr>
          <p:cNvPr id="94" name="Group 93">
            <a:extLst>
              <a:ext uri="{FF2B5EF4-FFF2-40B4-BE49-F238E27FC236}">
                <a16:creationId xmlns:a16="http://schemas.microsoft.com/office/drawing/2014/main" id="{B72EB538-E99F-936E-704A-68C1FC90753F}"/>
              </a:ext>
            </a:extLst>
          </p:cNvPr>
          <p:cNvGrpSpPr/>
          <p:nvPr/>
        </p:nvGrpSpPr>
        <p:grpSpPr>
          <a:xfrm>
            <a:off x="8678667" y="4935566"/>
            <a:ext cx="856845" cy="765101"/>
            <a:chOff x="8678667" y="4935566"/>
            <a:chExt cx="856845" cy="765101"/>
          </a:xfrm>
        </p:grpSpPr>
        <p:pic>
          <p:nvPicPr>
            <p:cNvPr id="117" name="Graphic 116">
              <a:extLst>
                <a:ext uri="{FF2B5EF4-FFF2-40B4-BE49-F238E27FC236}">
                  <a16:creationId xmlns:a16="http://schemas.microsoft.com/office/drawing/2014/main" id="{D4E1947F-2EE5-36E2-91D0-4A14FFDF2A10}"/>
                </a:ext>
              </a:extLst>
            </p:cNvPr>
            <p:cNvPicPr>
              <a:picLocks noChangeAspect="1"/>
            </p:cNvPicPr>
            <p:nvPr/>
          </p:nvPicPr>
          <p:blipFill>
            <a:blip r:embed="rId56">
              <a:extLst>
                <a:ext uri="{96DAC541-7B7A-43D3-8B79-37D633B846F1}">
                  <asvg:svgBlip xmlns:asvg="http://schemas.microsoft.com/office/drawing/2016/SVG/main" r:embed="rId57"/>
                </a:ext>
              </a:extLst>
            </a:blip>
            <a:stretch>
              <a:fillRect/>
            </a:stretch>
          </p:blipFill>
          <p:spPr>
            <a:xfrm>
              <a:off x="8903228" y="4935566"/>
              <a:ext cx="417600" cy="417600"/>
            </a:xfrm>
            <a:prstGeom prst="rect">
              <a:avLst/>
            </a:prstGeom>
          </p:spPr>
        </p:pic>
        <p:sp>
          <p:nvSpPr>
            <p:cNvPr id="118" name="Text 26">
              <a:extLst>
                <a:ext uri="{FF2B5EF4-FFF2-40B4-BE49-F238E27FC236}">
                  <a16:creationId xmlns:a16="http://schemas.microsoft.com/office/drawing/2014/main" id="{B3424DC0-E9BB-7782-32DF-D87D0132E41C}"/>
                </a:ext>
              </a:extLst>
            </p:cNvPr>
            <p:cNvSpPr/>
            <p:nvPr/>
          </p:nvSpPr>
          <p:spPr>
            <a:xfrm>
              <a:off x="8678667" y="5467414"/>
              <a:ext cx="856845" cy="233253"/>
            </a:xfrm>
            <a:prstGeom prst="rect">
              <a:avLst/>
            </a:prstGeom>
            <a:noFill/>
            <a:ln/>
          </p:spPr>
          <p:txBody>
            <a:bodyPr wrap="square" lIns="0" tIns="0" rIns="0" bIns="0" rtlCol="0" anchor="t"/>
            <a:lstStyle/>
            <a:p>
              <a:pPr marL="0" indent="0" algn="ctr">
                <a:lnSpc>
                  <a:spcPts val="1100"/>
                </a:lnSpc>
                <a:buNone/>
              </a:pPr>
              <a:r>
                <a:rPr lang="en-US" sz="900" dirty="0">
                  <a:solidFill>
                    <a:srgbClr val="1D2D3E"/>
                  </a:solidFill>
                  <a:latin typeface="72 Bold" pitchFamily="34" charset="0"/>
                  <a:ea typeface="72 Bold" pitchFamily="34" charset="-122"/>
                  <a:cs typeface="72 Bold" pitchFamily="34" charset="-120"/>
                </a:rPr>
                <a:t>SAP</a:t>
              </a:r>
            </a:p>
            <a:p>
              <a:pPr marL="0" indent="0" algn="ctr">
                <a:lnSpc>
                  <a:spcPts val="1100"/>
                </a:lnSpc>
                <a:buNone/>
              </a:pPr>
              <a:r>
                <a:rPr lang="en-US" sz="900" dirty="0">
                  <a:solidFill>
                    <a:srgbClr val="1D2D3E"/>
                  </a:solidFill>
                  <a:latin typeface="72 Bold" pitchFamily="34" charset="0"/>
                  <a:cs typeface="72 Bold" pitchFamily="34" charset="-120"/>
                </a:rPr>
                <a:t>Datasphere</a:t>
              </a:r>
              <a:endParaRPr lang="en-US" sz="900" dirty="0">
                <a:solidFill>
                  <a:srgbClr val="1D2D3E"/>
                </a:solidFill>
              </a:endParaRPr>
            </a:p>
          </p:txBody>
        </p:sp>
      </p:grpSp>
      <p:grpSp>
        <p:nvGrpSpPr>
          <p:cNvPr id="97" name="Group 96">
            <a:extLst>
              <a:ext uri="{FF2B5EF4-FFF2-40B4-BE49-F238E27FC236}">
                <a16:creationId xmlns:a16="http://schemas.microsoft.com/office/drawing/2014/main" id="{51CB5875-FC85-581F-664B-47BE42941FE5}"/>
              </a:ext>
            </a:extLst>
          </p:cNvPr>
          <p:cNvGrpSpPr/>
          <p:nvPr/>
        </p:nvGrpSpPr>
        <p:grpSpPr>
          <a:xfrm>
            <a:off x="10021012" y="4929191"/>
            <a:ext cx="856845" cy="776152"/>
            <a:chOff x="10021012" y="4929191"/>
            <a:chExt cx="856845" cy="776152"/>
          </a:xfrm>
        </p:grpSpPr>
        <p:pic>
          <p:nvPicPr>
            <p:cNvPr id="120" name="Graphic 119">
              <a:extLst>
                <a:ext uri="{FF2B5EF4-FFF2-40B4-BE49-F238E27FC236}">
                  <a16:creationId xmlns:a16="http://schemas.microsoft.com/office/drawing/2014/main" id="{AF2585E6-58FD-6AE2-ABB2-49264F45EE20}"/>
                </a:ext>
              </a:extLst>
            </p:cNvPr>
            <p:cNvPicPr>
              <a:picLocks noChangeAspect="1"/>
            </p:cNvPicPr>
            <p:nvPr/>
          </p:nvPicPr>
          <p:blipFill>
            <a:blip r:embed="rId58">
              <a:extLst>
                <a:ext uri="{96DAC541-7B7A-43D3-8B79-37D633B846F1}">
                  <asvg:svgBlip xmlns:asvg="http://schemas.microsoft.com/office/drawing/2016/SVG/main" r:embed="rId59"/>
                </a:ext>
              </a:extLst>
            </a:blip>
            <a:stretch>
              <a:fillRect/>
            </a:stretch>
          </p:blipFill>
          <p:spPr>
            <a:xfrm>
              <a:off x="10246397" y="4929191"/>
              <a:ext cx="417600" cy="417600"/>
            </a:xfrm>
            <a:prstGeom prst="rect">
              <a:avLst/>
            </a:prstGeom>
          </p:spPr>
        </p:pic>
        <p:sp>
          <p:nvSpPr>
            <p:cNvPr id="121" name="Text 26">
              <a:extLst>
                <a:ext uri="{FF2B5EF4-FFF2-40B4-BE49-F238E27FC236}">
                  <a16:creationId xmlns:a16="http://schemas.microsoft.com/office/drawing/2014/main" id="{D4F5573E-2D52-6F93-884A-A52DF014A7B9}"/>
                </a:ext>
              </a:extLst>
            </p:cNvPr>
            <p:cNvSpPr/>
            <p:nvPr/>
          </p:nvSpPr>
          <p:spPr>
            <a:xfrm>
              <a:off x="10021012" y="5472090"/>
              <a:ext cx="856845" cy="233253"/>
            </a:xfrm>
            <a:prstGeom prst="rect">
              <a:avLst/>
            </a:prstGeom>
            <a:noFill/>
            <a:ln/>
          </p:spPr>
          <p:txBody>
            <a:bodyPr wrap="square" lIns="0" tIns="0" rIns="0" bIns="0" rtlCol="0" anchor="t"/>
            <a:lstStyle/>
            <a:p>
              <a:pPr marL="0" indent="0" algn="ctr">
                <a:lnSpc>
                  <a:spcPts val="1100"/>
                </a:lnSpc>
                <a:buNone/>
              </a:pPr>
              <a:r>
                <a:rPr lang="en-US" sz="900" dirty="0">
                  <a:solidFill>
                    <a:srgbClr val="1D2D3E"/>
                  </a:solidFill>
                  <a:latin typeface="72 Bold" pitchFamily="34" charset="0"/>
                  <a:ea typeface="72 Bold" pitchFamily="34" charset="-122"/>
                  <a:cs typeface="72 Bold" pitchFamily="34" charset="-120"/>
                </a:rPr>
                <a:t>SAP</a:t>
              </a:r>
            </a:p>
            <a:p>
              <a:pPr marL="0" indent="0" algn="ctr">
                <a:lnSpc>
                  <a:spcPts val="1100"/>
                </a:lnSpc>
                <a:buNone/>
              </a:pPr>
              <a:r>
                <a:rPr lang="en-US" sz="900" dirty="0">
                  <a:solidFill>
                    <a:srgbClr val="1D2D3E"/>
                  </a:solidFill>
                  <a:latin typeface="72 Bold" pitchFamily="34" charset="0"/>
                  <a:cs typeface="72 Bold" pitchFamily="34" charset="-120"/>
                </a:rPr>
                <a:t>Analytics Cloud</a:t>
              </a:r>
              <a:endParaRPr lang="en-US" sz="900" dirty="0">
                <a:solidFill>
                  <a:srgbClr val="1D2D3E"/>
                </a:solidFill>
              </a:endParaRPr>
            </a:p>
          </p:txBody>
        </p:sp>
      </p:grpSp>
      <p:sp>
        <p:nvSpPr>
          <p:cNvPr id="9" name="Title 1">
            <a:extLst>
              <a:ext uri="{FF2B5EF4-FFF2-40B4-BE49-F238E27FC236}">
                <a16:creationId xmlns:a16="http://schemas.microsoft.com/office/drawing/2014/main" id="{1AECDD03-D239-0384-31E9-82B51242BD1F}"/>
              </a:ext>
            </a:extLst>
          </p:cNvPr>
          <p:cNvSpPr txBox="1">
            <a:spLocks/>
          </p:cNvSpPr>
          <p:nvPr/>
        </p:nvSpPr>
        <p:spPr bwMode="black">
          <a:xfrm>
            <a:off x="504001" y="503999"/>
            <a:ext cx="1357167" cy="184666"/>
          </a:xfrm>
          <a:prstGeom prst="rect">
            <a:avLst/>
          </a:prstGeom>
        </p:spPr>
        <p:txBody>
          <a:bodyPr vert="horz" wrap="square" lIns="0" tIns="0" rIns="0" bIns="0" rtlCol="0" anchor="t" anchorCtr="0">
            <a:spAutoFit/>
          </a:bodyPr>
          <a:lstStyle>
            <a:lvl1pPr algn="l" defTabSz="1088558" rtl="0" eaLnBrk="1" latinLnBrk="0" hangingPunct="1">
              <a:spcBef>
                <a:spcPct val="0"/>
              </a:spcBef>
              <a:buNone/>
              <a:defRPr sz="2400" b="0" i="0" kern="1200" baseline="0">
                <a:solidFill>
                  <a:schemeClr val="tx1"/>
                </a:solidFill>
                <a:latin typeface="72 Brand Medium" panose="020B0504030603020204" pitchFamily="34" charset="0"/>
                <a:ea typeface="+mj-ea"/>
                <a:cs typeface="+mj-cs"/>
              </a:defRPr>
            </a:lvl1pPr>
          </a:lstStyle>
          <a:p>
            <a:r>
              <a:rPr lang="en-GB" sz="1200" dirty="0"/>
              <a:t>BTP Service Icons</a:t>
            </a:r>
            <a:endParaRPr lang="en-DE" sz="1200" dirty="0"/>
          </a:p>
        </p:txBody>
      </p:sp>
      <p:grpSp>
        <p:nvGrpSpPr>
          <p:cNvPr id="55" name="Group 54">
            <a:extLst>
              <a:ext uri="{FF2B5EF4-FFF2-40B4-BE49-F238E27FC236}">
                <a16:creationId xmlns:a16="http://schemas.microsoft.com/office/drawing/2014/main" id="{92795FEA-3954-BAB5-FDFE-E03A77FE85A9}"/>
              </a:ext>
            </a:extLst>
          </p:cNvPr>
          <p:cNvGrpSpPr/>
          <p:nvPr/>
        </p:nvGrpSpPr>
        <p:grpSpPr>
          <a:xfrm>
            <a:off x="6012127" y="1121366"/>
            <a:ext cx="826852" cy="757396"/>
            <a:chOff x="6012127" y="1121366"/>
            <a:chExt cx="826852" cy="757396"/>
          </a:xfrm>
        </p:grpSpPr>
        <p:sp>
          <p:nvSpPr>
            <p:cNvPr id="28" name="Text 26">
              <a:extLst>
                <a:ext uri="{FF2B5EF4-FFF2-40B4-BE49-F238E27FC236}">
                  <a16:creationId xmlns:a16="http://schemas.microsoft.com/office/drawing/2014/main" id="{80CD209A-FA82-5461-C48A-695226D1B814}"/>
                </a:ext>
              </a:extLst>
            </p:cNvPr>
            <p:cNvSpPr/>
            <p:nvPr/>
          </p:nvSpPr>
          <p:spPr>
            <a:xfrm>
              <a:off x="6012127" y="1645509"/>
              <a:ext cx="826852" cy="233253"/>
            </a:xfrm>
            <a:prstGeom prst="rect">
              <a:avLst/>
            </a:prstGeom>
            <a:noFill/>
            <a:ln/>
          </p:spPr>
          <p:txBody>
            <a:bodyPr wrap="square" lIns="0" tIns="0" rIns="0" bIns="0" rtlCol="0" anchor="t"/>
            <a:lstStyle/>
            <a:p>
              <a:pPr marL="0" indent="0" algn="ctr">
                <a:lnSpc>
                  <a:spcPts val="1100"/>
                </a:lnSpc>
                <a:buNone/>
              </a:pPr>
              <a:r>
                <a:rPr lang="en-US" sz="900" dirty="0">
                  <a:solidFill>
                    <a:srgbClr val="1D2D3E"/>
                  </a:solidFill>
                  <a:latin typeface="72 Bold" pitchFamily="34" charset="0"/>
                  <a:ea typeface="72 Bold" pitchFamily="34" charset="-122"/>
                  <a:cs typeface="72 Bold" pitchFamily="34" charset="-120"/>
                </a:rPr>
                <a:t>Alert</a:t>
              </a:r>
            </a:p>
            <a:p>
              <a:pPr marL="0" indent="0" algn="ctr">
                <a:lnSpc>
                  <a:spcPts val="1100"/>
                </a:lnSpc>
                <a:buNone/>
              </a:pPr>
              <a:r>
                <a:rPr lang="en-US" sz="900" dirty="0">
                  <a:solidFill>
                    <a:srgbClr val="1D2D3E"/>
                  </a:solidFill>
                  <a:latin typeface="72 Bold" pitchFamily="34" charset="0"/>
                  <a:cs typeface="72 Bold" pitchFamily="34" charset="-120"/>
                </a:rPr>
                <a:t>Notification</a:t>
              </a:r>
              <a:endParaRPr lang="en-US" sz="900" dirty="0">
                <a:solidFill>
                  <a:srgbClr val="1D2D3E"/>
                </a:solidFill>
              </a:endParaRPr>
            </a:p>
          </p:txBody>
        </p:sp>
        <p:pic>
          <p:nvPicPr>
            <p:cNvPr id="54" name="Graphic 53">
              <a:extLst>
                <a:ext uri="{FF2B5EF4-FFF2-40B4-BE49-F238E27FC236}">
                  <a16:creationId xmlns:a16="http://schemas.microsoft.com/office/drawing/2014/main" id="{A1F84B4C-A713-FEAD-D90A-B427ED494ECC}"/>
                </a:ext>
              </a:extLst>
            </p:cNvPr>
            <p:cNvPicPr>
              <a:picLocks noChangeAspect="1"/>
            </p:cNvPicPr>
            <p:nvPr/>
          </p:nvPicPr>
          <p:blipFill>
            <a:blip r:embed="rId60">
              <a:extLst>
                <a:ext uri="{96DAC541-7B7A-43D3-8B79-37D633B846F1}">
                  <asvg:svgBlip xmlns:asvg="http://schemas.microsoft.com/office/drawing/2016/SVG/main" r:embed="rId61"/>
                </a:ext>
              </a:extLst>
            </a:blip>
            <a:stretch>
              <a:fillRect/>
            </a:stretch>
          </p:blipFill>
          <p:spPr>
            <a:xfrm>
              <a:off x="6166611" y="1121366"/>
              <a:ext cx="417600" cy="417600"/>
            </a:xfrm>
            <a:prstGeom prst="rect">
              <a:avLst/>
            </a:prstGeom>
          </p:spPr>
        </p:pic>
      </p:grpSp>
    </p:spTree>
    <p:extLst>
      <p:ext uri="{BB962C8B-B14F-4D97-AF65-F5344CB8AC3E}">
        <p14:creationId xmlns:p14="http://schemas.microsoft.com/office/powerpoint/2010/main" val="8886853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1" name="Straight Arrow Connector 70">
            <a:extLst>
              <a:ext uri="{FF2B5EF4-FFF2-40B4-BE49-F238E27FC236}">
                <a16:creationId xmlns:a16="http://schemas.microsoft.com/office/drawing/2014/main" id="{93BF779F-B7EE-F875-32F3-4BCD9D77905F}"/>
              </a:ext>
            </a:extLst>
          </p:cNvPr>
          <p:cNvCxnSpPr>
            <a:cxnSpLocks/>
          </p:cNvCxnSpPr>
          <p:nvPr/>
        </p:nvCxnSpPr>
        <p:spPr>
          <a:xfrm>
            <a:off x="518946" y="1731248"/>
            <a:ext cx="1168108" cy="929"/>
          </a:xfrm>
          <a:prstGeom prst="straightConnector1">
            <a:avLst/>
          </a:prstGeom>
          <a:ln w="19050">
            <a:solidFill>
              <a:srgbClr val="354A5F"/>
            </a:solidFill>
            <a:prstDash val="dash"/>
            <a:headEnd type="triangle" w="sm" len="sm"/>
            <a:tailEnd type="none" w="sm" len="sm"/>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D23FC062-D342-3B6F-3FD0-2C220E6D1402}"/>
              </a:ext>
            </a:extLst>
          </p:cNvPr>
          <p:cNvCxnSpPr>
            <a:cxnSpLocks/>
          </p:cNvCxnSpPr>
          <p:nvPr/>
        </p:nvCxnSpPr>
        <p:spPr>
          <a:xfrm>
            <a:off x="518946" y="1521130"/>
            <a:ext cx="1168108" cy="929"/>
          </a:xfrm>
          <a:prstGeom prst="straightConnector1">
            <a:avLst/>
          </a:prstGeom>
          <a:ln w="19050">
            <a:solidFill>
              <a:srgbClr val="354A5F"/>
            </a:solidFill>
            <a:headEnd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12FE8A0A-52C0-CE98-B90B-9CC9BAF7C2A5}"/>
              </a:ext>
            </a:extLst>
          </p:cNvPr>
          <p:cNvCxnSpPr>
            <a:cxnSpLocks/>
          </p:cNvCxnSpPr>
          <p:nvPr/>
        </p:nvCxnSpPr>
        <p:spPr>
          <a:xfrm>
            <a:off x="518946" y="1947733"/>
            <a:ext cx="1168108" cy="929"/>
          </a:xfrm>
          <a:prstGeom prst="straightConnector1">
            <a:avLst/>
          </a:prstGeom>
          <a:ln w="19050" cap="rnd">
            <a:solidFill>
              <a:srgbClr val="354A5F"/>
            </a:solidFill>
            <a:prstDash val="sysDot"/>
            <a:headEnd type="triangl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A24AE2A3-F967-93F6-AFD8-3CEB82140A1B}"/>
              </a:ext>
            </a:extLst>
          </p:cNvPr>
          <p:cNvCxnSpPr>
            <a:cxnSpLocks/>
          </p:cNvCxnSpPr>
          <p:nvPr/>
        </p:nvCxnSpPr>
        <p:spPr>
          <a:xfrm>
            <a:off x="507319" y="2743689"/>
            <a:ext cx="1168108" cy="929"/>
          </a:xfrm>
          <a:prstGeom prst="straightConnector1">
            <a:avLst/>
          </a:prstGeom>
          <a:ln w="19050">
            <a:solidFill>
              <a:srgbClr val="07838F"/>
            </a:solidFill>
            <a:prstDash val="dash"/>
            <a:headEnd type="triangle" w="sm" len="sm"/>
            <a:tailEnd type="none" w="sm" len="sm"/>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955901C7-3F82-9CD0-1445-BE06F92E6112}"/>
              </a:ext>
            </a:extLst>
          </p:cNvPr>
          <p:cNvCxnSpPr>
            <a:cxnSpLocks/>
          </p:cNvCxnSpPr>
          <p:nvPr/>
        </p:nvCxnSpPr>
        <p:spPr>
          <a:xfrm>
            <a:off x="507319" y="2533571"/>
            <a:ext cx="1168108" cy="929"/>
          </a:xfrm>
          <a:prstGeom prst="straightConnector1">
            <a:avLst/>
          </a:prstGeom>
          <a:ln w="19050">
            <a:solidFill>
              <a:srgbClr val="07838F"/>
            </a:solidFill>
            <a:headEnd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63865675-A606-3746-003A-8EE78352E37E}"/>
              </a:ext>
            </a:extLst>
          </p:cNvPr>
          <p:cNvCxnSpPr>
            <a:cxnSpLocks/>
          </p:cNvCxnSpPr>
          <p:nvPr/>
        </p:nvCxnSpPr>
        <p:spPr>
          <a:xfrm>
            <a:off x="507319" y="2960174"/>
            <a:ext cx="1168108" cy="929"/>
          </a:xfrm>
          <a:prstGeom prst="straightConnector1">
            <a:avLst/>
          </a:prstGeom>
          <a:ln w="19050" cap="rnd">
            <a:solidFill>
              <a:srgbClr val="07838F"/>
            </a:solidFill>
            <a:prstDash val="sysDot"/>
            <a:headEnd type="triangl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0093FB40-54A0-8A03-E047-7B40A2189DBF}"/>
              </a:ext>
            </a:extLst>
          </p:cNvPr>
          <p:cNvCxnSpPr>
            <a:cxnSpLocks/>
          </p:cNvCxnSpPr>
          <p:nvPr/>
        </p:nvCxnSpPr>
        <p:spPr>
          <a:xfrm>
            <a:off x="507319" y="3483480"/>
            <a:ext cx="1168108" cy="929"/>
          </a:xfrm>
          <a:prstGeom prst="straightConnector1">
            <a:avLst/>
          </a:prstGeom>
          <a:ln w="19050">
            <a:solidFill>
              <a:srgbClr val="5D36FF"/>
            </a:solidFill>
            <a:prstDash val="dash"/>
            <a:headEnd type="triangle" w="sm" len="sm"/>
            <a:tailEnd type="none" w="sm" len="sm"/>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4B91B932-EB94-B37A-6BCF-33D9674CE5F0}"/>
              </a:ext>
            </a:extLst>
          </p:cNvPr>
          <p:cNvCxnSpPr>
            <a:cxnSpLocks/>
          </p:cNvCxnSpPr>
          <p:nvPr/>
        </p:nvCxnSpPr>
        <p:spPr>
          <a:xfrm>
            <a:off x="507319" y="3273362"/>
            <a:ext cx="1168108" cy="929"/>
          </a:xfrm>
          <a:prstGeom prst="straightConnector1">
            <a:avLst/>
          </a:prstGeom>
          <a:ln w="19050">
            <a:solidFill>
              <a:srgbClr val="5D36FF"/>
            </a:solidFill>
            <a:headEnd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236DFCD3-33D4-3AFF-5204-166EB6C4EC54}"/>
              </a:ext>
            </a:extLst>
          </p:cNvPr>
          <p:cNvCxnSpPr>
            <a:cxnSpLocks/>
          </p:cNvCxnSpPr>
          <p:nvPr/>
        </p:nvCxnSpPr>
        <p:spPr>
          <a:xfrm>
            <a:off x="507319" y="3699965"/>
            <a:ext cx="1168108" cy="929"/>
          </a:xfrm>
          <a:prstGeom prst="straightConnector1">
            <a:avLst/>
          </a:prstGeom>
          <a:ln w="19050" cap="rnd">
            <a:solidFill>
              <a:srgbClr val="5D36FF"/>
            </a:solidFill>
            <a:prstDash val="sysDot"/>
            <a:headEnd type="triangl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D81320B9-E8AC-C9FF-AEC1-D389F13392B7}"/>
              </a:ext>
            </a:extLst>
          </p:cNvPr>
          <p:cNvCxnSpPr>
            <a:cxnSpLocks/>
          </p:cNvCxnSpPr>
          <p:nvPr/>
        </p:nvCxnSpPr>
        <p:spPr>
          <a:xfrm>
            <a:off x="507319" y="4232461"/>
            <a:ext cx="1168108" cy="929"/>
          </a:xfrm>
          <a:prstGeom prst="straightConnector1">
            <a:avLst/>
          </a:prstGeom>
          <a:ln w="19050">
            <a:solidFill>
              <a:srgbClr val="CC00DC"/>
            </a:solidFill>
            <a:prstDash val="dash"/>
            <a:headEnd type="triangle" w="sm" len="sm"/>
            <a:tailEnd type="none" w="sm" len="sm"/>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802AFA45-D23B-9D9C-475E-2A959D530BB2}"/>
              </a:ext>
            </a:extLst>
          </p:cNvPr>
          <p:cNvCxnSpPr>
            <a:cxnSpLocks/>
          </p:cNvCxnSpPr>
          <p:nvPr/>
        </p:nvCxnSpPr>
        <p:spPr>
          <a:xfrm>
            <a:off x="507319" y="4022343"/>
            <a:ext cx="1168108" cy="929"/>
          </a:xfrm>
          <a:prstGeom prst="straightConnector1">
            <a:avLst/>
          </a:prstGeom>
          <a:ln w="19050">
            <a:solidFill>
              <a:srgbClr val="CC00DC"/>
            </a:solidFill>
            <a:headEnd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C9D9E3E3-8499-35D5-F66F-DAFB52FF7BE9}"/>
              </a:ext>
            </a:extLst>
          </p:cNvPr>
          <p:cNvCxnSpPr>
            <a:cxnSpLocks/>
          </p:cNvCxnSpPr>
          <p:nvPr/>
        </p:nvCxnSpPr>
        <p:spPr>
          <a:xfrm>
            <a:off x="507319" y="4448946"/>
            <a:ext cx="1168108" cy="929"/>
          </a:xfrm>
          <a:prstGeom prst="straightConnector1">
            <a:avLst/>
          </a:prstGeom>
          <a:ln w="19050" cap="rnd">
            <a:solidFill>
              <a:srgbClr val="CC00DC"/>
            </a:solidFill>
            <a:prstDash val="sysDot"/>
            <a:headEnd type="triangl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92E7F734-AF1F-E840-8A56-5D1B84DBE282}"/>
              </a:ext>
            </a:extLst>
          </p:cNvPr>
          <p:cNvCxnSpPr>
            <a:cxnSpLocks/>
          </p:cNvCxnSpPr>
          <p:nvPr/>
        </p:nvCxnSpPr>
        <p:spPr>
          <a:xfrm>
            <a:off x="2542893" y="2743689"/>
            <a:ext cx="1168108" cy="929"/>
          </a:xfrm>
          <a:prstGeom prst="straightConnector1">
            <a:avLst/>
          </a:prstGeom>
          <a:ln w="19050">
            <a:solidFill>
              <a:srgbClr val="188918"/>
            </a:solidFill>
            <a:prstDash val="dash"/>
            <a:headEnd type="triangle" w="sm" len="sm"/>
            <a:tailEnd type="none" w="sm" len="sm"/>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69494616-812D-F5F5-14E0-49795ACD4713}"/>
              </a:ext>
            </a:extLst>
          </p:cNvPr>
          <p:cNvCxnSpPr>
            <a:cxnSpLocks/>
          </p:cNvCxnSpPr>
          <p:nvPr/>
        </p:nvCxnSpPr>
        <p:spPr>
          <a:xfrm>
            <a:off x="2542893" y="2533571"/>
            <a:ext cx="1168108" cy="929"/>
          </a:xfrm>
          <a:prstGeom prst="straightConnector1">
            <a:avLst/>
          </a:prstGeom>
          <a:ln w="19050">
            <a:solidFill>
              <a:srgbClr val="188918"/>
            </a:solidFill>
            <a:headEnd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FBE712B5-1A3A-E3EE-335B-1B48E6710154}"/>
              </a:ext>
            </a:extLst>
          </p:cNvPr>
          <p:cNvCxnSpPr>
            <a:cxnSpLocks/>
          </p:cNvCxnSpPr>
          <p:nvPr/>
        </p:nvCxnSpPr>
        <p:spPr>
          <a:xfrm>
            <a:off x="2542893" y="2960174"/>
            <a:ext cx="1168108" cy="929"/>
          </a:xfrm>
          <a:prstGeom prst="straightConnector1">
            <a:avLst/>
          </a:prstGeom>
          <a:ln w="19050" cap="rnd">
            <a:solidFill>
              <a:srgbClr val="188918"/>
            </a:solidFill>
            <a:prstDash val="sysDot"/>
            <a:headEnd type="triangl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7335E50D-95B9-AF48-78E4-B71286646151}"/>
              </a:ext>
            </a:extLst>
          </p:cNvPr>
          <p:cNvCxnSpPr>
            <a:cxnSpLocks/>
          </p:cNvCxnSpPr>
          <p:nvPr/>
        </p:nvCxnSpPr>
        <p:spPr>
          <a:xfrm>
            <a:off x="2542893" y="3483480"/>
            <a:ext cx="1168108" cy="929"/>
          </a:xfrm>
          <a:prstGeom prst="straightConnector1">
            <a:avLst/>
          </a:prstGeom>
          <a:ln w="19050">
            <a:solidFill>
              <a:srgbClr val="C35500"/>
            </a:solidFill>
            <a:prstDash val="dash"/>
            <a:headEnd type="triangle" w="sm" len="sm"/>
            <a:tailEnd type="none" w="sm" len="sm"/>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11410CFB-CC10-18D1-8023-75B449823E3A}"/>
              </a:ext>
            </a:extLst>
          </p:cNvPr>
          <p:cNvCxnSpPr>
            <a:cxnSpLocks/>
          </p:cNvCxnSpPr>
          <p:nvPr/>
        </p:nvCxnSpPr>
        <p:spPr>
          <a:xfrm>
            <a:off x="2542893" y="3273362"/>
            <a:ext cx="1168108" cy="929"/>
          </a:xfrm>
          <a:prstGeom prst="straightConnector1">
            <a:avLst/>
          </a:prstGeom>
          <a:ln w="19050">
            <a:solidFill>
              <a:srgbClr val="C35500"/>
            </a:solidFill>
            <a:headEnd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id="{796553D6-B9EE-B8C5-9461-2602D31BE679}"/>
              </a:ext>
            </a:extLst>
          </p:cNvPr>
          <p:cNvCxnSpPr>
            <a:cxnSpLocks/>
          </p:cNvCxnSpPr>
          <p:nvPr/>
        </p:nvCxnSpPr>
        <p:spPr>
          <a:xfrm>
            <a:off x="2542893" y="3699965"/>
            <a:ext cx="1168108" cy="929"/>
          </a:xfrm>
          <a:prstGeom prst="straightConnector1">
            <a:avLst/>
          </a:prstGeom>
          <a:ln w="19050" cap="rnd">
            <a:solidFill>
              <a:srgbClr val="C35500"/>
            </a:solidFill>
            <a:prstDash val="sysDot"/>
            <a:headEnd type="triangl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7018CEC7-41F0-C255-55DC-5D563598243C}"/>
              </a:ext>
            </a:extLst>
          </p:cNvPr>
          <p:cNvCxnSpPr>
            <a:cxnSpLocks/>
          </p:cNvCxnSpPr>
          <p:nvPr/>
        </p:nvCxnSpPr>
        <p:spPr>
          <a:xfrm>
            <a:off x="2542893" y="4232461"/>
            <a:ext cx="1168108" cy="929"/>
          </a:xfrm>
          <a:prstGeom prst="straightConnector1">
            <a:avLst/>
          </a:prstGeom>
          <a:ln w="19050">
            <a:solidFill>
              <a:srgbClr val="D20A0A"/>
            </a:solidFill>
            <a:prstDash val="dash"/>
            <a:headEnd type="triangle" w="sm" len="sm"/>
            <a:tailEnd type="none" w="sm" len="sm"/>
          </a:ln>
        </p:spPr>
        <p:style>
          <a:lnRef idx="1">
            <a:schemeClr val="accent1"/>
          </a:lnRef>
          <a:fillRef idx="0">
            <a:schemeClr val="accent1"/>
          </a:fillRef>
          <a:effectRef idx="0">
            <a:schemeClr val="accent1"/>
          </a:effectRef>
          <a:fontRef idx="minor">
            <a:schemeClr val="tx1"/>
          </a:fontRef>
        </p:style>
      </p:cxnSp>
      <p:cxnSp>
        <p:nvCxnSpPr>
          <p:cNvPr id="97" name="Straight Arrow Connector 96">
            <a:extLst>
              <a:ext uri="{FF2B5EF4-FFF2-40B4-BE49-F238E27FC236}">
                <a16:creationId xmlns:a16="http://schemas.microsoft.com/office/drawing/2014/main" id="{47463C80-86A1-D7DF-3F93-BF7FB7381C86}"/>
              </a:ext>
            </a:extLst>
          </p:cNvPr>
          <p:cNvCxnSpPr>
            <a:cxnSpLocks/>
          </p:cNvCxnSpPr>
          <p:nvPr/>
        </p:nvCxnSpPr>
        <p:spPr>
          <a:xfrm>
            <a:off x="2542893" y="4022343"/>
            <a:ext cx="1168108" cy="929"/>
          </a:xfrm>
          <a:prstGeom prst="straightConnector1">
            <a:avLst/>
          </a:prstGeom>
          <a:ln w="19050">
            <a:solidFill>
              <a:srgbClr val="D20A0A"/>
            </a:solidFill>
            <a:headEnd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DB78ABCD-745A-20F8-AC48-D3FC5F5A5984}"/>
              </a:ext>
            </a:extLst>
          </p:cNvPr>
          <p:cNvCxnSpPr>
            <a:cxnSpLocks/>
          </p:cNvCxnSpPr>
          <p:nvPr/>
        </p:nvCxnSpPr>
        <p:spPr>
          <a:xfrm>
            <a:off x="2542893" y="4448946"/>
            <a:ext cx="1168108" cy="929"/>
          </a:xfrm>
          <a:prstGeom prst="straightConnector1">
            <a:avLst/>
          </a:prstGeom>
          <a:ln w="19050" cap="rnd">
            <a:solidFill>
              <a:srgbClr val="D20A0A"/>
            </a:solidFill>
            <a:prstDash val="sysDot"/>
            <a:headEnd type="triangle" w="sm" len="sm"/>
            <a:tailEnd type="triangle" w="sm" len="sm"/>
          </a:ln>
        </p:spPr>
        <p:style>
          <a:lnRef idx="1">
            <a:schemeClr val="accent1"/>
          </a:lnRef>
          <a:fillRef idx="0">
            <a:schemeClr val="accent1"/>
          </a:fillRef>
          <a:effectRef idx="0">
            <a:schemeClr val="accent1"/>
          </a:effectRef>
          <a:fontRef idx="minor">
            <a:schemeClr val="tx1"/>
          </a:fontRef>
        </p:style>
      </p:cxnSp>
      <p:sp>
        <p:nvSpPr>
          <p:cNvPr id="103" name="Title 1">
            <a:extLst>
              <a:ext uri="{FF2B5EF4-FFF2-40B4-BE49-F238E27FC236}">
                <a16:creationId xmlns:a16="http://schemas.microsoft.com/office/drawing/2014/main" id="{50ACA41D-6039-8F60-5BE6-628E399ECAC0}"/>
              </a:ext>
            </a:extLst>
          </p:cNvPr>
          <p:cNvSpPr txBox="1">
            <a:spLocks/>
          </p:cNvSpPr>
          <p:nvPr/>
        </p:nvSpPr>
        <p:spPr bwMode="black">
          <a:xfrm>
            <a:off x="504001" y="504000"/>
            <a:ext cx="11186476" cy="184666"/>
          </a:xfrm>
          <a:prstGeom prst="rect">
            <a:avLst/>
          </a:prstGeom>
        </p:spPr>
        <p:txBody>
          <a:bodyPr vert="horz" wrap="square" lIns="0" tIns="0" rIns="0" bIns="0" rtlCol="0" anchor="t" anchorCtr="0">
            <a:spAutoFit/>
          </a:bodyPr>
          <a:lstStyle>
            <a:lvl1pPr algn="l" defTabSz="1088558" rtl="0" eaLnBrk="1" latinLnBrk="0" hangingPunct="1">
              <a:spcBef>
                <a:spcPct val="0"/>
              </a:spcBef>
              <a:buNone/>
              <a:defRPr sz="2400" b="0" i="0" kern="1200" baseline="0">
                <a:solidFill>
                  <a:schemeClr val="tx1"/>
                </a:solidFill>
                <a:latin typeface="72 Brand Medium" panose="020B0504030603020204" pitchFamily="34" charset="0"/>
                <a:ea typeface="+mj-ea"/>
                <a:cs typeface="+mj-cs"/>
              </a:defRPr>
            </a:lvl1pPr>
          </a:lstStyle>
          <a:p>
            <a:r>
              <a:rPr lang="en-GB" sz="1200" dirty="0"/>
              <a:t>Connectors</a:t>
            </a:r>
            <a:endParaRPr lang="en-DE" sz="1200" dirty="0"/>
          </a:p>
        </p:txBody>
      </p:sp>
      <p:sp>
        <p:nvSpPr>
          <p:cNvPr id="6" name="Title 1">
            <a:extLst>
              <a:ext uri="{FF2B5EF4-FFF2-40B4-BE49-F238E27FC236}">
                <a16:creationId xmlns:a16="http://schemas.microsoft.com/office/drawing/2014/main" id="{15305056-AA58-5531-167B-5B2C95B9230B}"/>
              </a:ext>
            </a:extLst>
          </p:cNvPr>
          <p:cNvSpPr txBox="1">
            <a:spLocks/>
          </p:cNvSpPr>
          <p:nvPr/>
        </p:nvSpPr>
        <p:spPr bwMode="black">
          <a:xfrm>
            <a:off x="504001" y="1182164"/>
            <a:ext cx="381644" cy="107722"/>
          </a:xfrm>
          <a:prstGeom prst="rect">
            <a:avLst/>
          </a:prstGeom>
        </p:spPr>
        <p:txBody>
          <a:bodyPr vert="horz" wrap="square" lIns="0" tIns="0" rIns="0" bIns="0" rtlCol="0" anchor="t" anchorCtr="0">
            <a:spAutoFit/>
          </a:bodyPr>
          <a:lstStyle>
            <a:lvl1pPr algn="l" defTabSz="1088558" rtl="0" eaLnBrk="1" latinLnBrk="0" hangingPunct="1">
              <a:spcBef>
                <a:spcPct val="0"/>
              </a:spcBef>
              <a:buNone/>
              <a:defRPr sz="2400" b="0" i="0" kern="1200" baseline="0">
                <a:solidFill>
                  <a:schemeClr val="tx1"/>
                </a:solidFill>
                <a:latin typeface="72 Brand Medium" panose="020B0504030603020204" pitchFamily="34" charset="0"/>
                <a:ea typeface="+mj-ea"/>
                <a:cs typeface="+mj-cs"/>
              </a:defRPr>
            </a:lvl1pPr>
          </a:lstStyle>
          <a:p>
            <a:r>
              <a:rPr lang="en-GB" sz="700" dirty="0"/>
              <a:t>Straight</a:t>
            </a:r>
            <a:endParaRPr lang="en-DE" sz="700" dirty="0"/>
          </a:p>
        </p:txBody>
      </p:sp>
      <p:cxnSp>
        <p:nvCxnSpPr>
          <p:cNvPr id="102" name="Elbow Connector 101">
            <a:extLst>
              <a:ext uri="{FF2B5EF4-FFF2-40B4-BE49-F238E27FC236}">
                <a16:creationId xmlns:a16="http://schemas.microsoft.com/office/drawing/2014/main" id="{B5082F8D-6AB4-9EC1-7261-9225687BEE85}"/>
              </a:ext>
            </a:extLst>
          </p:cNvPr>
          <p:cNvCxnSpPr>
            <a:cxnSpLocks/>
          </p:cNvCxnSpPr>
          <p:nvPr/>
        </p:nvCxnSpPr>
        <p:spPr>
          <a:xfrm>
            <a:off x="5026418" y="1558679"/>
            <a:ext cx="1167182" cy="362191"/>
          </a:xfrm>
          <a:prstGeom prst="bentConnector3">
            <a:avLst/>
          </a:prstGeom>
          <a:ln w="19050" cap="rnd">
            <a:solidFill>
              <a:srgbClr val="354A5F"/>
            </a:solidFill>
            <a:round/>
            <a:headEnd w="sm" len="sm"/>
            <a:tailEnd type="triangle" w="sm" len="sm"/>
          </a:ln>
        </p:spPr>
        <p:style>
          <a:lnRef idx="1">
            <a:schemeClr val="accent1"/>
          </a:lnRef>
          <a:fillRef idx="0">
            <a:schemeClr val="accent1"/>
          </a:fillRef>
          <a:effectRef idx="0">
            <a:schemeClr val="accent1"/>
          </a:effectRef>
          <a:fontRef idx="minor">
            <a:schemeClr val="tx1"/>
          </a:fontRef>
        </p:style>
      </p:cxnSp>
      <p:sp>
        <p:nvSpPr>
          <p:cNvPr id="105" name="Title 1">
            <a:extLst>
              <a:ext uri="{FF2B5EF4-FFF2-40B4-BE49-F238E27FC236}">
                <a16:creationId xmlns:a16="http://schemas.microsoft.com/office/drawing/2014/main" id="{49569F9D-730D-2ACF-E360-80A30D20E5CA}"/>
              </a:ext>
            </a:extLst>
          </p:cNvPr>
          <p:cNvSpPr txBox="1">
            <a:spLocks/>
          </p:cNvSpPr>
          <p:nvPr/>
        </p:nvSpPr>
        <p:spPr bwMode="black">
          <a:xfrm>
            <a:off x="5025492" y="1182164"/>
            <a:ext cx="381644" cy="107722"/>
          </a:xfrm>
          <a:prstGeom prst="rect">
            <a:avLst/>
          </a:prstGeom>
        </p:spPr>
        <p:txBody>
          <a:bodyPr vert="horz" wrap="square" lIns="0" tIns="0" rIns="0" bIns="0" rtlCol="0" anchor="t" anchorCtr="0">
            <a:spAutoFit/>
          </a:bodyPr>
          <a:lstStyle>
            <a:lvl1pPr algn="l" defTabSz="1088558" rtl="0" eaLnBrk="1" latinLnBrk="0" hangingPunct="1">
              <a:spcBef>
                <a:spcPct val="0"/>
              </a:spcBef>
              <a:buNone/>
              <a:defRPr sz="2400" b="0" i="0" kern="1200" baseline="0">
                <a:solidFill>
                  <a:schemeClr val="tx1"/>
                </a:solidFill>
                <a:latin typeface="72 Brand Medium" panose="020B0504030603020204" pitchFamily="34" charset="0"/>
                <a:ea typeface="+mj-ea"/>
                <a:cs typeface="+mj-cs"/>
              </a:defRPr>
            </a:lvl1pPr>
          </a:lstStyle>
          <a:p>
            <a:r>
              <a:rPr lang="en-GB" sz="700" dirty="0"/>
              <a:t>Elbow</a:t>
            </a:r>
            <a:endParaRPr lang="en-DE" sz="700" dirty="0"/>
          </a:p>
        </p:txBody>
      </p:sp>
      <p:cxnSp>
        <p:nvCxnSpPr>
          <p:cNvPr id="110" name="Elbow Connector 109">
            <a:extLst>
              <a:ext uri="{FF2B5EF4-FFF2-40B4-BE49-F238E27FC236}">
                <a16:creationId xmlns:a16="http://schemas.microsoft.com/office/drawing/2014/main" id="{5D055993-ADDB-7E4E-4564-D6361AFE1742}"/>
              </a:ext>
            </a:extLst>
          </p:cNvPr>
          <p:cNvCxnSpPr>
            <a:cxnSpLocks/>
          </p:cNvCxnSpPr>
          <p:nvPr/>
        </p:nvCxnSpPr>
        <p:spPr>
          <a:xfrm>
            <a:off x="7316702" y="1431496"/>
            <a:ext cx="1167182" cy="362191"/>
          </a:xfrm>
          <a:prstGeom prst="bentConnector3">
            <a:avLst>
              <a:gd name="adj1" fmla="val 50000"/>
            </a:avLst>
          </a:prstGeom>
          <a:ln w="19050" cap="rnd">
            <a:solidFill>
              <a:srgbClr val="07838F"/>
            </a:solidFill>
            <a:round/>
            <a:headEnd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112" name="Elbow Connector 111">
            <a:extLst>
              <a:ext uri="{FF2B5EF4-FFF2-40B4-BE49-F238E27FC236}">
                <a16:creationId xmlns:a16="http://schemas.microsoft.com/office/drawing/2014/main" id="{D6D67650-DBAA-7549-2A20-6FA615C75873}"/>
              </a:ext>
            </a:extLst>
          </p:cNvPr>
          <p:cNvCxnSpPr>
            <a:cxnSpLocks/>
          </p:cNvCxnSpPr>
          <p:nvPr/>
        </p:nvCxnSpPr>
        <p:spPr>
          <a:xfrm>
            <a:off x="5025492" y="2126565"/>
            <a:ext cx="1167182" cy="362191"/>
          </a:xfrm>
          <a:prstGeom prst="bentConnector3">
            <a:avLst/>
          </a:prstGeom>
          <a:ln w="19050" cap="rnd">
            <a:solidFill>
              <a:srgbClr val="354A5F"/>
            </a:solidFill>
            <a:prstDash val="dash"/>
            <a:round/>
            <a:headEnd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113" name="Elbow Connector 112">
            <a:extLst>
              <a:ext uri="{FF2B5EF4-FFF2-40B4-BE49-F238E27FC236}">
                <a16:creationId xmlns:a16="http://schemas.microsoft.com/office/drawing/2014/main" id="{F7BB5D6D-123C-777B-34D3-B1BD6CBD7438}"/>
              </a:ext>
            </a:extLst>
          </p:cNvPr>
          <p:cNvCxnSpPr>
            <a:cxnSpLocks/>
          </p:cNvCxnSpPr>
          <p:nvPr/>
        </p:nvCxnSpPr>
        <p:spPr>
          <a:xfrm>
            <a:off x="5025492" y="2741461"/>
            <a:ext cx="1167182" cy="362191"/>
          </a:xfrm>
          <a:prstGeom prst="bentConnector3">
            <a:avLst/>
          </a:prstGeom>
          <a:ln w="19050" cap="rnd">
            <a:solidFill>
              <a:srgbClr val="354A5F"/>
            </a:solidFill>
            <a:prstDash val="sysDot"/>
            <a:round/>
            <a:headEnd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118" name="Elbow Connector 117">
            <a:extLst>
              <a:ext uri="{FF2B5EF4-FFF2-40B4-BE49-F238E27FC236}">
                <a16:creationId xmlns:a16="http://schemas.microsoft.com/office/drawing/2014/main" id="{C3F2856A-A80B-57AB-0EDE-32AFA3E73FA7}"/>
              </a:ext>
            </a:extLst>
          </p:cNvPr>
          <p:cNvCxnSpPr>
            <a:cxnSpLocks/>
          </p:cNvCxnSpPr>
          <p:nvPr/>
        </p:nvCxnSpPr>
        <p:spPr>
          <a:xfrm>
            <a:off x="7187306" y="1566643"/>
            <a:ext cx="1167182" cy="362191"/>
          </a:xfrm>
          <a:prstGeom prst="bentConnector3">
            <a:avLst>
              <a:gd name="adj1" fmla="val 50000"/>
            </a:avLst>
          </a:prstGeom>
          <a:ln w="19050" cap="rnd">
            <a:solidFill>
              <a:srgbClr val="07838F"/>
            </a:solidFill>
            <a:prstDash val="dash"/>
            <a:round/>
            <a:headEnd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119" name="Elbow Connector 118">
            <a:extLst>
              <a:ext uri="{FF2B5EF4-FFF2-40B4-BE49-F238E27FC236}">
                <a16:creationId xmlns:a16="http://schemas.microsoft.com/office/drawing/2014/main" id="{356BA9E4-97E0-7278-87FD-DAFCE0A4A188}"/>
              </a:ext>
            </a:extLst>
          </p:cNvPr>
          <p:cNvCxnSpPr>
            <a:cxnSpLocks/>
          </p:cNvCxnSpPr>
          <p:nvPr/>
        </p:nvCxnSpPr>
        <p:spPr>
          <a:xfrm>
            <a:off x="7057910" y="1727758"/>
            <a:ext cx="1167182" cy="362191"/>
          </a:xfrm>
          <a:prstGeom prst="bentConnector3">
            <a:avLst>
              <a:gd name="adj1" fmla="val 50000"/>
            </a:avLst>
          </a:prstGeom>
          <a:ln w="19050" cap="rnd">
            <a:solidFill>
              <a:srgbClr val="07838F"/>
            </a:solidFill>
            <a:prstDash val="sysDot"/>
            <a:round/>
            <a:headEnd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120" name="Elbow Connector 119">
            <a:extLst>
              <a:ext uri="{FF2B5EF4-FFF2-40B4-BE49-F238E27FC236}">
                <a16:creationId xmlns:a16="http://schemas.microsoft.com/office/drawing/2014/main" id="{1FB9D0CC-0591-7307-D836-176F86A17464}"/>
              </a:ext>
            </a:extLst>
          </p:cNvPr>
          <p:cNvCxnSpPr>
            <a:cxnSpLocks/>
          </p:cNvCxnSpPr>
          <p:nvPr/>
        </p:nvCxnSpPr>
        <p:spPr>
          <a:xfrm>
            <a:off x="7316702" y="2605735"/>
            <a:ext cx="1167182" cy="362191"/>
          </a:xfrm>
          <a:prstGeom prst="bentConnector3">
            <a:avLst>
              <a:gd name="adj1" fmla="val 50000"/>
            </a:avLst>
          </a:prstGeom>
          <a:ln w="19050" cap="rnd">
            <a:solidFill>
              <a:srgbClr val="5D36FF"/>
            </a:solidFill>
            <a:round/>
            <a:headEnd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121" name="Elbow Connector 120">
            <a:extLst>
              <a:ext uri="{FF2B5EF4-FFF2-40B4-BE49-F238E27FC236}">
                <a16:creationId xmlns:a16="http://schemas.microsoft.com/office/drawing/2014/main" id="{6F968722-E9A1-DDD5-A22C-DF3586A4ECEC}"/>
              </a:ext>
            </a:extLst>
          </p:cNvPr>
          <p:cNvCxnSpPr>
            <a:cxnSpLocks/>
          </p:cNvCxnSpPr>
          <p:nvPr/>
        </p:nvCxnSpPr>
        <p:spPr>
          <a:xfrm>
            <a:off x="7187306" y="2740882"/>
            <a:ext cx="1167182" cy="362191"/>
          </a:xfrm>
          <a:prstGeom prst="bentConnector3">
            <a:avLst>
              <a:gd name="adj1" fmla="val 50000"/>
            </a:avLst>
          </a:prstGeom>
          <a:ln w="19050" cap="rnd">
            <a:solidFill>
              <a:srgbClr val="5D36FF"/>
            </a:solidFill>
            <a:prstDash val="dash"/>
            <a:round/>
            <a:headEnd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122" name="Elbow Connector 121">
            <a:extLst>
              <a:ext uri="{FF2B5EF4-FFF2-40B4-BE49-F238E27FC236}">
                <a16:creationId xmlns:a16="http://schemas.microsoft.com/office/drawing/2014/main" id="{422984A9-5B87-C25D-36D7-47943652B3F6}"/>
              </a:ext>
            </a:extLst>
          </p:cNvPr>
          <p:cNvCxnSpPr>
            <a:cxnSpLocks/>
          </p:cNvCxnSpPr>
          <p:nvPr/>
        </p:nvCxnSpPr>
        <p:spPr>
          <a:xfrm>
            <a:off x="7057910" y="2901997"/>
            <a:ext cx="1167182" cy="362191"/>
          </a:xfrm>
          <a:prstGeom prst="bentConnector3">
            <a:avLst>
              <a:gd name="adj1" fmla="val 50000"/>
            </a:avLst>
          </a:prstGeom>
          <a:ln w="19050" cap="rnd">
            <a:solidFill>
              <a:srgbClr val="5D36FF"/>
            </a:solidFill>
            <a:prstDash val="sysDot"/>
            <a:round/>
            <a:headEnd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123" name="Elbow Connector 122">
            <a:extLst>
              <a:ext uri="{FF2B5EF4-FFF2-40B4-BE49-F238E27FC236}">
                <a16:creationId xmlns:a16="http://schemas.microsoft.com/office/drawing/2014/main" id="{0759EFCF-9E5F-4E37-858F-1AA1602E16FA}"/>
              </a:ext>
            </a:extLst>
          </p:cNvPr>
          <p:cNvCxnSpPr>
            <a:cxnSpLocks/>
          </p:cNvCxnSpPr>
          <p:nvPr/>
        </p:nvCxnSpPr>
        <p:spPr>
          <a:xfrm>
            <a:off x="9211638" y="1397905"/>
            <a:ext cx="1167182" cy="362191"/>
          </a:xfrm>
          <a:prstGeom prst="bentConnector3">
            <a:avLst>
              <a:gd name="adj1" fmla="val 50000"/>
            </a:avLst>
          </a:prstGeom>
          <a:ln w="19050" cap="rnd">
            <a:solidFill>
              <a:srgbClr val="188918"/>
            </a:solidFill>
            <a:round/>
            <a:headEnd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124" name="Elbow Connector 123">
            <a:extLst>
              <a:ext uri="{FF2B5EF4-FFF2-40B4-BE49-F238E27FC236}">
                <a16:creationId xmlns:a16="http://schemas.microsoft.com/office/drawing/2014/main" id="{F765014D-E692-42A2-99C7-069C3A8F8EA6}"/>
              </a:ext>
            </a:extLst>
          </p:cNvPr>
          <p:cNvCxnSpPr>
            <a:cxnSpLocks/>
          </p:cNvCxnSpPr>
          <p:nvPr/>
        </p:nvCxnSpPr>
        <p:spPr>
          <a:xfrm>
            <a:off x="9082242" y="1533052"/>
            <a:ext cx="1167182" cy="362191"/>
          </a:xfrm>
          <a:prstGeom prst="bentConnector3">
            <a:avLst>
              <a:gd name="adj1" fmla="val 50000"/>
            </a:avLst>
          </a:prstGeom>
          <a:ln w="19050" cap="rnd">
            <a:solidFill>
              <a:srgbClr val="188918"/>
            </a:solidFill>
            <a:prstDash val="dash"/>
            <a:round/>
            <a:headEnd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125" name="Elbow Connector 124">
            <a:extLst>
              <a:ext uri="{FF2B5EF4-FFF2-40B4-BE49-F238E27FC236}">
                <a16:creationId xmlns:a16="http://schemas.microsoft.com/office/drawing/2014/main" id="{79A809FD-BB15-9C80-3C34-B376C1852BBC}"/>
              </a:ext>
            </a:extLst>
          </p:cNvPr>
          <p:cNvCxnSpPr>
            <a:cxnSpLocks/>
          </p:cNvCxnSpPr>
          <p:nvPr/>
        </p:nvCxnSpPr>
        <p:spPr>
          <a:xfrm>
            <a:off x="8952846" y="1694167"/>
            <a:ext cx="1167182" cy="362191"/>
          </a:xfrm>
          <a:prstGeom prst="bentConnector3">
            <a:avLst>
              <a:gd name="adj1" fmla="val 50000"/>
            </a:avLst>
          </a:prstGeom>
          <a:ln w="19050" cap="rnd">
            <a:solidFill>
              <a:srgbClr val="188918"/>
            </a:solidFill>
            <a:prstDash val="sysDot"/>
            <a:round/>
            <a:headEnd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126" name="Elbow Connector 125">
            <a:extLst>
              <a:ext uri="{FF2B5EF4-FFF2-40B4-BE49-F238E27FC236}">
                <a16:creationId xmlns:a16="http://schemas.microsoft.com/office/drawing/2014/main" id="{C88B57F0-9597-4AE1-449D-B7529B32471A}"/>
              </a:ext>
            </a:extLst>
          </p:cNvPr>
          <p:cNvCxnSpPr>
            <a:cxnSpLocks/>
          </p:cNvCxnSpPr>
          <p:nvPr/>
        </p:nvCxnSpPr>
        <p:spPr>
          <a:xfrm>
            <a:off x="9211638" y="2552903"/>
            <a:ext cx="1167182" cy="362191"/>
          </a:xfrm>
          <a:prstGeom prst="bentConnector3">
            <a:avLst>
              <a:gd name="adj1" fmla="val 50000"/>
            </a:avLst>
          </a:prstGeom>
          <a:ln w="19050" cap="rnd">
            <a:solidFill>
              <a:srgbClr val="C35500"/>
            </a:solidFill>
            <a:round/>
            <a:headEnd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127" name="Elbow Connector 126">
            <a:extLst>
              <a:ext uri="{FF2B5EF4-FFF2-40B4-BE49-F238E27FC236}">
                <a16:creationId xmlns:a16="http://schemas.microsoft.com/office/drawing/2014/main" id="{78DAFC69-7B8D-3013-76CB-390BD6B33F95}"/>
              </a:ext>
            </a:extLst>
          </p:cNvPr>
          <p:cNvCxnSpPr>
            <a:cxnSpLocks/>
          </p:cNvCxnSpPr>
          <p:nvPr/>
        </p:nvCxnSpPr>
        <p:spPr>
          <a:xfrm>
            <a:off x="9082242" y="2688050"/>
            <a:ext cx="1167182" cy="362191"/>
          </a:xfrm>
          <a:prstGeom prst="bentConnector3">
            <a:avLst>
              <a:gd name="adj1" fmla="val 50000"/>
            </a:avLst>
          </a:prstGeom>
          <a:ln w="19050" cap="rnd">
            <a:solidFill>
              <a:srgbClr val="C35500"/>
            </a:solidFill>
            <a:prstDash val="dash"/>
            <a:round/>
            <a:headEnd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128" name="Elbow Connector 127">
            <a:extLst>
              <a:ext uri="{FF2B5EF4-FFF2-40B4-BE49-F238E27FC236}">
                <a16:creationId xmlns:a16="http://schemas.microsoft.com/office/drawing/2014/main" id="{2F5616D3-E925-54C5-1CF5-F490265D69F3}"/>
              </a:ext>
            </a:extLst>
          </p:cNvPr>
          <p:cNvCxnSpPr>
            <a:cxnSpLocks/>
          </p:cNvCxnSpPr>
          <p:nvPr/>
        </p:nvCxnSpPr>
        <p:spPr>
          <a:xfrm>
            <a:off x="8952846" y="2849165"/>
            <a:ext cx="1167182" cy="362191"/>
          </a:xfrm>
          <a:prstGeom prst="bentConnector3">
            <a:avLst>
              <a:gd name="adj1" fmla="val 50000"/>
            </a:avLst>
          </a:prstGeom>
          <a:ln w="19050" cap="rnd">
            <a:solidFill>
              <a:srgbClr val="C35500"/>
            </a:solidFill>
            <a:prstDash val="sysDot"/>
            <a:round/>
            <a:headEnd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129" name="Elbow Connector 128">
            <a:extLst>
              <a:ext uri="{FF2B5EF4-FFF2-40B4-BE49-F238E27FC236}">
                <a16:creationId xmlns:a16="http://schemas.microsoft.com/office/drawing/2014/main" id="{B8DA64CD-A769-57B1-7D11-9F50EA975F5E}"/>
              </a:ext>
            </a:extLst>
          </p:cNvPr>
          <p:cNvCxnSpPr>
            <a:cxnSpLocks/>
          </p:cNvCxnSpPr>
          <p:nvPr/>
        </p:nvCxnSpPr>
        <p:spPr>
          <a:xfrm>
            <a:off x="7315776" y="3726234"/>
            <a:ext cx="1167182" cy="362191"/>
          </a:xfrm>
          <a:prstGeom prst="bentConnector3">
            <a:avLst>
              <a:gd name="adj1" fmla="val 50000"/>
            </a:avLst>
          </a:prstGeom>
          <a:ln w="19050" cap="rnd">
            <a:solidFill>
              <a:srgbClr val="CC00DC"/>
            </a:solidFill>
            <a:round/>
            <a:headEnd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130" name="Elbow Connector 129">
            <a:extLst>
              <a:ext uri="{FF2B5EF4-FFF2-40B4-BE49-F238E27FC236}">
                <a16:creationId xmlns:a16="http://schemas.microsoft.com/office/drawing/2014/main" id="{185B8B03-468D-48F1-F6EF-86ED4BAFACD4}"/>
              </a:ext>
            </a:extLst>
          </p:cNvPr>
          <p:cNvCxnSpPr>
            <a:cxnSpLocks/>
          </p:cNvCxnSpPr>
          <p:nvPr/>
        </p:nvCxnSpPr>
        <p:spPr>
          <a:xfrm>
            <a:off x="7186380" y="3861381"/>
            <a:ext cx="1167182" cy="362191"/>
          </a:xfrm>
          <a:prstGeom prst="bentConnector3">
            <a:avLst>
              <a:gd name="adj1" fmla="val 50000"/>
            </a:avLst>
          </a:prstGeom>
          <a:ln w="19050" cap="rnd">
            <a:solidFill>
              <a:srgbClr val="CC00DC"/>
            </a:solidFill>
            <a:prstDash val="dash"/>
            <a:round/>
            <a:headEnd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131" name="Elbow Connector 130">
            <a:extLst>
              <a:ext uri="{FF2B5EF4-FFF2-40B4-BE49-F238E27FC236}">
                <a16:creationId xmlns:a16="http://schemas.microsoft.com/office/drawing/2014/main" id="{F1A08FB1-CBEF-09F4-2C47-D762FFC76FAB}"/>
              </a:ext>
            </a:extLst>
          </p:cNvPr>
          <p:cNvCxnSpPr>
            <a:cxnSpLocks/>
          </p:cNvCxnSpPr>
          <p:nvPr/>
        </p:nvCxnSpPr>
        <p:spPr>
          <a:xfrm>
            <a:off x="7056984" y="4022496"/>
            <a:ext cx="1167182" cy="362191"/>
          </a:xfrm>
          <a:prstGeom prst="bentConnector3">
            <a:avLst>
              <a:gd name="adj1" fmla="val 50000"/>
            </a:avLst>
          </a:prstGeom>
          <a:ln w="19050" cap="rnd">
            <a:solidFill>
              <a:srgbClr val="CC00DC"/>
            </a:solidFill>
            <a:prstDash val="sysDot"/>
            <a:round/>
            <a:headEnd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132" name="Elbow Connector 131">
            <a:extLst>
              <a:ext uri="{FF2B5EF4-FFF2-40B4-BE49-F238E27FC236}">
                <a16:creationId xmlns:a16="http://schemas.microsoft.com/office/drawing/2014/main" id="{9922CFD8-4D8E-12CF-060B-A583EF8E5D33}"/>
              </a:ext>
            </a:extLst>
          </p:cNvPr>
          <p:cNvCxnSpPr>
            <a:cxnSpLocks/>
          </p:cNvCxnSpPr>
          <p:nvPr/>
        </p:nvCxnSpPr>
        <p:spPr>
          <a:xfrm>
            <a:off x="9210712" y="3726081"/>
            <a:ext cx="1167182" cy="362191"/>
          </a:xfrm>
          <a:prstGeom prst="bentConnector3">
            <a:avLst>
              <a:gd name="adj1" fmla="val 50000"/>
            </a:avLst>
          </a:prstGeom>
          <a:ln w="19050" cap="rnd">
            <a:solidFill>
              <a:srgbClr val="D20A0A"/>
            </a:solidFill>
            <a:round/>
            <a:headEnd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133" name="Elbow Connector 132">
            <a:extLst>
              <a:ext uri="{FF2B5EF4-FFF2-40B4-BE49-F238E27FC236}">
                <a16:creationId xmlns:a16="http://schemas.microsoft.com/office/drawing/2014/main" id="{59E28217-75D4-6CF2-69AD-00A53939C661}"/>
              </a:ext>
            </a:extLst>
          </p:cNvPr>
          <p:cNvCxnSpPr>
            <a:cxnSpLocks/>
          </p:cNvCxnSpPr>
          <p:nvPr/>
        </p:nvCxnSpPr>
        <p:spPr>
          <a:xfrm>
            <a:off x="9081316" y="3861228"/>
            <a:ext cx="1167182" cy="362191"/>
          </a:xfrm>
          <a:prstGeom prst="bentConnector3">
            <a:avLst>
              <a:gd name="adj1" fmla="val 50000"/>
            </a:avLst>
          </a:prstGeom>
          <a:ln w="19050" cap="rnd">
            <a:solidFill>
              <a:srgbClr val="D20A0A"/>
            </a:solidFill>
            <a:prstDash val="dash"/>
            <a:round/>
            <a:headEnd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134" name="Elbow Connector 133">
            <a:extLst>
              <a:ext uri="{FF2B5EF4-FFF2-40B4-BE49-F238E27FC236}">
                <a16:creationId xmlns:a16="http://schemas.microsoft.com/office/drawing/2014/main" id="{3968AFCB-FB37-A92A-A923-3C6A1E40D50F}"/>
              </a:ext>
            </a:extLst>
          </p:cNvPr>
          <p:cNvCxnSpPr>
            <a:cxnSpLocks/>
          </p:cNvCxnSpPr>
          <p:nvPr/>
        </p:nvCxnSpPr>
        <p:spPr>
          <a:xfrm>
            <a:off x="8951920" y="4022343"/>
            <a:ext cx="1167182" cy="362191"/>
          </a:xfrm>
          <a:prstGeom prst="bentConnector3">
            <a:avLst>
              <a:gd name="adj1" fmla="val 50000"/>
            </a:avLst>
          </a:prstGeom>
          <a:ln w="19050" cap="rnd">
            <a:solidFill>
              <a:srgbClr val="D20A0A"/>
            </a:solidFill>
            <a:prstDash val="sysDot"/>
            <a:round/>
            <a:headEnd w="sm" len="sm"/>
            <a:tailEnd type="triangle" w="sm" len="sm"/>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8C740D-C9FC-4929-3910-AA1C3747D557}"/>
            </a:ext>
          </a:extLst>
        </p:cNvPr>
        <p:cNvGrpSpPr/>
        <p:nvPr/>
      </p:nvGrpSpPr>
      <p:grpSpPr>
        <a:xfrm>
          <a:off x="0" y="0"/>
          <a:ext cx="0" cy="0"/>
          <a:chOff x="0" y="0"/>
          <a:chExt cx="0" cy="0"/>
        </a:xfrm>
      </p:grpSpPr>
      <p:cxnSp>
        <p:nvCxnSpPr>
          <p:cNvPr id="99" name="Straight Arrow Connector 98">
            <a:extLst>
              <a:ext uri="{FF2B5EF4-FFF2-40B4-BE49-F238E27FC236}">
                <a16:creationId xmlns:a16="http://schemas.microsoft.com/office/drawing/2014/main" id="{B93593C3-FE1B-7456-8DCA-CC476022F675}"/>
              </a:ext>
            </a:extLst>
          </p:cNvPr>
          <p:cNvCxnSpPr>
            <a:cxnSpLocks/>
          </p:cNvCxnSpPr>
          <p:nvPr/>
        </p:nvCxnSpPr>
        <p:spPr>
          <a:xfrm>
            <a:off x="3632700" y="1836928"/>
            <a:ext cx="0" cy="2452515"/>
          </a:xfrm>
          <a:prstGeom prst="straightConnector1">
            <a:avLst/>
          </a:prstGeom>
          <a:ln w="38100">
            <a:solidFill>
              <a:srgbClr val="5B738B"/>
            </a:solidFill>
            <a:headEnd w="sm" len="sm"/>
            <a:tailEnd type="none" w="sm" len="sm"/>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3B025418-4E6A-592C-5335-8342ED3D90C0}"/>
              </a:ext>
            </a:extLst>
          </p:cNvPr>
          <p:cNvCxnSpPr>
            <a:cxnSpLocks/>
            <a:stCxn id="44" idx="3"/>
          </p:cNvCxnSpPr>
          <p:nvPr/>
        </p:nvCxnSpPr>
        <p:spPr>
          <a:xfrm>
            <a:off x="5275598" y="2223687"/>
            <a:ext cx="522486" cy="0"/>
          </a:xfrm>
          <a:prstGeom prst="straightConnector1">
            <a:avLst/>
          </a:prstGeom>
          <a:ln w="19050">
            <a:solidFill>
              <a:srgbClr val="5D36FF"/>
            </a:solidFill>
            <a:headEnd type="none" w="sm" len="sm"/>
            <a:tailEnd type="triangle" w="med" len="med"/>
          </a:ln>
        </p:spPr>
        <p:style>
          <a:lnRef idx="1">
            <a:schemeClr val="accent1"/>
          </a:lnRef>
          <a:fillRef idx="0">
            <a:schemeClr val="accent1"/>
          </a:fillRef>
          <a:effectRef idx="0">
            <a:schemeClr val="accent1"/>
          </a:effectRef>
          <a:fontRef idx="minor">
            <a:schemeClr val="tx1"/>
          </a:fontRef>
        </p:style>
      </p:cxnSp>
      <p:sp>
        <p:nvSpPr>
          <p:cNvPr id="44" name="Rounded Rectangle 43">
            <a:extLst>
              <a:ext uri="{FF2B5EF4-FFF2-40B4-BE49-F238E27FC236}">
                <a16:creationId xmlns:a16="http://schemas.microsoft.com/office/drawing/2014/main" id="{F1F09392-F16A-51FF-6C3B-85111F87F1BC}"/>
              </a:ext>
            </a:extLst>
          </p:cNvPr>
          <p:cNvSpPr/>
          <p:nvPr/>
        </p:nvSpPr>
        <p:spPr>
          <a:xfrm>
            <a:off x="4647281" y="2141144"/>
            <a:ext cx="628317" cy="165086"/>
          </a:xfrm>
          <a:prstGeom prst="roundRect">
            <a:avLst>
              <a:gd name="adj" fmla="val 50000"/>
            </a:avLst>
          </a:prstGeom>
          <a:solidFill>
            <a:srgbClr val="5D36FF"/>
          </a:solidFill>
          <a:ln w="12700">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DE" sz="800" dirty="0"/>
              <a:t>Authorize</a:t>
            </a:r>
          </a:p>
        </p:txBody>
      </p:sp>
      <p:sp>
        <p:nvSpPr>
          <p:cNvPr id="65" name="Rounded Rectangle 64">
            <a:extLst>
              <a:ext uri="{FF2B5EF4-FFF2-40B4-BE49-F238E27FC236}">
                <a16:creationId xmlns:a16="http://schemas.microsoft.com/office/drawing/2014/main" id="{9A72EE9C-118E-5155-8E86-C9325F265F5E}"/>
              </a:ext>
            </a:extLst>
          </p:cNvPr>
          <p:cNvSpPr/>
          <p:nvPr/>
        </p:nvSpPr>
        <p:spPr>
          <a:xfrm>
            <a:off x="725802" y="1806631"/>
            <a:ext cx="2338891" cy="1373017"/>
          </a:xfrm>
          <a:prstGeom prst="roundRect">
            <a:avLst>
              <a:gd name="adj" fmla="val 7872"/>
            </a:avLst>
          </a:prstGeom>
          <a:solidFill>
            <a:srgbClr val="EBF8FF"/>
          </a:solidFill>
          <a:ln w="19050">
            <a:solidFill>
              <a:srgbClr val="0070F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66" name="Rounded Rectangle 65">
            <a:extLst>
              <a:ext uri="{FF2B5EF4-FFF2-40B4-BE49-F238E27FC236}">
                <a16:creationId xmlns:a16="http://schemas.microsoft.com/office/drawing/2014/main" id="{F0144A7A-7C9E-2668-A7ED-74AED836E2A7}"/>
              </a:ext>
            </a:extLst>
          </p:cNvPr>
          <p:cNvSpPr/>
          <p:nvPr/>
        </p:nvSpPr>
        <p:spPr>
          <a:xfrm>
            <a:off x="725802" y="3502909"/>
            <a:ext cx="2338891" cy="1373017"/>
          </a:xfrm>
          <a:prstGeom prst="roundRect">
            <a:avLst>
              <a:gd name="adj" fmla="val 7872"/>
            </a:avLst>
          </a:prstGeom>
          <a:solidFill>
            <a:schemeClr val="bg1"/>
          </a:solidFill>
          <a:ln w="19050">
            <a:solidFill>
              <a:srgbClr val="0070F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grpSp>
        <p:nvGrpSpPr>
          <p:cNvPr id="67" name="Group 66">
            <a:extLst>
              <a:ext uri="{FF2B5EF4-FFF2-40B4-BE49-F238E27FC236}">
                <a16:creationId xmlns:a16="http://schemas.microsoft.com/office/drawing/2014/main" id="{089979BB-3457-9296-4073-015B956951CB}"/>
              </a:ext>
            </a:extLst>
          </p:cNvPr>
          <p:cNvGrpSpPr/>
          <p:nvPr/>
        </p:nvGrpSpPr>
        <p:grpSpPr>
          <a:xfrm>
            <a:off x="482123" y="4089389"/>
            <a:ext cx="472384" cy="200054"/>
            <a:chOff x="4907021" y="4679792"/>
            <a:chExt cx="472384" cy="200054"/>
          </a:xfrm>
        </p:grpSpPr>
        <p:sp>
          <p:nvSpPr>
            <p:cNvPr id="69" name="Rounded Rectangle 68">
              <a:extLst>
                <a:ext uri="{FF2B5EF4-FFF2-40B4-BE49-F238E27FC236}">
                  <a16:creationId xmlns:a16="http://schemas.microsoft.com/office/drawing/2014/main" id="{0F4E313E-0EE6-50B5-4F49-FF2641AB94EE}"/>
                </a:ext>
              </a:extLst>
            </p:cNvPr>
            <p:cNvSpPr/>
            <p:nvPr/>
          </p:nvSpPr>
          <p:spPr>
            <a:xfrm>
              <a:off x="4907021" y="4713276"/>
              <a:ext cx="472384" cy="127000"/>
            </a:xfrm>
            <a:prstGeom prst="roundRect">
              <a:avLst>
                <a:gd name="adj" fmla="val 50000"/>
              </a:avLst>
            </a:prstGeom>
            <a:solidFill>
              <a:schemeClr val="bg1"/>
            </a:solidFill>
            <a:ln w="12700">
              <a:solidFill>
                <a:srgbClr val="0070F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70" name="Text 10">
              <a:extLst>
                <a:ext uri="{FF2B5EF4-FFF2-40B4-BE49-F238E27FC236}">
                  <a16:creationId xmlns:a16="http://schemas.microsoft.com/office/drawing/2014/main" id="{4F0A2A12-DE40-E6C6-AF6D-5FBAC6A3B90E}"/>
                </a:ext>
              </a:extLst>
            </p:cNvPr>
            <p:cNvSpPr/>
            <p:nvPr/>
          </p:nvSpPr>
          <p:spPr>
            <a:xfrm>
              <a:off x="4956661" y="4679792"/>
              <a:ext cx="380974" cy="200054"/>
            </a:xfrm>
            <a:prstGeom prst="rect">
              <a:avLst/>
            </a:prstGeom>
            <a:noFill/>
            <a:ln/>
          </p:spPr>
          <p:txBody>
            <a:bodyPr wrap="square" lIns="0" tIns="0" rIns="0" bIns="0" rtlCol="0" anchor="t"/>
            <a:lstStyle/>
            <a:p>
              <a:pPr algn="ctr">
                <a:lnSpc>
                  <a:spcPts val="1292"/>
                </a:lnSpc>
                <a:spcAft>
                  <a:spcPts val="993"/>
                </a:spcAft>
              </a:pPr>
              <a:r>
                <a:rPr lang="en-US" sz="600" b="1" dirty="0">
                  <a:solidFill>
                    <a:srgbClr val="0070F2"/>
                  </a:solidFill>
                  <a:latin typeface="72" panose="020B0503030000000003" pitchFamily="34" charset="0"/>
                  <a:cs typeface="72" panose="020B0503030000000003" pitchFamily="34" charset="0"/>
                </a:rPr>
                <a:t>Interface</a:t>
              </a:r>
            </a:p>
          </p:txBody>
        </p:sp>
      </p:grpSp>
      <p:grpSp>
        <p:nvGrpSpPr>
          <p:cNvPr id="72" name="Group 71">
            <a:extLst>
              <a:ext uri="{FF2B5EF4-FFF2-40B4-BE49-F238E27FC236}">
                <a16:creationId xmlns:a16="http://schemas.microsoft.com/office/drawing/2014/main" id="{5BAA426C-893E-FFF2-EAD1-D8CB51D0FF03}"/>
              </a:ext>
            </a:extLst>
          </p:cNvPr>
          <p:cNvGrpSpPr/>
          <p:nvPr/>
        </p:nvGrpSpPr>
        <p:grpSpPr>
          <a:xfrm>
            <a:off x="482123" y="2396199"/>
            <a:ext cx="472384" cy="200054"/>
            <a:chOff x="4907021" y="4679792"/>
            <a:chExt cx="472384" cy="200054"/>
          </a:xfrm>
        </p:grpSpPr>
        <p:sp>
          <p:nvSpPr>
            <p:cNvPr id="100" name="Rounded Rectangle 99">
              <a:extLst>
                <a:ext uri="{FF2B5EF4-FFF2-40B4-BE49-F238E27FC236}">
                  <a16:creationId xmlns:a16="http://schemas.microsoft.com/office/drawing/2014/main" id="{5C6E44A1-BF71-6C31-9E8B-7E64B6A3625C}"/>
                </a:ext>
              </a:extLst>
            </p:cNvPr>
            <p:cNvSpPr/>
            <p:nvPr/>
          </p:nvSpPr>
          <p:spPr>
            <a:xfrm>
              <a:off x="4907021" y="4713276"/>
              <a:ext cx="472384" cy="127000"/>
            </a:xfrm>
            <a:prstGeom prst="roundRect">
              <a:avLst>
                <a:gd name="adj" fmla="val 50000"/>
              </a:avLst>
            </a:prstGeom>
            <a:solidFill>
              <a:schemeClr val="bg1"/>
            </a:solidFill>
            <a:ln w="12700">
              <a:solidFill>
                <a:srgbClr val="0070F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01" name="Text 10">
              <a:extLst>
                <a:ext uri="{FF2B5EF4-FFF2-40B4-BE49-F238E27FC236}">
                  <a16:creationId xmlns:a16="http://schemas.microsoft.com/office/drawing/2014/main" id="{6A7783F9-FED0-CB90-096A-1EA35568F59D}"/>
                </a:ext>
              </a:extLst>
            </p:cNvPr>
            <p:cNvSpPr/>
            <p:nvPr/>
          </p:nvSpPr>
          <p:spPr>
            <a:xfrm>
              <a:off x="4956661" y="4679792"/>
              <a:ext cx="380974" cy="200054"/>
            </a:xfrm>
            <a:prstGeom prst="rect">
              <a:avLst/>
            </a:prstGeom>
            <a:noFill/>
            <a:ln/>
          </p:spPr>
          <p:txBody>
            <a:bodyPr wrap="square" lIns="0" tIns="0" rIns="0" bIns="0" rtlCol="0" anchor="t"/>
            <a:lstStyle/>
            <a:p>
              <a:pPr algn="ctr">
                <a:lnSpc>
                  <a:spcPts val="1292"/>
                </a:lnSpc>
                <a:spcAft>
                  <a:spcPts val="993"/>
                </a:spcAft>
              </a:pPr>
              <a:r>
                <a:rPr lang="en-US" sz="600" b="1" dirty="0">
                  <a:solidFill>
                    <a:srgbClr val="0070F2"/>
                  </a:solidFill>
                  <a:latin typeface="72" panose="020B0503030000000003" pitchFamily="34" charset="0"/>
                  <a:cs typeface="72" panose="020B0503030000000003" pitchFamily="34" charset="0"/>
                </a:rPr>
                <a:t>Interface</a:t>
              </a:r>
            </a:p>
          </p:txBody>
        </p:sp>
      </p:grpSp>
      <p:sp>
        <p:nvSpPr>
          <p:cNvPr id="103" name="Title 1">
            <a:extLst>
              <a:ext uri="{FF2B5EF4-FFF2-40B4-BE49-F238E27FC236}">
                <a16:creationId xmlns:a16="http://schemas.microsoft.com/office/drawing/2014/main" id="{F6282745-AD58-F998-F44E-8A507FBF6545}"/>
              </a:ext>
            </a:extLst>
          </p:cNvPr>
          <p:cNvSpPr txBox="1">
            <a:spLocks/>
          </p:cNvSpPr>
          <p:nvPr/>
        </p:nvSpPr>
        <p:spPr bwMode="black">
          <a:xfrm>
            <a:off x="504001" y="504000"/>
            <a:ext cx="11186476" cy="184666"/>
          </a:xfrm>
          <a:prstGeom prst="rect">
            <a:avLst/>
          </a:prstGeom>
        </p:spPr>
        <p:txBody>
          <a:bodyPr vert="horz" wrap="square" lIns="0" tIns="0" rIns="0" bIns="0" rtlCol="0" anchor="t" anchorCtr="0">
            <a:spAutoFit/>
          </a:bodyPr>
          <a:lstStyle>
            <a:lvl1pPr algn="l" defTabSz="1088558" rtl="0" eaLnBrk="1" latinLnBrk="0" hangingPunct="1">
              <a:spcBef>
                <a:spcPct val="0"/>
              </a:spcBef>
              <a:buNone/>
              <a:defRPr sz="2400" b="0" i="0" kern="1200" baseline="0">
                <a:solidFill>
                  <a:schemeClr val="tx1"/>
                </a:solidFill>
                <a:latin typeface="72 Brand Medium" panose="020B0504030603020204" pitchFamily="34" charset="0"/>
                <a:ea typeface="+mj-ea"/>
                <a:cs typeface="+mj-cs"/>
              </a:defRPr>
            </a:lvl1pPr>
          </a:lstStyle>
          <a:p>
            <a:r>
              <a:rPr lang="en-GB" sz="1200" dirty="0"/>
              <a:t>Additional Molecule types</a:t>
            </a:r>
            <a:endParaRPr lang="en-DE" sz="1200" dirty="0"/>
          </a:p>
        </p:txBody>
      </p:sp>
      <p:cxnSp>
        <p:nvCxnSpPr>
          <p:cNvPr id="148" name="Straight Arrow Connector 147">
            <a:extLst>
              <a:ext uri="{FF2B5EF4-FFF2-40B4-BE49-F238E27FC236}">
                <a16:creationId xmlns:a16="http://schemas.microsoft.com/office/drawing/2014/main" id="{94E20269-1290-8A24-41EA-FE7A125DE289}"/>
              </a:ext>
            </a:extLst>
          </p:cNvPr>
          <p:cNvCxnSpPr>
            <a:cxnSpLocks/>
            <a:stCxn id="149" idx="3"/>
          </p:cNvCxnSpPr>
          <p:nvPr/>
        </p:nvCxnSpPr>
        <p:spPr>
          <a:xfrm>
            <a:off x="5335231" y="2556683"/>
            <a:ext cx="522486" cy="0"/>
          </a:xfrm>
          <a:prstGeom prst="straightConnector1">
            <a:avLst/>
          </a:prstGeom>
          <a:ln w="19050">
            <a:solidFill>
              <a:srgbClr val="188918"/>
            </a:solidFill>
            <a:headEnd type="none" w="sm" len="sm"/>
            <a:tailEnd type="triangle" w="med" len="med"/>
          </a:ln>
        </p:spPr>
        <p:style>
          <a:lnRef idx="1">
            <a:schemeClr val="accent1"/>
          </a:lnRef>
          <a:fillRef idx="0">
            <a:schemeClr val="accent1"/>
          </a:fillRef>
          <a:effectRef idx="0">
            <a:schemeClr val="accent1"/>
          </a:effectRef>
          <a:fontRef idx="minor">
            <a:schemeClr val="tx1"/>
          </a:fontRef>
        </p:style>
      </p:cxnSp>
      <p:sp>
        <p:nvSpPr>
          <p:cNvPr id="149" name="Rounded Rectangle 148">
            <a:extLst>
              <a:ext uri="{FF2B5EF4-FFF2-40B4-BE49-F238E27FC236}">
                <a16:creationId xmlns:a16="http://schemas.microsoft.com/office/drawing/2014/main" id="{1C32547F-C0EA-6BD5-2FF9-490C99536EF0}"/>
              </a:ext>
            </a:extLst>
          </p:cNvPr>
          <p:cNvSpPr/>
          <p:nvPr/>
        </p:nvSpPr>
        <p:spPr>
          <a:xfrm>
            <a:off x="4616970" y="2474140"/>
            <a:ext cx="718261" cy="165086"/>
          </a:xfrm>
          <a:prstGeom prst="roundRect">
            <a:avLst>
              <a:gd name="adj" fmla="val 50000"/>
            </a:avLst>
          </a:prstGeom>
          <a:solidFill>
            <a:srgbClr val="188918"/>
          </a:solidFill>
          <a:ln w="12700">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DE" sz="800" dirty="0"/>
              <a:t>Authenticate</a:t>
            </a:r>
          </a:p>
        </p:txBody>
      </p:sp>
      <p:cxnSp>
        <p:nvCxnSpPr>
          <p:cNvPr id="150" name="Straight Arrow Connector 149">
            <a:extLst>
              <a:ext uri="{FF2B5EF4-FFF2-40B4-BE49-F238E27FC236}">
                <a16:creationId xmlns:a16="http://schemas.microsoft.com/office/drawing/2014/main" id="{5AD4B215-8DE4-FB3A-F853-32CB39A0956C}"/>
              </a:ext>
            </a:extLst>
          </p:cNvPr>
          <p:cNvCxnSpPr>
            <a:cxnSpLocks/>
            <a:endCxn id="149" idx="1"/>
          </p:cNvCxnSpPr>
          <p:nvPr/>
        </p:nvCxnSpPr>
        <p:spPr>
          <a:xfrm>
            <a:off x="4097394" y="2556683"/>
            <a:ext cx="519576" cy="0"/>
          </a:xfrm>
          <a:prstGeom prst="straightConnector1">
            <a:avLst/>
          </a:prstGeom>
          <a:ln w="19050">
            <a:solidFill>
              <a:srgbClr val="188918"/>
            </a:solidFill>
            <a:headEnd w="sm" len="sm"/>
            <a:tailEnd type="none" w="sm" len="med"/>
          </a:ln>
        </p:spPr>
        <p:style>
          <a:lnRef idx="1">
            <a:schemeClr val="accent1"/>
          </a:lnRef>
          <a:fillRef idx="0">
            <a:schemeClr val="accent1"/>
          </a:fillRef>
          <a:effectRef idx="0">
            <a:schemeClr val="accent1"/>
          </a:effectRef>
          <a:fontRef idx="minor">
            <a:schemeClr val="tx1"/>
          </a:fontRef>
        </p:style>
      </p:cxnSp>
      <p:sp>
        <p:nvSpPr>
          <p:cNvPr id="153" name="Rounded Rectangle 152">
            <a:extLst>
              <a:ext uri="{FF2B5EF4-FFF2-40B4-BE49-F238E27FC236}">
                <a16:creationId xmlns:a16="http://schemas.microsoft.com/office/drawing/2014/main" id="{973782FE-F818-C931-6404-E9683CFCFDFE}"/>
              </a:ext>
            </a:extLst>
          </p:cNvPr>
          <p:cNvSpPr/>
          <p:nvPr/>
        </p:nvSpPr>
        <p:spPr>
          <a:xfrm>
            <a:off x="4647281" y="2802785"/>
            <a:ext cx="426890" cy="165086"/>
          </a:xfrm>
          <a:prstGeom prst="roundRect">
            <a:avLst>
              <a:gd name="adj" fmla="val 50000"/>
            </a:avLst>
          </a:prstGeom>
          <a:solidFill>
            <a:srgbClr val="CC00DC"/>
          </a:solidFill>
          <a:ln w="12700">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DE" sz="800" dirty="0"/>
              <a:t>Trust</a:t>
            </a:r>
          </a:p>
        </p:txBody>
      </p:sp>
      <p:cxnSp>
        <p:nvCxnSpPr>
          <p:cNvPr id="154" name="Straight Arrow Connector 153">
            <a:extLst>
              <a:ext uri="{FF2B5EF4-FFF2-40B4-BE49-F238E27FC236}">
                <a16:creationId xmlns:a16="http://schemas.microsoft.com/office/drawing/2014/main" id="{FC76F485-9D93-E33C-7817-093439A54CFE}"/>
              </a:ext>
            </a:extLst>
          </p:cNvPr>
          <p:cNvCxnSpPr>
            <a:cxnSpLocks/>
            <a:stCxn id="153" idx="3"/>
          </p:cNvCxnSpPr>
          <p:nvPr/>
        </p:nvCxnSpPr>
        <p:spPr>
          <a:xfrm>
            <a:off x="5074171" y="2885328"/>
            <a:ext cx="863320" cy="0"/>
          </a:xfrm>
          <a:prstGeom prst="straightConnector1">
            <a:avLst/>
          </a:prstGeom>
          <a:ln w="19050">
            <a:solidFill>
              <a:srgbClr val="CC00DC"/>
            </a:solidFill>
            <a:headEnd type="none"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56" name="Straight Arrow Connector 155">
            <a:extLst>
              <a:ext uri="{FF2B5EF4-FFF2-40B4-BE49-F238E27FC236}">
                <a16:creationId xmlns:a16="http://schemas.microsoft.com/office/drawing/2014/main" id="{E88C7736-4B09-A5DF-EB81-FDC868D993A6}"/>
              </a:ext>
            </a:extLst>
          </p:cNvPr>
          <p:cNvCxnSpPr>
            <a:cxnSpLocks/>
            <a:endCxn id="153" idx="1"/>
          </p:cNvCxnSpPr>
          <p:nvPr/>
        </p:nvCxnSpPr>
        <p:spPr>
          <a:xfrm>
            <a:off x="4097395" y="2885328"/>
            <a:ext cx="549886" cy="0"/>
          </a:xfrm>
          <a:prstGeom prst="straightConnector1">
            <a:avLst/>
          </a:prstGeom>
          <a:ln w="19050">
            <a:solidFill>
              <a:srgbClr val="CC00DC"/>
            </a:solidFill>
            <a:headEnd w="sm" len="sm"/>
            <a:tailEnd type="none" w="sm" len="med"/>
          </a:ln>
        </p:spPr>
        <p:style>
          <a:lnRef idx="1">
            <a:schemeClr val="accent1"/>
          </a:lnRef>
          <a:fillRef idx="0">
            <a:schemeClr val="accent1"/>
          </a:fillRef>
          <a:effectRef idx="0">
            <a:schemeClr val="accent1"/>
          </a:effectRef>
          <a:fontRef idx="minor">
            <a:schemeClr val="tx1"/>
          </a:fontRef>
        </p:style>
      </p:cxnSp>
      <p:cxnSp>
        <p:nvCxnSpPr>
          <p:cNvPr id="163" name="Straight Arrow Connector 162">
            <a:extLst>
              <a:ext uri="{FF2B5EF4-FFF2-40B4-BE49-F238E27FC236}">
                <a16:creationId xmlns:a16="http://schemas.microsoft.com/office/drawing/2014/main" id="{C5900AAD-FCF2-F0AD-324D-8BF2589B1795}"/>
              </a:ext>
            </a:extLst>
          </p:cNvPr>
          <p:cNvCxnSpPr>
            <a:cxnSpLocks/>
            <a:endCxn id="44" idx="1"/>
          </p:cNvCxnSpPr>
          <p:nvPr/>
        </p:nvCxnSpPr>
        <p:spPr>
          <a:xfrm>
            <a:off x="4097394" y="2223687"/>
            <a:ext cx="549887" cy="0"/>
          </a:xfrm>
          <a:prstGeom prst="straightConnector1">
            <a:avLst/>
          </a:prstGeom>
          <a:ln w="19050">
            <a:solidFill>
              <a:srgbClr val="5D36FF"/>
            </a:solidFill>
            <a:headEnd w="sm" len="sm"/>
            <a:tailEnd type="none" w="sm"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759501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SP_AGENDA" val="TOC TOCShowsSubsections Dividers SectionNumber SlideNumber"/>
</p:tagLst>
</file>

<file path=ppt/tags/tag10.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4/100 [4]&quot; Source=&quot;Harvey 100&quot; /&gt;"/>
</p:tagLst>
</file>

<file path=ppt/tags/tag100.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94/100 [94]&quot; Source=&quot;Harvey 100&quot; /&gt;"/>
</p:tagLst>
</file>

<file path=ppt/tags/tag101.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95/100 [95]&quot; Source=&quot;Harvey 100&quot; /&gt;"/>
</p:tagLst>
</file>

<file path=ppt/tags/tag102.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96/100 [96]&quot; Source=&quot;Harvey 100&quot; /&gt;"/>
</p:tagLst>
</file>

<file path=ppt/tags/tag103.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97/100 [97]&quot; Source=&quot;Harvey 100&quot; /&gt;"/>
</p:tagLst>
</file>

<file path=ppt/tags/tag104.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98/100 [98]&quot; Source=&quot;Harvey 100&quot; /&gt;"/>
</p:tagLst>
</file>

<file path=ppt/tags/tag105.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99/100 [99]&quot; Source=&quot;Harvey 100&quot; /&gt;"/>
</p:tagLst>
</file>

<file path=ppt/tags/tag106.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00/100 [100]&quot; Source=&quot;Harvey 100&quot; /&gt;"/>
</p:tagLst>
</file>

<file path=ppt/tags/tag107.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b4a0a1cc-0b52-49b0-80fe-c3d6b9aabd20&quot; IsConsolidated=&quot;False&quot; IsTopLevel=&quot;False&quot; Source=&quot;Harvey 8&quot; Layer=&quot;Harvey 0/8 [0]&quot; /&gt;"/>
</p:tagLst>
</file>

<file path=ppt/tags/tag108.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b4a0a1cc-0b52-49b0-80fe-c3d6b9aabd20&quot; IsConsolidated=&quot;False&quot; IsTopLevel=&quot;False&quot; Source=&quot;Harvey 8&quot; Layer=&quot;Harvey 1/8 [1]&quot; /&gt;"/>
</p:tagLst>
</file>

<file path=ppt/tags/tag109.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b4a0a1cc-0b52-49b0-80fe-c3d6b9aabd20&quot; IsConsolidated=&quot;False&quot; IsTopLevel=&quot;False&quot; Source=&quot;Harvey 8&quot; Layer=&quot;Harvey 2/8 [2]&quot; /&gt;"/>
</p:tagLst>
</file>

<file path=ppt/tags/tag11.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5/100 [5]&quot; Source=&quot;Harvey 100&quot; /&gt;"/>
</p:tagLst>
</file>

<file path=ppt/tags/tag110.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b4a0a1cc-0b52-49b0-80fe-c3d6b9aabd20&quot; IsConsolidated=&quot;False&quot; IsTopLevel=&quot;False&quot; Source=&quot;Harvey 8&quot; Layer=&quot;Harvey 3/8 [3]&quot; /&gt;"/>
</p:tagLst>
</file>

<file path=ppt/tags/tag111.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b4a0a1cc-0b52-49b0-80fe-c3d6b9aabd20&quot; IsConsolidated=&quot;False&quot; IsTopLevel=&quot;False&quot; Source=&quot;Harvey 8&quot; Layer=&quot;Harvey 4/8 [4]&quot; /&gt;"/>
</p:tagLst>
</file>

<file path=ppt/tags/tag112.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b4a0a1cc-0b52-49b0-80fe-c3d6b9aabd20&quot; IsConsolidated=&quot;False&quot; IsTopLevel=&quot;False&quot; Source=&quot;Harvey 8&quot; Layer=&quot;Harvey 5/8 [5]&quot; /&gt;"/>
</p:tagLst>
</file>

<file path=ppt/tags/tag113.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b4a0a1cc-0b52-49b0-80fe-c3d6b9aabd20&quot; IsConsolidated=&quot;False&quot; IsTopLevel=&quot;False&quot; Source=&quot;Harvey 8&quot; Layer=&quot;Harvey 6/8 [6]&quot; /&gt;"/>
</p:tagLst>
</file>

<file path=ppt/tags/tag114.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b4a0a1cc-0b52-49b0-80fe-c3d6b9aabd20&quot; IsConsolidated=&quot;False&quot; IsTopLevel=&quot;False&quot; Source=&quot;Harvey 8&quot; Layer=&quot;Harvey 7/8 [7]&quot; /&gt;"/>
</p:tagLst>
</file>

<file path=ppt/tags/tag115.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b4a0a1cc-0b52-49b0-80fe-c3d6b9aabd20&quot; IsConsolidated=&quot;False&quot; IsTopLevel=&quot;False&quot; Source=&quot;Harvey 8&quot; Layer=&quot;Harvey 8/8 [8]&quot; /&gt;"/>
</p:tagLst>
</file>

<file path=ppt/tags/tag116.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1f6e42f0-6172-48f1-b7b3-938d21934801&quot; /&gt;"/>
  <p:tag name="SP_POWERSHAPE" val="&lt;PowerShapeTag ClassVersion=&quot;0&quot; GUID=&quot;d49074d4-1016-448b-856a-9ab9e2544118&quot; IsConsolidated=&quot;False&quot; IsTopLevel=&quot;False&quot; Source=&quot;Group 5&quot; Layer=&quot;Harvey 0/4 [0]&quot; /&gt;"/>
</p:tagLst>
</file>

<file path=ppt/tags/tag117.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1f6e42f0-6172-48f1-b7b3-938d21934801&quot; /&gt;"/>
  <p:tag name="SP_POWERSHAPE" val="&lt;PowerShapeTag ClassVersion=&quot;0&quot; GUID=&quot;d49074d4-1016-448b-856a-9ab9e2544118&quot; IsConsolidated=&quot;False&quot; IsTopLevel=&quot;False&quot; Source=&quot;Group 5&quot; Layer=&quot;Harvey 1/4 [1]&quot; /&gt;"/>
</p:tagLst>
</file>

<file path=ppt/tags/tag118.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1f6e42f0-6172-48f1-b7b3-938d21934801&quot; /&gt;"/>
  <p:tag name="SP_POWERSHAPE" val="&lt;PowerShapeTag ClassVersion=&quot;0&quot; GUID=&quot;d49074d4-1016-448b-856a-9ab9e2544118&quot; IsConsolidated=&quot;False&quot; IsTopLevel=&quot;False&quot; Source=&quot;Group 5&quot; Layer=&quot;Harvey 2/4 [2]&quot; /&gt;"/>
</p:tagLst>
</file>

<file path=ppt/tags/tag119.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1f6e42f0-6172-48f1-b7b3-938d21934801&quot; /&gt;"/>
  <p:tag name="SP_POWERSHAPE" val="&lt;PowerShapeTag ClassVersion=&quot;0&quot; GUID=&quot;d49074d4-1016-448b-856a-9ab9e2544118&quot; IsConsolidated=&quot;False&quot; IsTopLevel=&quot;False&quot; Source=&quot;Group 5&quot; Layer=&quot;Harvey 3/4 [3]&quot; /&gt;"/>
</p:tagLst>
</file>

<file path=ppt/tags/tag12.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6/100 [6]&quot; Source=&quot;Harvey 100&quot; /&gt;"/>
</p:tagLst>
</file>

<file path=ppt/tags/tag120.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1f6e42f0-6172-48f1-b7b3-938d21934801&quot; /&gt;"/>
  <p:tag name="SP_POWERSHAPE" val="&lt;PowerShapeTag ClassVersion=&quot;0&quot; GUID=&quot;d49074d4-1016-448b-856a-9ab9e2544118&quot; IsConsolidated=&quot;False&quot; IsTopLevel=&quot;False&quot; Source=&quot;Group 5&quot; Layer=&quot;Harvey 4/4 [4]&quot; /&gt;"/>
</p:tagLst>
</file>

<file path=ppt/tags/tag121.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2915f3e2-8299-477b-bc6f-b8374767579c&quot; /&gt;"/>
  <p:tag name="SP_POWERSHAPE" val="&lt;PowerShapeTag ClassVersion=&quot;0&quot; GUID=&quot;482b1744-6a2c-4e40-b634-2f3943210f4d&quot; IsConsolidated=&quot;False&quot; IsTopLevel=&quot;False&quot; Source=&quot;Group 4&quot; Layer=&quot;Harvey 0/3 [0]&quot; /&gt;"/>
</p:tagLst>
</file>

<file path=ppt/tags/tag122.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2915f3e2-8299-477b-bc6f-b8374767579c&quot; /&gt;"/>
  <p:tag name="SP_POWERSHAPE" val="&lt;PowerShapeTag ClassVersion=&quot;0&quot; GUID=&quot;482b1744-6a2c-4e40-b634-2f3943210f4d&quot; IsConsolidated=&quot;False&quot; IsTopLevel=&quot;False&quot; Source=&quot;Group 4&quot; Layer=&quot;Harvey 1/3 [1]&quot; /&gt;"/>
</p:tagLst>
</file>

<file path=ppt/tags/tag123.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2915f3e2-8299-477b-bc6f-b8374767579c&quot; /&gt;"/>
  <p:tag name="SP_POWERSHAPE" val="&lt;PowerShapeTag ClassVersion=&quot;0&quot; GUID=&quot;482b1744-6a2c-4e40-b634-2f3943210f4d&quot; IsConsolidated=&quot;False&quot; IsTopLevel=&quot;False&quot; Source=&quot;Group 4&quot; Layer=&quot;Harvey 2/3 [2]&quot; /&gt;"/>
</p:tagLst>
</file>

<file path=ppt/tags/tag124.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2915f3e2-8299-477b-bc6f-b8374767579c&quot; /&gt;"/>
  <p:tag name="SP_POWERSHAPE" val="&lt;PowerShapeTag ClassVersion=&quot;0&quot; GUID=&quot;482b1744-6a2c-4e40-b634-2f3943210f4d&quot; IsConsolidated=&quot;False&quot; IsTopLevel=&quot;False&quot; Source=&quot;Group 4&quot; Layer=&quot;Harvey 3/3 [3]&quot; /&gt;"/>
</p:tagLst>
</file>

<file path=ppt/tags/tag13.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7/100 [7]&quot; Source=&quot;Harvey 100&quot; /&gt;"/>
</p:tagLst>
</file>

<file path=ppt/tags/tag14.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8/100 [8]&quot; Source=&quot;Harvey 100&quot; /&gt;"/>
</p:tagLst>
</file>

<file path=ppt/tags/tag15.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9/100 [9]&quot; Source=&quot;Harvey 100&quot; /&gt;"/>
</p:tagLst>
</file>

<file path=ppt/tags/tag16.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0/100 [10]&quot; Source=&quot;Harvey 100&quot; /&gt;"/>
</p:tagLst>
</file>

<file path=ppt/tags/tag17.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1/100 [11]&quot; Source=&quot;Harvey 100&quot; /&gt;"/>
</p:tagLst>
</file>

<file path=ppt/tags/tag18.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2/100 [12]&quot; Source=&quot;Harvey 100&quot; /&gt;"/>
</p:tagLst>
</file>

<file path=ppt/tags/tag19.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3/100 [13]&quot; Source=&quot;Harvey 100&quot; /&gt;"/>
</p:tagLst>
</file>

<file path=ppt/tags/tag2.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2915f3e2-8299-477b-bc6f-b8374767579c&quot; /&gt;"/>
  <p:tag name="SP_POWERSHAPE" val="&lt;PowerShapeTag ClassVersion=&quot;0&quot; GUID=&quot;482b1744-6a2c-4e40-b634-2f3943210f4d&quot; IsConsolidated=&quot;False&quot; IsTopLevel=&quot;True&quot; Source=&quot;Group 4&quot; Layer=&quot;Group 4&quot; /&gt;"/>
</p:tagLst>
</file>

<file path=ppt/tags/tag20.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4/100 [14]&quot; Source=&quot;Harvey 100&quot; /&gt;"/>
</p:tagLst>
</file>

<file path=ppt/tags/tag21.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5/100 [15]&quot; Source=&quot;Harvey 100&quot; /&gt;"/>
</p:tagLst>
</file>

<file path=ppt/tags/tag22.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6/100 [16]&quot; Source=&quot;Harvey 100&quot; /&gt;"/>
</p:tagLst>
</file>

<file path=ppt/tags/tag23.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7/100 [17]&quot; Source=&quot;Harvey 100&quot; /&gt;"/>
</p:tagLst>
</file>

<file path=ppt/tags/tag24.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8/100 [18]&quot; Source=&quot;Harvey 100&quot; /&gt;"/>
</p:tagLst>
</file>

<file path=ppt/tags/tag25.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9/100 [19]&quot; Source=&quot;Harvey 100&quot; /&gt;"/>
</p:tagLst>
</file>

<file path=ppt/tags/tag26.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20/100 [20]&quot; Source=&quot;Harvey 100&quot; /&gt;"/>
</p:tagLst>
</file>

<file path=ppt/tags/tag27.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21/100 [21]&quot; Source=&quot;Harvey 100&quot; /&gt;"/>
</p:tagLst>
</file>

<file path=ppt/tags/tag28.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22/100 [22]&quot; Source=&quot;Harvey 100&quot; /&gt;"/>
</p:tagLst>
</file>

<file path=ppt/tags/tag29.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23/100 [23]&quot; Source=&quot;Harvey 100&quot; /&gt;"/>
</p:tagLst>
</file>

<file path=ppt/tags/tag3.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1f6e42f0-6172-48f1-b7b3-938d21934801&quot; /&gt;"/>
  <p:tag name="SP_POWERSHAPE" val="&lt;PowerShapeTag ClassVersion=&quot;0&quot; GUID=&quot;d49074d4-1016-448b-856a-9ab9e2544118&quot; IsConsolidated=&quot;False&quot; IsTopLevel=&quot;True&quot; Source=&quot;Group 5&quot; Layer=&quot;Group 5&quot; /&gt;"/>
</p:tagLst>
</file>

<file path=ppt/tags/tag30.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24/100 [24]&quot; Source=&quot;Harvey 100&quot; /&gt;"/>
</p:tagLst>
</file>

<file path=ppt/tags/tag31.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25/100 [25]&quot; Source=&quot;Harvey 100&quot; /&gt;"/>
</p:tagLst>
</file>

<file path=ppt/tags/tag32.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26/100 [26]&quot; Source=&quot;Harvey 100&quot; /&gt;"/>
</p:tagLst>
</file>

<file path=ppt/tags/tag33.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27/100 [27]&quot; Source=&quot;Harvey 100&quot; /&gt;"/>
</p:tagLst>
</file>

<file path=ppt/tags/tag34.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28/100 [28]&quot; Source=&quot;Harvey 100&quot; /&gt;"/>
</p:tagLst>
</file>

<file path=ppt/tags/tag35.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29/100 [29]&quot; Source=&quot;Harvey 100&quot; /&gt;"/>
</p:tagLst>
</file>

<file path=ppt/tags/tag36.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30/100 [30]&quot; Source=&quot;Harvey 100&quot; /&gt;"/>
</p:tagLst>
</file>

<file path=ppt/tags/tag37.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31/100 [31]&quot; Source=&quot;Harvey 100&quot; /&gt;"/>
</p:tagLst>
</file>

<file path=ppt/tags/tag38.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32/100 [32]&quot; Source=&quot;Harvey 100&quot; /&gt;"/>
</p:tagLst>
</file>

<file path=ppt/tags/tag39.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33/100 [33]&quot; Source=&quot;Harvey 100&quot; /&gt;"/>
</p:tagLst>
</file>

<file path=ppt/tags/tag4.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b4a0a1cc-0b52-49b0-80fe-c3d6b9aabd20&quot; IsConsolidated=&quot;False&quot; IsTopLevel=&quot;True&quot; Source=&quot;Harvey 8&quot; Layer=&quot;Harvey 8&quot; /&gt;"/>
</p:tagLst>
</file>

<file path=ppt/tags/tag40.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34/100 [34]&quot; Source=&quot;Harvey 100&quot; /&gt;"/>
</p:tagLst>
</file>

<file path=ppt/tags/tag41.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35/100 [35]&quot; Source=&quot;Harvey 100&quot; /&gt;"/>
</p:tagLst>
</file>

<file path=ppt/tags/tag42.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36/100 [36]&quot; Source=&quot;Harvey 100&quot; /&gt;"/>
</p:tagLst>
</file>

<file path=ppt/tags/tag43.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37/100 [37]&quot; Source=&quot;Harvey 100&quot; /&gt;"/>
</p:tagLst>
</file>

<file path=ppt/tags/tag44.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38/100 [38]&quot; Source=&quot;Harvey 100&quot; /&gt;"/>
</p:tagLst>
</file>

<file path=ppt/tags/tag45.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39/100 [39]&quot; Source=&quot;Harvey 100&quot; /&gt;"/>
</p:tagLst>
</file>

<file path=ppt/tags/tag46.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40/100 [40]&quot; Source=&quot;Harvey 100&quot; /&gt;"/>
</p:tagLst>
</file>

<file path=ppt/tags/tag47.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41/100 [41]&quot; Source=&quot;Harvey 100&quot; /&gt;"/>
</p:tagLst>
</file>

<file path=ppt/tags/tag48.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42/100 [42]&quot; Source=&quot;Harvey 100&quot; /&gt;"/>
</p:tagLst>
</file>

<file path=ppt/tags/tag49.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43/100 [43]&quot; Source=&quot;Harvey 100&quot; /&gt;"/>
</p:tagLst>
</file>

<file path=ppt/tags/tag5.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d5f66dcd-7c8d-4661-849b-23a9587c15e3&quot; /&gt;"/>
  <p:tag name="SP_POWERSHAPE" val="&lt;PowerShapeTag ClassVersion=&quot;0&quot; GUID=&quot;81f1f80b-b882-418d-8bbb-9c38d8d27274&quot; IsConsolidated=&quot;False&quot; IsTopLevel=&quot;True&quot; Layer=&quot;Harvey 100&quot; Source=&quot;Harvey 100&quot; /&gt;"/>
</p:tagLst>
</file>

<file path=ppt/tags/tag50.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44/100 [44]&quot; Source=&quot;Harvey 100&quot; /&gt;"/>
</p:tagLst>
</file>

<file path=ppt/tags/tag51.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45/100 [45]&quot; Source=&quot;Harvey 100&quot; /&gt;"/>
</p:tagLst>
</file>

<file path=ppt/tags/tag52.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46/100 [46]&quot; Source=&quot;Harvey 100&quot; /&gt;"/>
</p:tagLst>
</file>

<file path=ppt/tags/tag53.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47/100 [47]&quot; Source=&quot;Harvey 100&quot; /&gt;"/>
</p:tagLst>
</file>

<file path=ppt/tags/tag54.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48/100 [48]&quot; Source=&quot;Harvey 100&quot; /&gt;"/>
</p:tagLst>
</file>

<file path=ppt/tags/tag55.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49/100 [49]&quot; Source=&quot;Harvey 100&quot; /&gt;"/>
</p:tagLst>
</file>

<file path=ppt/tags/tag56.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50/100 [50]&quot; Source=&quot;Harvey 100&quot; /&gt;"/>
</p:tagLst>
</file>

<file path=ppt/tags/tag57.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51/100 [51]&quot; Source=&quot;Harvey 100&quot; /&gt;"/>
</p:tagLst>
</file>

<file path=ppt/tags/tag58.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52/100 [52]&quot; Source=&quot;Harvey 100&quot; /&gt;"/>
</p:tagLst>
</file>

<file path=ppt/tags/tag59.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53/100 [53]&quot; Source=&quot;Harvey 100&quot; /&gt;"/>
</p:tagLst>
</file>

<file path=ppt/tags/tag6.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0/100 [0]&quot; Source=&quot;Harvey 100&quot; /&gt;"/>
</p:tagLst>
</file>

<file path=ppt/tags/tag60.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54/100 [54]&quot; Source=&quot;Harvey 100&quot; /&gt;"/>
</p:tagLst>
</file>

<file path=ppt/tags/tag61.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55/100 [55]&quot; Source=&quot;Harvey 100&quot; /&gt;"/>
</p:tagLst>
</file>

<file path=ppt/tags/tag62.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56/100 [56]&quot; Source=&quot;Harvey 100&quot; /&gt;"/>
</p:tagLst>
</file>

<file path=ppt/tags/tag63.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57/100 [57]&quot; Source=&quot;Harvey 100&quot; /&gt;"/>
</p:tagLst>
</file>

<file path=ppt/tags/tag64.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58/100 [58]&quot; Source=&quot;Harvey 100&quot; /&gt;"/>
</p:tagLst>
</file>

<file path=ppt/tags/tag65.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59/100 [59]&quot; Source=&quot;Harvey 100&quot; /&gt;"/>
</p:tagLst>
</file>

<file path=ppt/tags/tag66.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60/100 [60]&quot; Source=&quot;Harvey 100&quot; /&gt;"/>
</p:tagLst>
</file>

<file path=ppt/tags/tag67.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61/100 [61]&quot; Source=&quot;Harvey 100&quot; /&gt;"/>
</p:tagLst>
</file>

<file path=ppt/tags/tag68.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62/100 [62]&quot; Source=&quot;Harvey 100&quot; /&gt;"/>
</p:tagLst>
</file>

<file path=ppt/tags/tag69.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63/100 [63]&quot; Source=&quot;Harvey 100&quot; /&gt;"/>
</p:tagLst>
</file>

<file path=ppt/tags/tag7.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100 [1]&quot; Source=&quot;Harvey 100&quot; /&gt;"/>
</p:tagLst>
</file>

<file path=ppt/tags/tag70.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64/100 [64]&quot; Source=&quot;Harvey 100&quot; /&gt;"/>
</p:tagLst>
</file>

<file path=ppt/tags/tag71.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65/100 [65]&quot; Source=&quot;Harvey 100&quot; /&gt;"/>
</p:tagLst>
</file>

<file path=ppt/tags/tag72.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66/100 [66]&quot; Source=&quot;Harvey 100&quot; /&gt;"/>
</p:tagLst>
</file>

<file path=ppt/tags/tag73.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67/100 [67]&quot; Source=&quot;Harvey 100&quot; /&gt;"/>
</p:tagLst>
</file>

<file path=ppt/tags/tag74.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68/100 [68]&quot; Source=&quot;Harvey 100&quot; /&gt;"/>
</p:tagLst>
</file>

<file path=ppt/tags/tag75.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69/100 [69]&quot; Source=&quot;Harvey 100&quot; /&gt;"/>
</p:tagLst>
</file>

<file path=ppt/tags/tag76.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70/100 [70]&quot; Source=&quot;Harvey 100&quot; /&gt;"/>
</p:tagLst>
</file>

<file path=ppt/tags/tag77.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71/100 [71]&quot; Source=&quot;Harvey 100&quot; /&gt;"/>
</p:tagLst>
</file>

<file path=ppt/tags/tag78.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72/100 [72]&quot; Source=&quot;Harvey 100&quot; /&gt;"/>
</p:tagLst>
</file>

<file path=ppt/tags/tag79.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73/100 [73]&quot; Source=&quot;Harvey 100&quot; /&gt;"/>
</p:tagLst>
</file>

<file path=ppt/tags/tag8.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2/100 [2]&quot; Source=&quot;Harvey 100&quot; /&gt;"/>
</p:tagLst>
</file>

<file path=ppt/tags/tag80.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74/100 [74]&quot; Source=&quot;Harvey 100&quot; /&gt;"/>
</p:tagLst>
</file>

<file path=ppt/tags/tag81.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75/100 [75]&quot; Source=&quot;Harvey 100&quot; /&gt;"/>
</p:tagLst>
</file>

<file path=ppt/tags/tag82.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76/100 [76]&quot; Source=&quot;Harvey 100&quot; /&gt;"/>
</p:tagLst>
</file>

<file path=ppt/tags/tag83.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77/100 [77]&quot; Source=&quot;Harvey 100&quot; /&gt;"/>
</p:tagLst>
</file>

<file path=ppt/tags/tag84.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78/100 [78]&quot; Source=&quot;Harvey 100&quot; /&gt;"/>
</p:tagLst>
</file>

<file path=ppt/tags/tag85.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79/100 [79]&quot; Source=&quot;Harvey 100&quot; /&gt;"/>
</p:tagLst>
</file>

<file path=ppt/tags/tag86.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80/100 [80]&quot; Source=&quot;Harvey 100&quot; /&gt;"/>
</p:tagLst>
</file>

<file path=ppt/tags/tag87.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81/100 [81]&quot; Source=&quot;Harvey 100&quot; /&gt;"/>
</p:tagLst>
</file>

<file path=ppt/tags/tag88.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82/100 [82]&quot; Source=&quot;Harvey 100&quot; /&gt;"/>
</p:tagLst>
</file>

<file path=ppt/tags/tag89.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83/100 [83]&quot; Source=&quot;Harvey 100&quot; /&gt;"/>
</p:tagLst>
</file>

<file path=ppt/tags/tag9.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3/100 [3]&quot; Source=&quot;Harvey 100&quot; /&gt;"/>
</p:tagLst>
</file>

<file path=ppt/tags/tag90.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84/100 [84]&quot; Source=&quot;Harvey 100&quot; /&gt;"/>
</p:tagLst>
</file>

<file path=ppt/tags/tag91.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85/100 [85]&quot; Source=&quot;Harvey 100&quot; /&gt;"/>
</p:tagLst>
</file>

<file path=ppt/tags/tag92.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86/100 [86]&quot; Source=&quot;Harvey 100&quot; /&gt;"/>
</p:tagLst>
</file>

<file path=ppt/tags/tag93.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87/100 [87]&quot; Source=&quot;Harvey 100&quot; /&gt;"/>
</p:tagLst>
</file>

<file path=ppt/tags/tag94.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88/100 [88]&quot; Source=&quot;Harvey 100&quot; /&gt;"/>
</p:tagLst>
</file>

<file path=ppt/tags/tag95.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89/100 [89]&quot; Source=&quot;Harvey 100&quot; /&gt;"/>
</p:tagLst>
</file>

<file path=ppt/tags/tag96.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90/100 [90]&quot; Source=&quot;Harvey 100&quot; /&gt;"/>
</p:tagLst>
</file>

<file path=ppt/tags/tag97.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91/100 [91]&quot; Source=&quot;Harvey 100&quot; /&gt;"/>
</p:tagLst>
</file>

<file path=ppt/tags/tag98.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92/100 [92]&quot; Source=&quot;Harvey 100&quot; /&gt;"/>
</p:tagLst>
</file>

<file path=ppt/tags/tag99.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93/100 [93]&quot; Source=&quot;Harvey 100&quot; /&gt;"/>
</p:tagLst>
</file>

<file path=ppt/theme/theme1.xml><?xml version="1.0" encoding="utf-8"?>
<a:theme xmlns:a="http://schemas.openxmlformats.org/drawingml/2006/main" name="SAP Template 2024">
  <a:themeElements>
    <a:clrScheme name="SAP Colors 2023">
      <a:dk1>
        <a:srgbClr val="000000"/>
      </a:dk1>
      <a:lt1>
        <a:srgbClr val="FFFFFF"/>
      </a:lt1>
      <a:dk2>
        <a:srgbClr val="1B90FF"/>
      </a:dk2>
      <a:lt2>
        <a:srgbClr val="89D1FF"/>
      </a:lt2>
      <a:accent1>
        <a:srgbClr val="E76500"/>
      </a:accent1>
      <a:accent2>
        <a:srgbClr val="049F9A"/>
      </a:accent2>
      <a:accent3>
        <a:srgbClr val="36A41D"/>
      </a:accent3>
      <a:accent4>
        <a:srgbClr val="FA4F96"/>
      </a:accent4>
      <a:accent5>
        <a:srgbClr val="F31DED"/>
      </a:accent5>
      <a:accent6>
        <a:srgbClr val="7858FF"/>
      </a:accent6>
      <a:hlink>
        <a:srgbClr val="0070F2"/>
      </a:hlink>
      <a:folHlink>
        <a:srgbClr val="0070F2"/>
      </a:folHlink>
    </a:clrScheme>
    <a:fontScheme name="SAP 2023">
      <a:majorFont>
        <a:latin typeface="72 Brand Medium"/>
        <a:ea typeface=""/>
        <a:cs typeface=""/>
      </a:majorFont>
      <a:minorFont>
        <a:latin typeface="72 Brand"/>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25400" algn="ctr">
          <a:solidFill>
            <a:schemeClr val="tx1"/>
          </a:solid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254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fontAlgn="base">
          <a:spcBef>
            <a:spcPct val="50000"/>
          </a:spcBef>
          <a:spcAft>
            <a:spcPct val="0"/>
          </a:spcAft>
          <a:buClr>
            <a:schemeClr val="tx1"/>
          </a:buClr>
          <a:buSzPct val="100000"/>
          <a:defRPr sz="1800" kern="0" dirty="0" err="1" smtClean="0">
            <a:latin typeface="72 Brand" panose="020B0504030603020204" pitchFamily="34" charset="0"/>
            <a:ea typeface="Arial Unicode MS" pitchFamily="34" charset="-128"/>
            <a:cs typeface="Arial Unicode MS" pitchFamily="34" charset="-128"/>
          </a:defRPr>
        </a:defPPr>
      </a:lstStyle>
    </a:txDef>
  </a:objectDefaults>
  <a:extraClrSchemeLst/>
  <a:custClrLst>
    <a:custClr name="Blue 2">
      <a:srgbClr val="D1EFFF"/>
    </a:custClr>
    <a:custClr name="Blue 4">
      <a:srgbClr val="89D1FF"/>
    </a:custClr>
    <a:custClr name="Blue 6">
      <a:srgbClr val="1B90FF"/>
    </a:custClr>
    <a:custClr name="Blue 7">
      <a:srgbClr val="0070F2"/>
    </a:custClr>
    <a:custClr name="Blue 10">
      <a:srgbClr val="002A86"/>
    </a:custClr>
    <a:custClr name="Blue 11">
      <a:srgbClr val="00144A"/>
    </a:custClr>
    <a:custClr name="Mango 2">
      <a:srgbClr val="FFF3B8"/>
    </a:custClr>
    <a:custClr name="Mango 4">
      <a:srgbClr val="FFC933"/>
    </a:custClr>
    <a:custClr name="Mango 6">
      <a:srgbClr val="E76500"/>
    </a:custClr>
    <a:custClr name="Mango 7">
      <a:srgbClr val="C35500"/>
    </a:custClr>
    <a:custClr name="Mango 10">
      <a:srgbClr val="6D1900"/>
    </a:custClr>
    <a:custClr name="Mango 11">
      <a:srgbClr val="450B00"/>
    </a:custClr>
    <a:custClr name="Teal 2">
      <a:srgbClr val="C2FCEE"/>
    </a:custClr>
    <a:custClr name="Teal 4">
      <a:srgbClr val="2CE0BF"/>
    </a:custClr>
    <a:custClr name="Teal 6">
      <a:srgbClr val="049F9A"/>
    </a:custClr>
    <a:custClr name="Teal 7">
      <a:srgbClr val="07838F"/>
    </a:custClr>
    <a:custClr name="Teal 10">
      <a:srgbClr val="02414C"/>
    </a:custClr>
    <a:custClr name="Teal 11">
      <a:srgbClr val="012931"/>
    </a:custClr>
    <a:custClr name="Green 2">
      <a:srgbClr val="EBF5CB"/>
    </a:custClr>
    <a:custClr name="Green 4">
      <a:srgbClr val="97DD40"/>
    </a:custClr>
    <a:custClr name="Green 6">
      <a:srgbClr val="36A41D"/>
    </a:custClr>
    <a:custClr name="Green 7">
      <a:srgbClr val="188918"/>
    </a:custClr>
    <a:custClr name="Green 10">
      <a:srgbClr val="164323"/>
    </a:custClr>
    <a:custClr name="Green 11">
      <a:srgbClr val="0E2B16"/>
    </a:custClr>
    <a:custClr name="Red 2">
      <a:srgbClr val="FFD5EA"/>
    </a:custClr>
    <a:custClr name="Red 4">
      <a:srgbClr val="FF8CB2"/>
    </a:custClr>
    <a:custClr name="Red 6">
      <a:srgbClr val="EE3939"/>
    </a:custClr>
    <a:custClr name="Red 7">
      <a:srgbClr val="D20A0A"/>
    </a:custClr>
    <a:custClr name="Red 10">
      <a:srgbClr val="5A0404"/>
    </a:custClr>
    <a:custClr name="Red 11">
      <a:srgbClr val="350000"/>
    </a:custClr>
    <a:custClr name="Raspberry 2">
      <a:srgbClr val="FFDCE8"/>
    </a:custClr>
    <a:custClr name="Raspberry 4">
      <a:srgbClr val="FEADC8"/>
    </a:custClr>
    <a:custClr name="Raspberry 6">
      <a:srgbClr val="FA4F96"/>
    </a:custClr>
    <a:custClr name="Raspberry 7">
      <a:srgbClr val="DF1278"/>
    </a:custClr>
    <a:custClr name="Raspberry 10">
      <a:srgbClr val="71014B"/>
    </a:custClr>
    <a:custClr name="Raspberry 11">
      <a:srgbClr val="510136"/>
    </a:custClr>
    <a:custClr name="Pink 2">
      <a:srgbClr val="FFDCF3"/>
    </a:custClr>
    <a:custClr name="Pink 4">
      <a:srgbClr val="FF8AF0"/>
    </a:custClr>
    <a:custClr name="Pink 6">
      <a:srgbClr val="F31DED"/>
    </a:custClr>
    <a:custClr name="Pink 7">
      <a:srgbClr val="CC00DC"/>
    </a:custClr>
    <a:custClr name="Pink 10">
      <a:srgbClr val="510080"/>
    </a:custClr>
    <a:custClr name="Pink 11">
      <a:srgbClr val="28004A"/>
    </a:custClr>
    <a:custClr name="Indigo 2">
      <a:srgbClr val="E2D8FF"/>
    </a:custClr>
    <a:custClr name="Indigo 4">
      <a:srgbClr val="B894FF"/>
    </a:custClr>
    <a:custClr name="Indigo 6">
      <a:srgbClr val="7858FF"/>
    </a:custClr>
    <a:custClr name="Indigo 7">
      <a:srgbClr val="5D36FF"/>
    </a:custClr>
    <a:custClr name="Indigo 10">
      <a:srgbClr val="1C0C6E"/>
    </a:custClr>
    <a:custClr name="Indigo 11">
      <a:srgbClr val="0E0637"/>
    </a:custClr>
  </a:custClrLst>
  <a:extLst>
    <a:ext uri="{05A4C25C-085E-4340-85A3-A5531E510DB2}">
      <thm15:themeFamily xmlns:thm15="http://schemas.microsoft.com/office/thememl/2012/main" name="Test_Template" id="{3CF6F556-47A2-1649-8409-7258D9CAD7A0}" vid="{FCEAE5EF-B335-6B4F-9586-E0196F1D1774}"/>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Blue 2">
      <a:srgbClr val="D1EFFF"/>
    </a:custClr>
  </a:custClr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Blue 2">
      <a:srgbClr val="D1EFFF"/>
    </a:custClr>
  </a:custClrLst>
</a:theme>
</file>

<file path=ppt/webextensions/_rels/taskpanes.xml.rels><?xml version="1.0" encoding="UTF-8" standalone="yes"?>
<Relationships xmlns="http://schemas.openxmlformats.org/package/2006/relationships"><Relationship Id="rId2" Type="http://schemas.microsoft.com/office/2011/relationships/webextension" Target="webextension2.xml"/><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0">
    <wetp:webextensionref xmlns:r="http://schemas.openxmlformats.org/officeDocument/2006/relationships" r:id="rId1"/>
  </wetp:taskpane>
  <wetp:taskpane dockstate="right" visibility="0" width="350" row="0">
    <wetp:webextensionref xmlns:r="http://schemas.openxmlformats.org/officeDocument/2006/relationships" r:id="rId2"/>
  </wetp:taskpane>
</wetp:taskpanes>
</file>

<file path=ppt/webextensions/webextension1.xml><?xml version="1.0" encoding="utf-8"?>
<we:webextension xmlns:we="http://schemas.microsoft.com/office/webextensions/webextension/2010/11" id="{D0FCFAFA-D3D3-1441-8101-DA629D03A5D9}">
  <we:reference id="b0692d11-e342-a550-cfba-e8c57e47b8f1" version="1.0.0.8" store="EXCatalog" storeType="EXCatalog"/>
  <we:alternateReferences/>
  <we:properties/>
  <we:bindings/>
  <we:snapshot xmlns:r="http://schemas.openxmlformats.org/officeDocument/2006/relationships"/>
</we:webextension>
</file>

<file path=ppt/webextensions/webextension2.xml><?xml version="1.0" encoding="utf-8"?>
<we:webextension xmlns:we="http://schemas.microsoft.com/office/webextensions/webextension/2010/11" id="{E65AE667-A5F5-0F47-8627-5174A8B7EA47}">
  <we:reference id="b8d7a30b-109c-4c41-a1df-a6cb639730b5" version="2.0.0.5" store="EXCatalog" storeType="EXCatalog"/>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4f4850a0-4af4-453e-a0f2-17d75924d908">
      <UserInfo>
        <DisplayName>Lehmann, Fabian</DisplayName>
        <AccountId>7</AccountId>
        <AccountType/>
      </UserInfo>
    </SharedWithUser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FB06D12EEAE75459525FFCE704F3F84" ma:contentTypeVersion="10" ma:contentTypeDescription="Create a new document." ma:contentTypeScope="" ma:versionID="a63867d7be225b179a01b544f2c076e1">
  <xsd:schema xmlns:xsd="http://www.w3.org/2001/XMLSchema" xmlns:xs="http://www.w3.org/2001/XMLSchema" xmlns:p="http://schemas.microsoft.com/office/2006/metadata/properties" xmlns:ns2="76d48fff-4019-41f5-b3a4-4e173012270c" xmlns:ns3="4f4850a0-4af4-453e-a0f2-17d75924d908" targetNamespace="http://schemas.microsoft.com/office/2006/metadata/properties" ma:root="true" ma:fieldsID="91ae5304b675cbc4b5106346c6c3b1fe" ns2:_="" ns3:_="">
    <xsd:import namespace="76d48fff-4019-41f5-b3a4-4e173012270c"/>
    <xsd:import namespace="4f4850a0-4af4-453e-a0f2-17d75924d908"/>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3:SharedWithUsers" minOccurs="0"/>
                <xsd:element ref="ns3:SharedWithDetails" minOccurs="0"/>
                <xsd:element ref="ns2:MediaServiceDateTaken" minOccurs="0"/>
                <xsd:element ref="ns2:MediaServiceGenerationTime" minOccurs="0"/>
                <xsd:element ref="ns2:MediaServiceEventHashCode" minOccurs="0"/>
                <xsd:element ref="ns2:MediaLengthInSecond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6d48fff-4019-41f5-b3a4-4e173012270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DateTaken" ma:index="13" nillable="true" ma:displayName="MediaServiceDateTaken" ma:hidden="true" ma:indexed="true" ma:internalName="MediaServiceDateTaken"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LengthInSeconds" ma:index="16" nillable="true" ma:displayName="MediaLengthInSeconds" ma:hidden="true" ma:internalName="MediaLengthInSeconds" ma:readOnly="true">
      <xsd:simpleType>
        <xsd:restriction base="dms:Unknown"/>
      </xsd:simpleType>
    </xsd:element>
    <xsd:element name="MediaServiceSearchProperties" ma:index="17"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f4850a0-4af4-453e-a0f2-17d75924d908"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TemplafyTemplateConfiguration><![CDATA[{"elementsMetadata":[{"type":"shape","id":"f7182d66-605b-44d2-8880-7f757322ad42","elementConfiguration":{"binding":"{{ DataSources.Classification[Form.Classification.Name].Display}}","type":"text","disableUpdates":false}},{"type":"shape","id":"3ec2eade-86e6-461c-8668-015b2b1a7bd4","elementConfiguration":{"inheritDimensions":"{{InheritDimensions.InheritNone}}","width":"","height":"1 cm","image":"{{Form.SAPLogo.SubbrandBlue}}","visibility":"","type":"image","disableUpdates":false}},{"type":"shape","id":"49e06da1-9787-4417-bbdf-29a9045986fa","elementConfiguration":{"binding":"{{Form.Classification.Display}}","visibility":"","type":"text","disableUpdates":false}},{"type":"shape","id":"733b12be-45de-4cb2-a528-b0144b4a1003","elementConfiguration":{"binding":"{{Form.Classification.Display}}","visibility":"","type":"text","disableUpdates":false}},{"type":"shape","id":"d33af06d-d1cd-4408-8ae1-6b7a772f2fe5","elementConfiguration":{"inheritDimensions":"{{InheritDimensions.InheritNone}}","width":"","height":"1 cm","image":"{{Form.SAPLogo.SubbrandBlack}}","visibility":"","type":"image","disableUpdates":false}},{"type":"shape","id":"27915e8a-9fd3-4381-a8f4-cded8f912f48","elementConfiguration":{"inheritDimensions":"{{InheritDimensions.InheritNone}}","width":"","height":"1 cm","image":"{{Form.SAPLogo.SubbrandWhite}}","visibility":"","type":"image","disableUpdates":false}},{"type":"shape","id":"8697b712-60d2-44bd-b4a4-dfcae6a8f6ef","elementConfiguration":{"binding":"{{Form.Classification.Display}}","visibility":"","type":"text","disableUpdates":false}},{"type":"shape","id":"6a84eac6-d0e2-4444-a636-d1a8f85b7bd0","elementConfiguration":{"inheritDimensions":"{{InheritDimensions.InheritNone}}","width":"","height":"1 cm","image":"{{Form.SAPLogo.SubbrandBlue}}","visibility":"","type":"image","disableUpdates":false}},{"type":"shape","id":"5c8cc93f-c423-4d8a-b3aa-e3db453acd10","elementConfiguration":{"binding":"{{Form.Classification.Display}}","visibility":"","type":"text","disableUpdates":false}},{"type":"shape","id":"8b00686b-a77c-4be0-9436-61a21bb3f832","elementConfiguration":{"inheritDimensions":"{{InheritDimensions.InheritNone}}","width":"","height":"1 cm","image":"{{Form.SAPLogo.SubbrandBlue}}","visibility":"","type":"image","disableUpdates":false}},{"type":"shape","id":"5e366907-3581-4ccc-be82-4b6ea817fbfc","elementConfiguration":{"binding":"{{Form.Classification.Display}}","visibility":"","type":"text","disableUpdates":false}},{"type":"shape","id":"d42d1741-2c3f-4c7a-9baa-392a833dbab2","elementConfiguration":{"inheritDimensions":"{{InheritDimensions.InheritNone}}","width":"","height":"1 cm","image":"{{Form.SAPLogo.SubbrandBlue}}","visibility":"","type":"image","disableUpdates":false}},{"type":"shape","id":"415fffc5-1629-433f-ad44-7c4157fbd1a5","elementConfiguration":{"binding":"{{Form.Classification.Display}}","visibility":"","type":"text","disableUpdates":false}},{"type":"shape","id":"9cf27ea8-1d1c-4678-9f57-3029888ab8b3","elementConfiguration":{"inheritDimensions":"{{InheritDimensions.InheritNone}}","width":"","height":"1 cm","image":"{{Form.SAPLogo.SubbrandWhite}}","visibility":"","type":"image","disableUpdates":false}},{"type":"shape","id":"f38b354b-1333-43de-ab72-6a8e1984fdbe","elementConfiguration":{"binding":"{{Form.Classification.Display}}","visibility":"","type":"text","disableUpdates":false}},{"type":"shape","id":"c5a5ff65-83bc-454a-99a0-0a7673fa6d63","elementConfiguration":{"binding":"{{DataSources.PPTCopyRight[\"Slide 5 copyright\"].CopyrightMessage}}","visibility":"","type":"text","disableUpdates":false}},{"type":"shape","id":"20a6d110-d88a-4590-96dd-1bd46cc6d6b7","elementConfiguration":{"inheritDimensions":"{{InheritDimensions.InheritNone}}","width":"","height":"1 cm","image":"{{Form.SAPLogo.SubbrandBlack}}","visibility":"","type":"image","disableUpdates":false}},{"type":"shape","id":"d57fe1b1-6964-4f7f-bbdb-75205317c1d9","elementConfiguration":{"binding":"{{Form.Classification.Display}}","visibility":"","type":"text","disableUpdates":false}},{"type":"shape","id":"79b83a87-a317-4c3a-b238-3fffd1bba4be","elementConfiguration":{"inheritDimensions":"{{InheritDimensions.InheritNone}}","width":"","height":"1 cm","image":"{{Form.SAPLogo.SubbrandWhite}}","visibility":"","type":"image","disableUpdates":false}},{"type":"shape","id":"1b74166a-bbe0-49d9-bf71-b36c30f25c13","elementConfiguration":{"binding":"{{Form.Classification.Display}}","visibility":"","type":"text","disableUpdates":false}},{"type":"shape","id":"f9235372-88f8-4559-85ca-47052f6e429d","elementConfiguration":{"inheritDimensions":"{{InheritDimensions.InheritNone}}","width":"","height":"1 cm","image":"{{Form.SAPLogo.SubbrandBlack}}","visibility":"","type":"image","disableUpdates":false}},{"type":"shape","id":"341b9f1e-bb92-454d-9a33-3c5f5813e735","elementConfiguration":{"binding":"{{Form.Classification.Display}}","visibility":"","type":"text","disableUpdates":false}},{"type":"shape","id":"11fe67e5-9fb4-41fc-b8a2-31ba752877af","elementConfiguration":{"inheritDimensions":"{{InheritDimensions.InheritNone}}","width":"","height":"1 cm","image":"{{Form.SAPLogo.SubbrandWhite}}","visibility":"","type":"image","disableUpdates":false}},{"type":"shape","id":"55ae1abc-d833-452c-876c-54a2ad8e8a6b","elementConfiguration":{"binding":"{{Form.Classification.Display}}","visibility":"","type":"text","disableUpdates":false}},{"type":"shape","id":"e368c6b5-a8d2-47cd-8114-5b37ee67f12c","elementConfiguration":{"inheritDimensions":"{{InheritDimensions.InheritNone}}","width":"","height":"1 cm","image":"{{Form.SAPLogo.SubbrandWhite}}","visibility":"","type":"image","disableUpdates":false}},{"type":"shape","id":"cad856e6-d6cf-417b-a9ad-a9fbef65f058","elementConfiguration":{"binding":"{{Form.Classification.Display}}","visibility":"","type":"text","disableUpdates":false}},{"type":"shape","id":"b356121d-2e25-4f7f-b8a0-0507cdddc155","elementConfiguration":{"binding":"{{StringJoin(\", \", Form.SpeakerName,\"SAP\")}}","type":"text","disableUpdates":false}},{"type":"shape","id":"5b5782ea-c255-4427-9a2e-c7b87e5a42eb","elementConfiguration":{"binding":"{{FormatDateTime(Form.Date,\"MMMM dd, yyyy\",\"en-US\")}}","type":"text","disableUpdates":false}},{"type":"shape","id":"5c9a31d2-4147-4f3c-adfc-33136c3ec3f7","elementConfiguration":{"binding":"{{StringJoin(\", \", Form.SpeakerName,\"SAP\")}}","type":"text","disableUpdates":false}},{"type":"shape","id":"8a73d7ad-78bb-483d-b332-b5b2b3ddb76e","elementConfiguration":{"binding":"{{FormatDateTime(Form.Date,\"MMMM dd, yyyy\",\"en-US\")}}","type":"text","disableUpdates":false}},{"type":"shape","id":"d0454a05-5160-498c-9056-e784f4d25c3a","elementConfiguration":{"binding":"{{StringJoin(\", \", Form.SpeakerName,\"SAP\")}}","type":"text","disableUpdates":false}},{"type":"shape","id":"1463e522-b6b3-4dd6-8ff4-a82e3098a382","elementConfiguration":{"binding":"{{FormatDateTime(Form.Date,\"MMMM dd, yyyy\",\"en-US\")}}","type":"text","disableUpdates":false}},{"type":"shape","id":"f60be813-d3d4-4dbd-b369-935351a28fce","elementConfiguration":{"binding":"{{StringJoin(\", \", Form.SpeakerName,\"SAP\")}}","type":"text","disableUpdates":false}},{"type":"shape","id":"f55340be-cba6-433c-95f8-82d2b422d74a","elementConfiguration":{"binding":"{{FormatDateTime(Form.Date,\"MMMM dd, yyyy\",\"en-US\")}}","type":"text","disableUpdates":false}},{"type":"shape","id":"c4e9a404-a256-4886-85c7-565692ad401d","elementConfiguration":{"binding":"{{StringJoin(\", \", Form.SpeakerName,\"SAP\")}}","type":"text","disableUpdates":false}},{"type":"shape","id":"8848f5a3-d35f-4964-a652-9599c4a86935","elementConfiguration":{"binding":"{{FormatDateTime(Form.Date,\"MMMM dd, yyyy\",\"en-US\")}}","type":"text","disableUpdates":false}},{"type":"shape","id":"a7877b67-3166-4fd5-932f-fa18f660f322","elementConfiguration":{"binding":"{{StringJoin(\", \", Form.SpeakerName,\"SAP\")}}","type":"text","disableUpdates":false}},{"type":"shape","id":"c62bb744-c626-4816-996f-c96a86a397fe","elementConfiguration":{"binding":"{{FormatDateTime(Form.Date,\"MMMM dd, yyyy\",\"en-US\")}}","type":"text","disableUpdates":false}},{"type":"shape","id":"cbdef096-a424-4798-884e-e574d2a367e6","elementConfiguration":{"binding":"{{Form.SpeakerName}}","type":"text","disableUpdates":false}},{"type":"shape","id":"61aac948-3ee5-4d18-ba3e-28476542da74","elementConfiguration":{"binding":"{{Form.Email}}","type":"text","disableUpdates":false}}],"transformationConfigurations":[],"templateName":"SAP Template NEW","templateDescription":"Spelling issue solved","enableDocumentContentUpdater":true,"version":"2.0"}]]></TemplafyTemplateConfiguration>
</file>

<file path=customXml/item5.xml><?xml version="1.0" encoding="utf-8"?>
<TemplafyFormConfiguration><![CDATA[{"formFields":[{"distinct":false,"hideIfNoUserInteractionRequired":false,"required":true,"autoSelectFirstOption":false,"shareValue":false,"type":"dropDown","dataSourceName":"PPTSubBrandLogos2023","dataSourceFieldName":"Name","name":"SAPLogo","label":"Select Template"},{"distinct":false,"hideIfNoUserInteractionRequired":false,"required":true,"autoSelectFirstOption":false,"shareValue":false,"type":"dropDown","dataSourceName":"Classification","dataSourceFieldName":"Name","name":"Classification","label":"Select Classification"},{"required":false,"shareValue":false,"type":"datePicker","name":"Date","label":"Date"},{"required":false,"placeholder":"","lines":1,"defaultValue":"{{StringJoin(\" \", UserProfile.FirstName,UserProfile.LastName)}}","helpTexts":{"prefix":"After your name, include your preferred pronouns (they/them, she/her, he/him)."},"shareValue":false,"type":"textBox","name":"SpeakerName","label":"Name and Pronouns"},{"required":false,"placeholder":"","lines":1,"defaultValue":"{{UserProfile.Email}}","shareValue":false,"type":"textBox","name":"Email","label":"Email"}],"formDataEntries":[{"name":"SAPLogo","value":"iqONz4C76xQ46P+iP3oMykAo12wv3BwE2UVHTov6PGI="},{"name":"Classification","value":"OmrOP8d402txjl1Zr787gUA6bTWeMdaxGEF9U5BKD64="},{"name":"SpeakerName","value":"YnPwfaWtJd9yqRikMcavEg=="},{"name":"Email","value":"v35+JSpO6F5yjM5PrFdVwQ=="}]}]]></TemplafyFormConfiguration>
</file>

<file path=customXml/itemProps1.xml><?xml version="1.0" encoding="utf-8"?>
<ds:datastoreItem xmlns:ds="http://schemas.openxmlformats.org/officeDocument/2006/customXml" ds:itemID="{C1422F45-04DB-421D-8796-270006657806}">
  <ds:schemaRefs>
    <ds:schemaRef ds:uri="http://schemas.openxmlformats.org/package/2006/metadata/core-properties"/>
    <ds:schemaRef ds:uri="http://purl.org/dc/elements/1.1/"/>
    <ds:schemaRef ds:uri="http://schemas.microsoft.com/office/2006/documentManagement/types"/>
    <ds:schemaRef ds:uri="http://purl.org/dc/terms/"/>
    <ds:schemaRef ds:uri="76d48fff-4019-41f5-b3a4-4e173012270c"/>
    <ds:schemaRef ds:uri="http://schemas.microsoft.com/office/2006/metadata/properties"/>
    <ds:schemaRef ds:uri="http://www.w3.org/XML/1998/namespace"/>
    <ds:schemaRef ds:uri="http://purl.org/dc/dcmitype/"/>
    <ds:schemaRef ds:uri="http://schemas.microsoft.com/office/infopath/2007/PartnerControls"/>
    <ds:schemaRef ds:uri="4f4850a0-4af4-453e-a0f2-17d75924d908"/>
  </ds:schemaRefs>
</ds:datastoreItem>
</file>

<file path=customXml/itemProps2.xml><?xml version="1.0" encoding="utf-8"?>
<ds:datastoreItem xmlns:ds="http://schemas.openxmlformats.org/officeDocument/2006/customXml" ds:itemID="{291DCB28-1C52-4C0E-804A-6BD2D3F0FB8D}">
  <ds:schemaRefs>
    <ds:schemaRef ds:uri="http://schemas.microsoft.com/sharepoint/v3/contenttype/forms"/>
  </ds:schemaRefs>
</ds:datastoreItem>
</file>

<file path=customXml/itemProps3.xml><?xml version="1.0" encoding="utf-8"?>
<ds:datastoreItem xmlns:ds="http://schemas.openxmlformats.org/officeDocument/2006/customXml" ds:itemID="{F67DC211-3C68-4AE6-BCAD-168E282A40C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6d48fff-4019-41f5-b3a4-4e173012270c"/>
    <ds:schemaRef ds:uri="4f4850a0-4af4-453e-a0f2-17d75924d90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626BBCBB-1894-4E66-BA48-9E91CE3ACBA0}">
  <ds:schemaRefs/>
</ds:datastoreItem>
</file>

<file path=customXml/itemProps5.xml><?xml version="1.0" encoding="utf-8"?>
<ds:datastoreItem xmlns:ds="http://schemas.openxmlformats.org/officeDocument/2006/customXml" ds:itemID="{CC49FFC8-2FF3-4057-96F0-3BCD1A4F0351}">
  <ds:schemaRefs/>
</ds:datastoreItem>
</file>

<file path=docMetadata/LabelInfo.xml><?xml version="1.0" encoding="utf-8"?>
<clbl:labelList xmlns:clbl="http://schemas.microsoft.com/office/2020/mipLabelMetadata">
  <clbl:label id="{42f7676c-f455-423c-82f6-dc2d99791af7}" enabled="0" method="" siteId="{42f7676c-f455-423c-82f6-dc2d99791af7}" removed="1"/>
</clbl:labelList>
</file>

<file path=docProps/app.xml><?xml version="1.0" encoding="utf-8"?>
<Properties xmlns="http://schemas.openxmlformats.org/officeDocument/2006/extended-properties" xmlns:vt="http://schemas.openxmlformats.org/officeDocument/2006/docPropsVTypes">
  <Template/>
  <TotalTime>0</TotalTime>
  <Words>1040</Words>
  <Application>Microsoft Macintosh PowerPoint</Application>
  <PresentationFormat>Benutzerdefiniert</PresentationFormat>
  <Paragraphs>157</Paragraphs>
  <Slides>12</Slides>
  <Notes>10</Notes>
  <HiddenSlides>0</HiddenSlides>
  <MMClips>0</MMClips>
  <ScaleCrop>false</ScaleCrop>
  <HeadingPairs>
    <vt:vector size="6" baseType="variant">
      <vt:variant>
        <vt:lpstr>Verwendete Schriftarten</vt:lpstr>
      </vt:variant>
      <vt:variant>
        <vt:i4>14</vt:i4>
      </vt:variant>
      <vt:variant>
        <vt:lpstr>Design</vt:lpstr>
      </vt:variant>
      <vt:variant>
        <vt:i4>1</vt:i4>
      </vt:variant>
      <vt:variant>
        <vt:lpstr>Folientitel</vt:lpstr>
      </vt:variant>
      <vt:variant>
        <vt:i4>12</vt:i4>
      </vt:variant>
    </vt:vector>
  </HeadingPairs>
  <TitlesOfParts>
    <vt:vector size="27" baseType="lpstr">
      <vt:lpstr>72 Semibold</vt:lpstr>
      <vt:lpstr>wingdings</vt:lpstr>
      <vt:lpstr>72 Brand Medium</vt:lpstr>
      <vt:lpstr>Arial</vt:lpstr>
      <vt:lpstr>72 Bold</vt:lpstr>
      <vt:lpstr>72 Brand Black</vt:lpstr>
      <vt:lpstr>Courier New</vt:lpstr>
      <vt:lpstr>Symbol</vt:lpstr>
      <vt:lpstr>Calibri</vt:lpstr>
      <vt:lpstr>72</vt:lpstr>
      <vt:lpstr>wingdings</vt:lpstr>
      <vt:lpstr>Roboto</vt:lpstr>
      <vt:lpstr>72 Black</vt:lpstr>
      <vt:lpstr>72 Brand</vt:lpstr>
      <vt:lpstr>SAP Template 2024</vt:lpstr>
      <vt:lpstr>SAP BTP Solution Diagram Shapes and Templates </vt:lpstr>
      <vt:lpstr>PowerPoint-Präsentation</vt:lpstr>
      <vt:lpstr>Terms of Use for the SAP Business Technology Solution Diagrams,  Design Elements and Icons</vt:lpstr>
      <vt:lpstr>Basic Shapes</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Goes Here and Here and Here</dc:title>
  <dc:subject/>
  <dc:creator>Pilarczyk, Elisabeth</dc:creator>
  <cp:keywords>2024/16:9/white</cp:keywords>
  <dc:description/>
  <cp:lastModifiedBy>Lechner, Christian</cp:lastModifiedBy>
  <cp:revision>33</cp:revision>
  <dcterms:created xsi:type="dcterms:W3CDTF">2024-01-02T08:53:05Z</dcterms:created>
  <dcterms:modified xsi:type="dcterms:W3CDTF">2025-05-02T07:44:29Z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PreviousAdHocReviewCycleID">
    <vt:i4>1357826825</vt:i4>
  </property>
  <property fmtid="{D5CDD505-2E9C-101B-9397-08002B2CF9AE}" pid="6" name="ContentTypeId">
    <vt:lpwstr>0x0101007FB06D12EEAE75459525FFCE704F3F84</vt:lpwstr>
  </property>
  <property fmtid="{D5CDD505-2E9C-101B-9397-08002B2CF9AE}" pid="7" name="TemplafyTimeStamp">
    <vt:lpwstr>2023-11-20T09:38:05</vt:lpwstr>
  </property>
  <property fmtid="{D5CDD505-2E9C-101B-9397-08002B2CF9AE}" pid="8" name="TemplafyTenantId">
    <vt:lpwstr>sap</vt:lpwstr>
  </property>
  <property fmtid="{D5CDD505-2E9C-101B-9397-08002B2CF9AE}" pid="9" name="TemplafyTemplateId">
    <vt:lpwstr>743088030174412800</vt:lpwstr>
  </property>
  <property fmtid="{D5CDD505-2E9C-101B-9397-08002B2CF9AE}" pid="10" name="TemplafyUserProfileId">
    <vt:lpwstr>637653955260011855</vt:lpwstr>
  </property>
  <property fmtid="{D5CDD505-2E9C-101B-9397-08002B2CF9AE}" pid="11" name="TemplafyLanguageCode">
    <vt:lpwstr>en-US</vt:lpwstr>
  </property>
  <property fmtid="{D5CDD505-2E9C-101B-9397-08002B2CF9AE}" pid="12" name="TemplafyFromBlank">
    <vt:bool>false</vt:bool>
  </property>
</Properties>
</file>