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146846472" r:id="rId7"/>
    <p:sldId id="2146846485" r:id="rId8"/>
    <p:sldId id="2146846486" r:id="rId9"/>
    <p:sldId id="2146846487" r:id="rId10"/>
    <p:sldId id="2146846488" r:id="rId11"/>
    <p:sldId id="2146846489" r:id="rId12"/>
    <p:sldId id="2146846490" r:id="rId13"/>
    <p:sldId id="2146846491" r:id="rId14"/>
    <p:sldId id="2146846493" r:id="rId15"/>
    <p:sldId id="2146846494" r:id="rId16"/>
    <p:sldId id="2146846473" r:id="rId17"/>
    <p:sldId id="2146846459" r:id="rId18"/>
    <p:sldId id="2146846483" r:id="rId19"/>
    <p:sldId id="2146846477" r:id="rId20"/>
    <p:sldId id="2146846479" r:id="rId21"/>
    <p:sldId id="2146846480" r:id="rId22"/>
    <p:sldId id="2146846481" r:id="rId23"/>
    <p:sldId id="2146846484" r:id="rId2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B05F1D-5DCE-4883-AAD3-A7B0F8AA305C}">
          <p14:sldIdLst>
            <p14:sldId id="256"/>
          </p14:sldIdLst>
        </p14:section>
        <p14:section name="recap EF Architecture" id="{8F600EA7-BAE7-469B-BC2C-E5B92AFFB403}">
          <p14:sldIdLst>
            <p14:sldId id="2146846472"/>
          </p14:sldIdLst>
        </p14:section>
        <p14:section name="metering Achritecture" id="{835D04BC-5A92-4374-9B52-43B53124550B}">
          <p14:sldIdLst>
            <p14:sldId id="2146846485"/>
          </p14:sldIdLst>
        </p14:section>
        <p14:section name="metering -login flow" id="{3EC03E2C-9D66-4689-8181-E34EA95E7ED0}">
          <p14:sldIdLst>
            <p14:sldId id="2146846486"/>
          </p14:sldIdLst>
        </p14:section>
        <p14:section name="metering - UI flow" id="{CE333754-8237-4DA2-B322-EFEF1B575159}">
          <p14:sldIdLst>
            <p14:sldId id="2146846487"/>
          </p14:sldIdLst>
        </p14:section>
        <p14:section name="focus: Operations Service" id="{639134B7-63E5-4E39-AD92-A6169D2E27EF}">
          <p14:sldIdLst>
            <p14:sldId id="2146846488"/>
          </p14:sldIdLst>
        </p14:section>
        <p14:section name="focus: EF Service" id="{4F5C8479-829F-4A4A-BF6C-024A4A0CD5FA}">
          <p14:sldIdLst>
            <p14:sldId id="2146846489"/>
          </p14:sldIdLst>
        </p14:section>
        <p14:section name="focus metering UI" id="{765ABDA4-A413-482D-8B7A-55E2605DCC55}">
          <p14:sldIdLst>
            <p14:sldId id="2146846490"/>
          </p14:sldIdLst>
        </p14:section>
        <p14:section name="focus on AppRouter" id="{33C8FED5-867F-4220-A1D6-540E26D0E2ED}">
          <p14:sldIdLst>
            <p14:sldId id="2146846491"/>
          </p14:sldIdLst>
        </p14:section>
        <p14:section name="Estimating Costs for SAP HANA Cloud" id="{2F2A685B-1572-4CD5-AA81-6C0F90828C82}">
          <p14:sldIdLst>
            <p14:sldId id="2146846493"/>
          </p14:sldIdLst>
        </p14:section>
        <p14:section name="focus local run" id="{CD236D22-2F6E-475C-A223-F21393D6D8D5}">
          <p14:sldIdLst>
            <p14:sldId id="2146846494"/>
          </p14:sldIdLst>
        </p14:section>
        <p14:section name="archive" id="{525CB76C-6B12-420F-8299-EF2E5D20BAC2}">
          <p14:sldIdLst>
            <p14:sldId id="2146846473"/>
            <p14:sldId id="2146846459"/>
            <p14:sldId id="2146846483"/>
            <p14:sldId id="2146846477"/>
            <p14:sldId id="2146846479"/>
            <p14:sldId id="2146846480"/>
            <p14:sldId id="2146846481"/>
            <p14:sldId id="2146846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E3E"/>
    <a:srgbClr val="096ED1"/>
    <a:srgbClr val="0E828F"/>
    <a:srgbClr val="FC4242"/>
    <a:srgbClr val="E97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9">
            <a:extLst>
              <a:ext uri="{FF2B5EF4-FFF2-40B4-BE49-F238E27FC236}">
                <a16:creationId xmlns:a16="http://schemas.microsoft.com/office/drawing/2014/main" id="{807DEFD4-B1E7-AF29-B645-623567C05B0D}"/>
              </a:ext>
            </a:extLst>
          </p:cNvPr>
          <p:cNvSpPr/>
          <p:nvPr userDrawn="1"/>
        </p:nvSpPr>
        <p:spPr>
          <a:xfrm>
            <a:off x="6328462" y="599807"/>
            <a:ext cx="3358877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eck 9">
            <a:extLst>
              <a:ext uri="{FF2B5EF4-FFF2-40B4-BE49-F238E27FC236}">
                <a16:creationId xmlns:a16="http://schemas.microsoft.com/office/drawing/2014/main" id="{DA8D2988-A7AC-8835-1FAD-6E00EC92A980}"/>
              </a:ext>
            </a:extLst>
          </p:cNvPr>
          <p:cNvSpPr/>
          <p:nvPr userDrawn="1"/>
        </p:nvSpPr>
        <p:spPr>
          <a:xfrm>
            <a:off x="6885240" y="3307916"/>
            <a:ext cx="209623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7779FE85-910E-3657-0334-5C1E9987F228}"/>
              </a:ext>
            </a:extLst>
          </p:cNvPr>
          <p:cNvSpPr/>
          <p:nvPr userDrawn="1"/>
        </p:nvSpPr>
        <p:spPr>
          <a:xfrm>
            <a:off x="6732840" y="3155516"/>
            <a:ext cx="2096236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DB9CD-D144-3D7D-4E62-48E32C3F99DE}"/>
              </a:ext>
            </a:extLst>
          </p:cNvPr>
          <p:cNvSpPr/>
          <p:nvPr userDrawn="1"/>
        </p:nvSpPr>
        <p:spPr>
          <a:xfrm>
            <a:off x="10424435" y="383626"/>
            <a:ext cx="1312178" cy="61943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16284-6641-3A57-EC29-1D862D21F47E}"/>
              </a:ext>
            </a:extLst>
          </p:cNvPr>
          <p:cNvSpPr/>
          <p:nvPr userDrawn="1"/>
        </p:nvSpPr>
        <p:spPr>
          <a:xfrm>
            <a:off x="10344921" y="310738"/>
            <a:ext cx="1312178" cy="616363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1AA19-C26A-792A-CDB8-7DBF4D12714A}"/>
              </a:ext>
            </a:extLst>
          </p:cNvPr>
          <p:cNvSpPr/>
          <p:nvPr userDrawn="1"/>
        </p:nvSpPr>
        <p:spPr>
          <a:xfrm>
            <a:off x="10265407" y="237849"/>
            <a:ext cx="1312178" cy="613806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8" name="Rechteck 9">
            <a:extLst>
              <a:ext uri="{FF2B5EF4-FFF2-40B4-BE49-F238E27FC236}">
                <a16:creationId xmlns:a16="http://schemas.microsoft.com/office/drawing/2014/main" id="{16CEC907-E6F0-A57C-604D-E9A3988A7F42}"/>
              </a:ext>
            </a:extLst>
          </p:cNvPr>
          <p:cNvSpPr/>
          <p:nvPr userDrawn="1"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C4905-13BF-6594-4A9E-A04429B6C2D5}"/>
              </a:ext>
            </a:extLst>
          </p:cNvPr>
          <p:cNvSpPr txBox="1"/>
          <p:nvPr userDrawn="1"/>
        </p:nvSpPr>
        <p:spPr>
          <a:xfrm>
            <a:off x="1486603" y="285189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0D6D682-D6D4-BDA9-3827-B41F39EE73DC}"/>
              </a:ext>
            </a:extLst>
          </p:cNvPr>
          <p:cNvSpPr/>
          <p:nvPr userDrawn="1"/>
        </p:nvSpPr>
        <p:spPr>
          <a:xfrm>
            <a:off x="1565882" y="599806"/>
            <a:ext cx="4800468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F60F7-49CB-F368-6341-04D28B2C1C9A}"/>
              </a:ext>
            </a:extLst>
          </p:cNvPr>
          <p:cNvSpPr/>
          <p:nvPr userDrawn="1"/>
        </p:nvSpPr>
        <p:spPr>
          <a:xfrm>
            <a:off x="10442419" y="607866"/>
            <a:ext cx="975360" cy="557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3A62C-43A3-F85D-DC2F-05EECA861387}"/>
              </a:ext>
            </a:extLst>
          </p:cNvPr>
          <p:cNvSpPr txBox="1"/>
          <p:nvPr userDrawn="1"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E4F7C8DB-4F09-4E5B-59B7-FD3E927FEAF3}"/>
              </a:ext>
            </a:extLst>
          </p:cNvPr>
          <p:cNvSpPr/>
          <p:nvPr userDrawn="1"/>
        </p:nvSpPr>
        <p:spPr>
          <a:xfrm>
            <a:off x="6307750" y="611748"/>
            <a:ext cx="103242" cy="201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9">
            <a:extLst>
              <a:ext uri="{FF2B5EF4-FFF2-40B4-BE49-F238E27FC236}">
                <a16:creationId xmlns:a16="http://schemas.microsoft.com/office/drawing/2014/main" id="{C2E55B14-CA0D-6BB4-A126-EF2FEF0E13AC}"/>
              </a:ext>
            </a:extLst>
          </p:cNvPr>
          <p:cNvSpPr/>
          <p:nvPr userDrawn="1"/>
        </p:nvSpPr>
        <p:spPr>
          <a:xfrm>
            <a:off x="6305605" y="718442"/>
            <a:ext cx="92581" cy="206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9">
            <a:extLst>
              <a:ext uri="{FF2B5EF4-FFF2-40B4-BE49-F238E27FC236}">
                <a16:creationId xmlns:a16="http://schemas.microsoft.com/office/drawing/2014/main" id="{42E8055A-2C85-A674-DFA5-4ED928EC5B1A}"/>
              </a:ext>
            </a:extLst>
          </p:cNvPr>
          <p:cNvSpPr/>
          <p:nvPr userDrawn="1"/>
        </p:nvSpPr>
        <p:spPr>
          <a:xfrm>
            <a:off x="6580441" y="3003116"/>
            <a:ext cx="2108088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 (Subscribers)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A29B1-B7BB-2D52-D956-8697F28D7622}"/>
              </a:ext>
            </a:extLst>
          </p:cNvPr>
          <p:cNvSpPr/>
          <p:nvPr userDrawn="1"/>
        </p:nvSpPr>
        <p:spPr>
          <a:xfrm>
            <a:off x="1735627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CFA1A1A0-007C-3675-586B-5CF59C46F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74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B38BB3-FF42-6CF8-1710-9CAD54FBBDAB}"/>
              </a:ext>
            </a:extLst>
          </p:cNvPr>
          <p:cNvSpPr/>
          <p:nvPr userDrawn="1"/>
        </p:nvSpPr>
        <p:spPr>
          <a:xfrm>
            <a:off x="6375021" y="984017"/>
            <a:ext cx="3169812" cy="1655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954CFB63-00D2-0398-075C-3CD168889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27" y="1112297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8D08ED-86E5-FE74-274D-A30C36EB773D}"/>
              </a:ext>
            </a:extLst>
          </p:cNvPr>
          <p:cNvSpPr/>
          <p:nvPr userDrawn="1"/>
        </p:nvSpPr>
        <p:spPr>
          <a:xfrm>
            <a:off x="1885726" y="1380420"/>
            <a:ext cx="4189477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1AAD8-7F2A-2EF5-F166-DCEA54D2FEB5}"/>
              </a:ext>
            </a:extLst>
          </p:cNvPr>
          <p:cNvSpPr txBox="1"/>
          <p:nvPr userDrawn="1"/>
        </p:nvSpPr>
        <p:spPr>
          <a:xfrm>
            <a:off x="1907544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54A388-234C-4E61-60C5-4A24231BF123}"/>
              </a:ext>
            </a:extLst>
          </p:cNvPr>
          <p:cNvSpPr/>
          <p:nvPr userDrawn="1"/>
        </p:nvSpPr>
        <p:spPr>
          <a:xfrm>
            <a:off x="1885726" y="2280635"/>
            <a:ext cx="4189477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807A56-D2C8-95D7-4166-80DF293B3BB5}"/>
              </a:ext>
            </a:extLst>
          </p:cNvPr>
          <p:cNvSpPr txBox="1"/>
          <p:nvPr userDrawn="1"/>
        </p:nvSpPr>
        <p:spPr>
          <a:xfrm>
            <a:off x="1907544" y="230137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24" name="Rechteck 61">
            <a:extLst>
              <a:ext uri="{FF2B5EF4-FFF2-40B4-BE49-F238E27FC236}">
                <a16:creationId xmlns:a16="http://schemas.microsoft.com/office/drawing/2014/main" id="{D55C2A8F-252C-83A5-5813-56140E4C7198}"/>
              </a:ext>
            </a:extLst>
          </p:cNvPr>
          <p:cNvSpPr/>
          <p:nvPr userDrawn="1"/>
        </p:nvSpPr>
        <p:spPr>
          <a:xfrm>
            <a:off x="3468512" y="2620536"/>
            <a:ext cx="247745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25" name="Rechteck 61">
            <a:extLst>
              <a:ext uri="{FF2B5EF4-FFF2-40B4-BE49-F238E27FC236}">
                <a16:creationId xmlns:a16="http://schemas.microsoft.com/office/drawing/2014/main" id="{B79012AA-FCCB-F9CC-65D8-BB88352F757D}"/>
              </a:ext>
            </a:extLst>
          </p:cNvPr>
          <p:cNvSpPr/>
          <p:nvPr userDrawn="1"/>
        </p:nvSpPr>
        <p:spPr>
          <a:xfrm>
            <a:off x="3421521" y="2581886"/>
            <a:ext cx="2492154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26" name="Rechteck 61">
            <a:extLst>
              <a:ext uri="{FF2B5EF4-FFF2-40B4-BE49-F238E27FC236}">
                <a16:creationId xmlns:a16="http://schemas.microsoft.com/office/drawing/2014/main" id="{09E1F338-331B-7FCF-4671-67C58045BBA3}"/>
              </a:ext>
            </a:extLst>
          </p:cNvPr>
          <p:cNvSpPr/>
          <p:nvPr userDrawn="1"/>
        </p:nvSpPr>
        <p:spPr>
          <a:xfrm>
            <a:off x="3383421" y="2543236"/>
            <a:ext cx="2492154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27" name="Rechteck 61">
            <a:extLst>
              <a:ext uri="{FF2B5EF4-FFF2-40B4-BE49-F238E27FC236}">
                <a16:creationId xmlns:a16="http://schemas.microsoft.com/office/drawing/2014/main" id="{A4F1E7E7-9F8B-5ADF-58A8-1162FE8E530E}"/>
              </a:ext>
            </a:extLst>
          </p:cNvPr>
          <p:cNvSpPr/>
          <p:nvPr userDrawn="1"/>
        </p:nvSpPr>
        <p:spPr>
          <a:xfrm>
            <a:off x="6735398" y="3428133"/>
            <a:ext cx="1804929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28" name="Rechteck 61">
            <a:extLst>
              <a:ext uri="{FF2B5EF4-FFF2-40B4-BE49-F238E27FC236}">
                <a16:creationId xmlns:a16="http://schemas.microsoft.com/office/drawing/2014/main" id="{4784E491-13F6-2394-F4BF-3325132D47F4}"/>
              </a:ext>
            </a:extLst>
          </p:cNvPr>
          <p:cNvSpPr/>
          <p:nvPr userDrawn="1"/>
        </p:nvSpPr>
        <p:spPr>
          <a:xfrm>
            <a:off x="6731492" y="4033625"/>
            <a:ext cx="1804929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726138-08D5-F239-1E13-AF47EBA55E6A}"/>
              </a:ext>
            </a:extLst>
          </p:cNvPr>
          <p:cNvSpPr/>
          <p:nvPr userDrawn="1"/>
        </p:nvSpPr>
        <p:spPr>
          <a:xfrm>
            <a:off x="6496988" y="1384815"/>
            <a:ext cx="2919637" cy="112705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7BEAF1-E5E5-FC35-7133-A59EFF23132B}"/>
              </a:ext>
            </a:extLst>
          </p:cNvPr>
          <p:cNvSpPr txBox="1"/>
          <p:nvPr userDrawn="1"/>
        </p:nvSpPr>
        <p:spPr>
          <a:xfrm>
            <a:off x="6513484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31" name="Picture 20" descr="Datenbank - Kostenlose technologie Icons">
            <a:extLst>
              <a:ext uri="{FF2B5EF4-FFF2-40B4-BE49-F238E27FC236}">
                <a16:creationId xmlns:a16="http://schemas.microsoft.com/office/drawing/2014/main" id="{B0B5E969-A281-1494-DFCA-6C128D090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48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Datenbank - Kostenlose technologie Icons">
            <a:extLst>
              <a:ext uri="{FF2B5EF4-FFF2-40B4-BE49-F238E27FC236}">
                <a16:creationId xmlns:a16="http://schemas.microsoft.com/office/drawing/2014/main" id="{24C94ADE-C6E6-4403-241A-C9E6765B6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10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 descr="Datenbank - Kostenlose technologie Icons">
            <a:extLst>
              <a:ext uri="{FF2B5EF4-FFF2-40B4-BE49-F238E27FC236}">
                <a16:creationId xmlns:a16="http://schemas.microsoft.com/office/drawing/2014/main" id="{E9CDF1AE-7048-8E02-5A61-0A868C1FBF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59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Datenbank - Kostenlose technologie Icons">
            <a:extLst>
              <a:ext uri="{FF2B5EF4-FFF2-40B4-BE49-F238E27FC236}">
                <a16:creationId xmlns:a16="http://schemas.microsoft.com/office/drawing/2014/main" id="{5CC5401F-8F66-5952-8C47-290A945EB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23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51D13D4-A457-6318-030E-525E0802A162}"/>
              </a:ext>
            </a:extLst>
          </p:cNvPr>
          <p:cNvSpPr txBox="1"/>
          <p:nvPr userDrawn="1"/>
        </p:nvSpPr>
        <p:spPr>
          <a:xfrm flipH="1">
            <a:off x="6566860" y="2191593"/>
            <a:ext cx="7656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42437-A29A-CDCE-7ACB-CE4858FEFB64}"/>
              </a:ext>
            </a:extLst>
          </p:cNvPr>
          <p:cNvSpPr txBox="1"/>
          <p:nvPr userDrawn="1"/>
        </p:nvSpPr>
        <p:spPr>
          <a:xfrm flipH="1">
            <a:off x="7395710" y="2193655"/>
            <a:ext cx="1081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A3E2D7D0-F4D6-59C2-8080-CC0D1EF4C8D6}"/>
              </a:ext>
            </a:extLst>
          </p:cNvPr>
          <p:cNvSpPr/>
          <p:nvPr userDrawn="1"/>
        </p:nvSpPr>
        <p:spPr>
          <a:xfrm>
            <a:off x="2012072" y="1608278"/>
            <a:ext cx="3949900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38" name="Picture 8">
            <a:extLst>
              <a:ext uri="{FF2B5EF4-FFF2-40B4-BE49-F238E27FC236}">
                <a16:creationId xmlns:a16="http://schemas.microsoft.com/office/drawing/2014/main" id="{F1070D13-431A-9108-F35E-A1619EC767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5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111C66F-4168-338E-C462-C51614440D33}"/>
              </a:ext>
            </a:extLst>
          </p:cNvPr>
          <p:cNvSpPr/>
          <p:nvPr userDrawn="1"/>
        </p:nvSpPr>
        <p:spPr>
          <a:xfrm>
            <a:off x="1885727" y="3277726"/>
            <a:ext cx="4180042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C832C-437B-8B0E-EF4F-C6A5881FADB7}"/>
              </a:ext>
            </a:extLst>
          </p:cNvPr>
          <p:cNvSpPr txBox="1"/>
          <p:nvPr userDrawn="1"/>
        </p:nvSpPr>
        <p:spPr>
          <a:xfrm>
            <a:off x="1907544" y="3300208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966336FC-0F09-BB15-19C4-06E2FA5AD022}"/>
              </a:ext>
            </a:extLst>
          </p:cNvPr>
          <p:cNvSpPr/>
          <p:nvPr userDrawn="1"/>
        </p:nvSpPr>
        <p:spPr>
          <a:xfrm>
            <a:off x="2012071" y="3537440"/>
            <a:ext cx="3933895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42" name="Picture 20" descr="Datenbank - Kostenlose technologie Icons">
            <a:extLst>
              <a:ext uri="{FF2B5EF4-FFF2-40B4-BE49-F238E27FC236}">
                <a16:creationId xmlns:a16="http://schemas.microsoft.com/office/drawing/2014/main" id="{612EFAF1-2089-57D0-C781-0BC5E875B9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972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AAD4822-9E93-67AE-2EB5-F7F30E04F386}"/>
              </a:ext>
            </a:extLst>
          </p:cNvPr>
          <p:cNvSpPr txBox="1"/>
          <p:nvPr userDrawn="1"/>
        </p:nvSpPr>
        <p:spPr>
          <a:xfrm flipH="1">
            <a:off x="8562292" y="2191593"/>
            <a:ext cx="8536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46C22FDC-B7DD-BD66-A615-CA756DF2F9C5}"/>
              </a:ext>
            </a:extLst>
          </p:cNvPr>
          <p:cNvSpPr/>
          <p:nvPr userDrawn="1"/>
        </p:nvSpPr>
        <p:spPr>
          <a:xfrm>
            <a:off x="2012072" y="2554439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2B736C-FEE3-02DC-14AD-778F1CACAB9C}"/>
              </a:ext>
            </a:extLst>
          </p:cNvPr>
          <p:cNvGrpSpPr/>
          <p:nvPr userDrawn="1"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46" name="Abgerundetes Rechteck 30">
              <a:extLst>
                <a:ext uri="{FF2B5EF4-FFF2-40B4-BE49-F238E27FC236}">
                  <a16:creationId xmlns:a16="http://schemas.microsoft.com/office/drawing/2014/main" id="{37062674-FB7F-61E1-52FC-840B48D62A2D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47" name="Bild 5">
              <a:extLst>
                <a:ext uri="{FF2B5EF4-FFF2-40B4-BE49-F238E27FC236}">
                  <a16:creationId xmlns:a16="http://schemas.microsoft.com/office/drawing/2014/main" id="{5054C224-2C4F-710E-F7B3-4233D5FA2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4759A-C8C5-CEE4-1B63-4B82D3A1F324}"/>
              </a:ext>
            </a:extLst>
          </p:cNvPr>
          <p:cNvSpPr/>
          <p:nvPr userDrawn="1"/>
        </p:nvSpPr>
        <p:spPr>
          <a:xfrm>
            <a:off x="1885726" y="4213900"/>
            <a:ext cx="4189477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D72083-046A-C0CD-E990-7C1541572474}"/>
              </a:ext>
            </a:extLst>
          </p:cNvPr>
          <p:cNvSpPr txBox="1"/>
          <p:nvPr userDrawn="1"/>
        </p:nvSpPr>
        <p:spPr>
          <a:xfrm>
            <a:off x="1907544" y="4254741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day2-operations</a:t>
            </a:r>
            <a:endParaRPr kumimoji="0" lang="en-DE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bgerundetes Rechteck 30">
            <a:extLst>
              <a:ext uri="{FF2B5EF4-FFF2-40B4-BE49-F238E27FC236}">
                <a16:creationId xmlns:a16="http://schemas.microsoft.com/office/drawing/2014/main" id="{456E0D33-182E-C660-4B50-D5AB1B064416}"/>
              </a:ext>
            </a:extLst>
          </p:cNvPr>
          <p:cNvSpPr/>
          <p:nvPr userDrawn="1"/>
        </p:nvSpPr>
        <p:spPr>
          <a:xfrm>
            <a:off x="313102" y="562274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51" name="Bild 5">
            <a:extLst>
              <a:ext uri="{FF2B5EF4-FFF2-40B4-BE49-F238E27FC236}">
                <a16:creationId xmlns:a16="http://schemas.microsoft.com/office/drawing/2014/main" id="{DFF8B43C-FE38-4D9E-1945-FF436610C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44773" y="5278324"/>
            <a:ext cx="313201" cy="367120"/>
          </a:xfrm>
          <a:prstGeom prst="rect">
            <a:avLst/>
          </a:prstGeom>
        </p:spPr>
      </p:pic>
      <p:sp>
        <p:nvSpPr>
          <p:cNvPr id="52" name="Rechteck 61">
            <a:extLst>
              <a:ext uri="{FF2B5EF4-FFF2-40B4-BE49-F238E27FC236}">
                <a16:creationId xmlns:a16="http://schemas.microsoft.com/office/drawing/2014/main" id="{8EBB3BB1-1308-8B9F-476B-9D2FD871F734}"/>
              </a:ext>
            </a:extLst>
          </p:cNvPr>
          <p:cNvSpPr/>
          <p:nvPr userDrawn="1"/>
        </p:nvSpPr>
        <p:spPr>
          <a:xfrm>
            <a:off x="2012072" y="5267938"/>
            <a:ext cx="1827500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Day2 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3" name="Rechteck 61">
            <a:extLst>
              <a:ext uri="{FF2B5EF4-FFF2-40B4-BE49-F238E27FC236}">
                <a16:creationId xmlns:a16="http://schemas.microsoft.com/office/drawing/2014/main" id="{F66FB364-976C-02FC-583A-748A9514F008}"/>
              </a:ext>
            </a:extLst>
          </p:cNvPr>
          <p:cNvSpPr/>
          <p:nvPr userDrawn="1"/>
        </p:nvSpPr>
        <p:spPr>
          <a:xfrm>
            <a:off x="2012073" y="4524592"/>
            <a:ext cx="1827500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 Day2 User Interface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ACBE73-7087-EC03-56AB-49C9659C3F8A}"/>
              </a:ext>
            </a:extLst>
          </p:cNvPr>
          <p:cNvSpPr txBox="1"/>
          <p:nvPr userDrawn="1"/>
        </p:nvSpPr>
        <p:spPr>
          <a:xfrm>
            <a:off x="4647846" y="5262842"/>
            <a:ext cx="1314126" cy="405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           Day2 Service</a:t>
            </a:r>
            <a:endParaRPr lang="de-DE" dirty="0"/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5936EE18-BC7E-B761-2011-F089469F3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5" y="4643778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6EE5F50-5889-0582-4DB5-33E220F60DF8}"/>
              </a:ext>
            </a:extLst>
          </p:cNvPr>
          <p:cNvSpPr/>
          <p:nvPr userDrawn="1"/>
        </p:nvSpPr>
        <p:spPr>
          <a:xfrm>
            <a:off x="6607779" y="1768534"/>
            <a:ext cx="1940408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6A5AD43F-8758-92CA-F235-8C9E66CC0B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88" y="5301209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7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CA361-B21F-F2ED-F90D-EB679A2F5942}"/>
              </a:ext>
            </a:extLst>
          </p:cNvPr>
          <p:cNvSpPr txBox="1"/>
          <p:nvPr/>
        </p:nvSpPr>
        <p:spPr>
          <a:xfrm>
            <a:off x="457201" y="513567"/>
            <a:ext cx="9703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dirty="0"/>
              <a:t>Slides für Metering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The template can be found under View &gt; Master &gt; Slide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Please keep the order of the slidedeck as images are generated of it for the mission documentation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6436612" y="1321748"/>
            <a:ext cx="3053838" cy="1256745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0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204001F7-6086-8196-F0B3-CB4C8DE5EC8A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15359F29-69C9-4B77-9A4C-5C8740BD9090}"/>
              </a:ext>
            </a:extLst>
          </p:cNvPr>
          <p:cNvSpPr/>
          <p:nvPr/>
        </p:nvSpPr>
        <p:spPr>
          <a:xfrm>
            <a:off x="3295654" y="2481200"/>
            <a:ext cx="2721856" cy="592200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52">
            <a:extLst>
              <a:ext uri="{FF2B5EF4-FFF2-40B4-BE49-F238E27FC236}">
                <a16:creationId xmlns:a16="http://schemas.microsoft.com/office/drawing/2014/main" id="{796547C3-4ED5-490D-8D6F-756CFFF28AB7}"/>
              </a:ext>
            </a:extLst>
          </p:cNvPr>
          <p:cNvSpPr/>
          <p:nvPr/>
        </p:nvSpPr>
        <p:spPr>
          <a:xfrm>
            <a:off x="4591050" y="5218160"/>
            <a:ext cx="1428750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: Rounded Corners 52">
            <a:extLst>
              <a:ext uri="{FF2B5EF4-FFF2-40B4-BE49-F238E27FC236}">
                <a16:creationId xmlns:a16="http://schemas.microsoft.com/office/drawing/2014/main" id="{836D07B2-A451-43D0-ADCA-4EE92B20CBE0}"/>
              </a:ext>
            </a:extLst>
          </p:cNvPr>
          <p:cNvSpPr/>
          <p:nvPr/>
        </p:nvSpPr>
        <p:spPr>
          <a:xfrm>
            <a:off x="1957145" y="4482593"/>
            <a:ext cx="1945874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52">
            <a:extLst>
              <a:ext uri="{FF2B5EF4-FFF2-40B4-BE49-F238E27FC236}">
                <a16:creationId xmlns:a16="http://schemas.microsoft.com/office/drawing/2014/main" id="{EEB340E8-4E22-425E-B7B7-1E1D958A077A}"/>
              </a:ext>
            </a:extLst>
          </p:cNvPr>
          <p:cNvSpPr/>
          <p:nvPr/>
        </p:nvSpPr>
        <p:spPr>
          <a:xfrm>
            <a:off x="1951889" y="1561371"/>
            <a:ext cx="4065619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52">
            <a:extLst>
              <a:ext uri="{FF2B5EF4-FFF2-40B4-BE49-F238E27FC236}">
                <a16:creationId xmlns:a16="http://schemas.microsoft.com/office/drawing/2014/main" id="{562DBB1F-A0CC-4089-9044-A85E22504C14}"/>
              </a:ext>
            </a:extLst>
          </p:cNvPr>
          <p:cNvSpPr/>
          <p:nvPr/>
        </p:nvSpPr>
        <p:spPr>
          <a:xfrm>
            <a:off x="6437984" y="1313808"/>
            <a:ext cx="3041295" cy="1276991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34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25434" y="3380770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6" y="1380420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3126211" y="3277726"/>
            <a:ext cx="2965676" cy="67683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1" y="3512388"/>
            <a:ext cx="251750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3"/>
            <a:ext cx="667402" cy="658100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</p:cNvCxnSpPr>
          <p:nvPr/>
        </p:nvCxnSpPr>
        <p:spPr>
          <a:xfrm>
            <a:off x="4651715" y="3041582"/>
            <a:ext cx="2087753" cy="408067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42">
            <a:extLst>
              <a:ext uri="{FF2B5EF4-FFF2-40B4-BE49-F238E27FC236}">
                <a16:creationId xmlns:a16="http://schemas.microsoft.com/office/drawing/2014/main" id="{02FFDB35-F085-4018-8039-C8876EC0278A}"/>
              </a:ext>
            </a:extLst>
          </p:cNvPr>
          <p:cNvCxnSpPr>
            <a:cxnSpLocks/>
          </p:cNvCxnSpPr>
          <p:nvPr/>
        </p:nvCxnSpPr>
        <p:spPr>
          <a:xfrm flipV="1">
            <a:off x="9201153" y="3429000"/>
            <a:ext cx="1201761" cy="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271813" y="5554639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15920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/>
              <a:t>Operation service</a:t>
            </a:r>
            <a:endParaRPr lang="de-DE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29121" y="5460540"/>
            <a:ext cx="1241850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9F81674-548C-4CC8-BEA4-A68B6844B870}"/>
              </a:ext>
            </a:extLst>
          </p:cNvPr>
          <p:cNvSpPr/>
          <p:nvPr/>
        </p:nvSpPr>
        <p:spPr>
          <a:xfrm>
            <a:off x="1015397" y="527727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1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46F7E96-7F5C-48C9-B2B3-4E0F0B06B4AC}"/>
              </a:ext>
            </a:extLst>
          </p:cNvPr>
          <p:cNvSpPr/>
          <p:nvPr/>
        </p:nvSpPr>
        <p:spPr>
          <a:xfrm>
            <a:off x="3057804" y="520636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2</a:t>
            </a:r>
            <a:endParaRPr lang="en-DE" sz="1200" b="1">
              <a:solidFill>
                <a:schemeClr val="bg1"/>
              </a:solidFill>
            </a:endParaRPr>
          </a:p>
        </p:txBody>
      </p: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2513161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798880" y="4860464"/>
            <a:ext cx="6628" cy="32911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3DC6E481-8D76-445A-AD94-B45073826D75}"/>
              </a:ext>
            </a:extLst>
          </p:cNvPr>
          <p:cNvSpPr/>
          <p:nvPr/>
        </p:nvSpPr>
        <p:spPr>
          <a:xfrm>
            <a:off x="2557025" y="491014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3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6706A1-6A11-4F5C-8816-F0DAFEF674D0}"/>
              </a:ext>
            </a:extLst>
          </p:cNvPr>
          <p:cNvSpPr/>
          <p:nvPr/>
        </p:nvSpPr>
        <p:spPr>
          <a:xfrm>
            <a:off x="4179303" y="586717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4</a:t>
            </a:r>
            <a:endParaRPr lang="en-DE" sz="1200" b="1">
              <a:solidFill>
                <a:schemeClr val="bg1"/>
              </a:solidFill>
            </a:endParaRPr>
          </a:p>
        </p:txBody>
      </p: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DB86BC1-B7B1-40B3-BBEB-A0773DDD2F4F}"/>
              </a:ext>
            </a:extLst>
          </p:cNvPr>
          <p:cNvSpPr/>
          <p:nvPr/>
        </p:nvSpPr>
        <p:spPr>
          <a:xfrm>
            <a:off x="7766658" y="532344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5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9066037-9982-412A-A7B2-309EFA0ADD6A}"/>
              </a:ext>
            </a:extLst>
          </p:cNvPr>
          <p:cNvSpPr/>
          <p:nvPr/>
        </p:nvSpPr>
        <p:spPr>
          <a:xfrm>
            <a:off x="6890625" y="5313544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7C870749-ABAF-4D65-A8AF-D8A20C055E71}"/>
              </a:ext>
            </a:extLst>
          </p:cNvPr>
          <p:cNvSpPr txBox="1"/>
          <p:nvPr/>
        </p:nvSpPr>
        <p:spPr>
          <a:xfrm>
            <a:off x="6557325" y="5505052"/>
            <a:ext cx="9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80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login metric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EEA89D4-002D-40A3-B11C-DF3263E0803C}"/>
              </a:ext>
            </a:extLst>
          </p:cNvPr>
          <p:cNvSpPr txBox="1"/>
          <p:nvPr/>
        </p:nvSpPr>
        <p:spPr>
          <a:xfrm>
            <a:off x="7618773" y="5512534"/>
            <a:ext cx="9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active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user metric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  <a:endCxn id="92" idx="2"/>
          </p:cNvCxnSpPr>
          <p:nvPr/>
        </p:nvCxnSpPr>
        <p:spPr>
          <a:xfrm rot="16200000" flipV="1">
            <a:off x="4389318" y="4208194"/>
            <a:ext cx="1181179" cy="575950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0D2B72E-11E5-40F1-A25E-C7B1BF3723E9}"/>
              </a:ext>
            </a:extLst>
          </p:cNvPr>
          <p:cNvSpPr/>
          <p:nvPr/>
        </p:nvSpPr>
        <p:spPr>
          <a:xfrm>
            <a:off x="4936123" y="4336853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CB1692-806A-434C-B9F2-622B05015C2E}"/>
              </a:ext>
            </a:extLst>
          </p:cNvPr>
          <p:cNvSpPr/>
          <p:nvPr/>
        </p:nvSpPr>
        <p:spPr>
          <a:xfrm>
            <a:off x="3215754" y="2277972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E8D59A-41E4-4B11-A2CC-970FA0942E3C}"/>
              </a:ext>
            </a:extLst>
          </p:cNvPr>
          <p:cNvSpPr txBox="1"/>
          <p:nvPr/>
        </p:nvSpPr>
        <p:spPr>
          <a:xfrm>
            <a:off x="3372982" y="2253635"/>
            <a:ext cx="99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login time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C68B12-F764-42D6-9459-F37D8DAC6977}"/>
              </a:ext>
            </a:extLst>
          </p:cNvPr>
          <p:cNvSpPr/>
          <p:nvPr/>
        </p:nvSpPr>
        <p:spPr>
          <a:xfrm>
            <a:off x="2570175" y="3507323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FB6491-1A70-401E-AA5C-ABD1BD02CC45}"/>
              </a:ext>
            </a:extLst>
          </p:cNvPr>
          <p:cNvSpPr txBox="1"/>
          <p:nvPr/>
        </p:nvSpPr>
        <p:spPr>
          <a:xfrm>
            <a:off x="2073354" y="3695311"/>
            <a:ext cx="99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metering </a:t>
            </a:r>
            <a:r>
              <a:rPr lang="en-US" sz="800" kern="0" dirty="0" err="1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4312E1A-D470-A513-4011-AA48528AB515}"/>
              </a:ext>
            </a:extLst>
          </p:cNvPr>
          <p:cNvSpPr/>
          <p:nvPr/>
        </p:nvSpPr>
        <p:spPr bwMode="gray">
          <a:xfrm>
            <a:off x="3988969" y="3177000"/>
            <a:ext cx="252000" cy="252000"/>
          </a:xfrm>
          <a:prstGeom prst="ellipse">
            <a:avLst/>
          </a:prstGeom>
          <a:solidFill>
            <a:srgbClr val="0A6ED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CC1BEC-BD7F-D654-5A2F-1B4C8FADB981}"/>
              </a:ext>
            </a:extLst>
          </p:cNvPr>
          <p:cNvSpPr/>
          <p:nvPr/>
        </p:nvSpPr>
        <p:spPr bwMode="gray">
          <a:xfrm>
            <a:off x="4849619" y="3177000"/>
            <a:ext cx="252000" cy="252000"/>
          </a:xfrm>
          <a:prstGeom prst="ellipse">
            <a:avLst/>
          </a:prstGeom>
          <a:solidFill>
            <a:srgbClr val="074D92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14CB38-C759-C484-F2E9-E8C996059145}"/>
              </a:ext>
            </a:extLst>
          </p:cNvPr>
          <p:cNvSpPr/>
          <p:nvPr/>
        </p:nvSpPr>
        <p:spPr bwMode="gray">
          <a:xfrm>
            <a:off x="5710269" y="3177000"/>
            <a:ext cx="252000" cy="252000"/>
          </a:xfrm>
          <a:prstGeom prst="ellipse">
            <a:avLst/>
          </a:prstGeom>
          <a:solidFill>
            <a:srgbClr val="053B7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C89B2F-FC7C-BEEB-CBD3-F3C3CDF2B47F}"/>
              </a:ext>
            </a:extLst>
          </p:cNvPr>
          <p:cNvSpPr/>
          <p:nvPr/>
        </p:nvSpPr>
        <p:spPr bwMode="gray">
          <a:xfrm>
            <a:off x="6570919" y="3177000"/>
            <a:ext cx="252000" cy="252000"/>
          </a:xfrm>
          <a:prstGeom prst="ellipse">
            <a:avLst/>
          </a:prstGeom>
          <a:solidFill>
            <a:srgbClr val="0F828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C27CC3-6735-9963-5D44-6A98EFEEC88C}"/>
              </a:ext>
            </a:extLst>
          </p:cNvPr>
          <p:cNvSpPr/>
          <p:nvPr/>
        </p:nvSpPr>
        <p:spPr bwMode="gray">
          <a:xfrm>
            <a:off x="7431568" y="3177000"/>
            <a:ext cx="252000" cy="252000"/>
          </a:xfrm>
          <a:prstGeom prst="ellipse">
            <a:avLst/>
          </a:prstGeom>
          <a:solidFill>
            <a:srgbClr val="C0399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D979-B998-D1B3-8B00-9F417267085F}"/>
              </a:ext>
            </a:extLst>
          </p:cNvPr>
          <p:cNvSpPr/>
          <p:nvPr/>
        </p:nvSpPr>
        <p:spPr bwMode="gray">
          <a:xfrm>
            <a:off x="8194198" y="3177000"/>
            <a:ext cx="252000" cy="252000"/>
          </a:xfrm>
          <a:prstGeom prst="ellipse">
            <a:avLst/>
          </a:prstGeom>
          <a:solidFill>
            <a:srgbClr val="107E3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5C4CD-333B-D6FD-5038-190BEA97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97" y="3729086"/>
            <a:ext cx="533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58024" y="3284425"/>
            <a:ext cx="437509" cy="2"/>
          </a:xfrm>
          <a:prstGeom prst="bentConnector3">
            <a:avLst>
              <a:gd name="adj1" fmla="val 5174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flipV="1">
            <a:off x="5309518" y="2179288"/>
            <a:ext cx="1221991" cy="388745"/>
          </a:xfrm>
          <a:prstGeom prst="bentConnector3">
            <a:avLst>
              <a:gd name="adj1" fmla="val 11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67">
            <a:extLst>
              <a:ext uri="{FF2B5EF4-FFF2-40B4-BE49-F238E27FC236}">
                <a16:creationId xmlns:a16="http://schemas.microsoft.com/office/drawing/2014/main" id="{8754F166-44C2-45F5-A54E-05E0B874E112}"/>
              </a:ext>
            </a:extLst>
          </p:cNvPr>
          <p:cNvSpPr txBox="1">
            <a:spLocks/>
          </p:cNvSpPr>
          <p:nvPr/>
        </p:nvSpPr>
        <p:spPr>
          <a:xfrm>
            <a:off x="1063900" y="2627257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1" name="Textfeld 67">
            <a:extLst>
              <a:ext uri="{FF2B5EF4-FFF2-40B4-BE49-F238E27FC236}">
                <a16:creationId xmlns:a16="http://schemas.microsoft.com/office/drawing/2014/main" id="{8D6C34A4-F107-4A51-9CF2-2D7467CA4E3F}"/>
              </a:ext>
            </a:extLst>
          </p:cNvPr>
          <p:cNvSpPr txBox="1">
            <a:spLocks/>
          </p:cNvSpPr>
          <p:nvPr/>
        </p:nvSpPr>
        <p:spPr>
          <a:xfrm>
            <a:off x="2854214" y="2170321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2" name="Textfeld 67">
            <a:extLst>
              <a:ext uri="{FF2B5EF4-FFF2-40B4-BE49-F238E27FC236}">
                <a16:creationId xmlns:a16="http://schemas.microsoft.com/office/drawing/2014/main" id="{D82690BF-C1FA-4106-A4F9-E50D786E35CE}"/>
              </a:ext>
            </a:extLst>
          </p:cNvPr>
          <p:cNvSpPr txBox="1">
            <a:spLocks/>
          </p:cNvSpPr>
          <p:nvPr/>
        </p:nvSpPr>
        <p:spPr>
          <a:xfrm>
            <a:off x="3250827" y="2154259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83" name="Textfeld 67">
            <a:extLst>
              <a:ext uri="{FF2B5EF4-FFF2-40B4-BE49-F238E27FC236}">
                <a16:creationId xmlns:a16="http://schemas.microsoft.com/office/drawing/2014/main" id="{32672328-3C5F-464C-A313-E6A3F05DC121}"/>
              </a:ext>
            </a:extLst>
          </p:cNvPr>
          <p:cNvSpPr txBox="1">
            <a:spLocks/>
          </p:cNvSpPr>
          <p:nvPr/>
        </p:nvSpPr>
        <p:spPr>
          <a:xfrm>
            <a:off x="2577570" y="333706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9" name="Textfeld 67">
            <a:extLst>
              <a:ext uri="{FF2B5EF4-FFF2-40B4-BE49-F238E27FC236}">
                <a16:creationId xmlns:a16="http://schemas.microsoft.com/office/drawing/2014/main" id="{81B0B9AC-CD43-4669-916D-59B521A7FAC8}"/>
              </a:ext>
            </a:extLst>
          </p:cNvPr>
          <p:cNvSpPr txBox="1">
            <a:spLocks/>
          </p:cNvSpPr>
          <p:nvPr/>
        </p:nvSpPr>
        <p:spPr>
          <a:xfrm>
            <a:off x="5157041" y="432488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100" name="Textfeld 67">
            <a:extLst>
              <a:ext uri="{FF2B5EF4-FFF2-40B4-BE49-F238E27FC236}">
                <a16:creationId xmlns:a16="http://schemas.microsoft.com/office/drawing/2014/main" id="{428EB7E7-6A41-4BB5-B556-064A97C5924B}"/>
              </a:ext>
            </a:extLst>
          </p:cNvPr>
          <p:cNvSpPr txBox="1">
            <a:spLocks/>
          </p:cNvSpPr>
          <p:nvPr/>
        </p:nvSpPr>
        <p:spPr>
          <a:xfrm>
            <a:off x="7501193" y="531882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38154E-0BB3-4AF8-AF1D-06A31C6B48A9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2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58024" y="3284425"/>
            <a:ext cx="437509" cy="2"/>
          </a:xfrm>
          <a:prstGeom prst="bentConnector3">
            <a:avLst>
              <a:gd name="adj1" fmla="val 5174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flipV="1">
            <a:off x="5309518" y="2179288"/>
            <a:ext cx="1221991" cy="388745"/>
          </a:xfrm>
          <a:prstGeom prst="bentConnector3">
            <a:avLst>
              <a:gd name="adj1" fmla="val 11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67">
            <a:extLst>
              <a:ext uri="{FF2B5EF4-FFF2-40B4-BE49-F238E27FC236}">
                <a16:creationId xmlns:a16="http://schemas.microsoft.com/office/drawing/2014/main" id="{8754F166-44C2-45F5-A54E-05E0B874E112}"/>
              </a:ext>
            </a:extLst>
          </p:cNvPr>
          <p:cNvSpPr txBox="1">
            <a:spLocks/>
          </p:cNvSpPr>
          <p:nvPr/>
        </p:nvSpPr>
        <p:spPr>
          <a:xfrm>
            <a:off x="1087215" y="5507623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1" name="Textfeld 67">
            <a:extLst>
              <a:ext uri="{FF2B5EF4-FFF2-40B4-BE49-F238E27FC236}">
                <a16:creationId xmlns:a16="http://schemas.microsoft.com/office/drawing/2014/main" id="{8D6C34A4-F107-4A51-9CF2-2D7467CA4E3F}"/>
              </a:ext>
            </a:extLst>
          </p:cNvPr>
          <p:cNvSpPr txBox="1">
            <a:spLocks/>
          </p:cNvSpPr>
          <p:nvPr/>
        </p:nvSpPr>
        <p:spPr>
          <a:xfrm>
            <a:off x="2336684" y="4852936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2" name="Textfeld 67">
            <a:extLst>
              <a:ext uri="{FF2B5EF4-FFF2-40B4-BE49-F238E27FC236}">
                <a16:creationId xmlns:a16="http://schemas.microsoft.com/office/drawing/2014/main" id="{D82690BF-C1FA-4106-A4F9-E50D786E35CE}"/>
              </a:ext>
            </a:extLst>
          </p:cNvPr>
          <p:cNvSpPr txBox="1">
            <a:spLocks/>
          </p:cNvSpPr>
          <p:nvPr/>
        </p:nvSpPr>
        <p:spPr>
          <a:xfrm>
            <a:off x="2733297" y="483687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83" name="Textfeld 67">
            <a:extLst>
              <a:ext uri="{FF2B5EF4-FFF2-40B4-BE49-F238E27FC236}">
                <a16:creationId xmlns:a16="http://schemas.microsoft.com/office/drawing/2014/main" id="{32672328-3C5F-464C-A313-E6A3F05DC121}"/>
              </a:ext>
            </a:extLst>
          </p:cNvPr>
          <p:cNvSpPr txBox="1">
            <a:spLocks/>
          </p:cNvSpPr>
          <p:nvPr/>
        </p:nvSpPr>
        <p:spPr>
          <a:xfrm>
            <a:off x="3033720" y="5503431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9" name="Textfeld 67">
            <a:extLst>
              <a:ext uri="{FF2B5EF4-FFF2-40B4-BE49-F238E27FC236}">
                <a16:creationId xmlns:a16="http://schemas.microsoft.com/office/drawing/2014/main" id="{81B0B9AC-CD43-4669-916D-59B521A7FAC8}"/>
              </a:ext>
            </a:extLst>
          </p:cNvPr>
          <p:cNvSpPr txBox="1">
            <a:spLocks/>
          </p:cNvSpPr>
          <p:nvPr/>
        </p:nvSpPr>
        <p:spPr>
          <a:xfrm>
            <a:off x="3717405" y="594016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84" name="Textfeld 67">
            <a:extLst>
              <a:ext uri="{FF2B5EF4-FFF2-40B4-BE49-F238E27FC236}">
                <a16:creationId xmlns:a16="http://schemas.microsoft.com/office/drawing/2014/main" id="{169F5023-DB5E-4887-AE50-39FB7A218525}"/>
              </a:ext>
            </a:extLst>
          </p:cNvPr>
          <p:cNvSpPr txBox="1">
            <a:spLocks/>
          </p:cNvSpPr>
          <p:nvPr/>
        </p:nvSpPr>
        <p:spPr>
          <a:xfrm>
            <a:off x="7501193" y="531882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5DCC8C-91CC-472B-A14B-7EE1188AA31F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38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3188550" y="3233179"/>
            <a:ext cx="2787779" cy="91459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D331DB-3F78-4F37-8AE6-AFE7B7931C44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1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1846295" y="4162169"/>
            <a:ext cx="2708213" cy="793060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A30F78-B041-4501-A09F-8B0E2F61825C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31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1846296" y="4998821"/>
            <a:ext cx="1342018" cy="88951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A12C9-1EC7-46E9-B541-E5B530C2CD30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6410533" y="1249291"/>
            <a:ext cx="3203320" cy="157794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A12C9-1EC7-46E9-B541-E5B530C2CD30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99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204001F7-6086-8196-F0B3-CB4C8DE5EC8A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02AB9BC4-B130-A35C-D5F4-92A621F8ECD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60181BA6-A024-7FE7-D075-EBE49B176B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42">
            <a:extLst>
              <a:ext uri="{FF2B5EF4-FFF2-40B4-BE49-F238E27FC236}">
                <a16:creationId xmlns:a16="http://schemas.microsoft.com/office/drawing/2014/main" id="{D9973145-76FA-299C-673A-BC480BFAD9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63CCAECB-38E3-4451-BF7A-7D5015D790BC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7BA5E2-AF40-0B3D-4272-00AFD2D8C3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8A250E-7084-BE49-3ED3-BCFEA47C1D34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B32A3E66-3971-5269-2E17-CDCB4B9F3D1E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52">
            <a:extLst>
              <a:ext uri="{FF2B5EF4-FFF2-40B4-BE49-F238E27FC236}">
                <a16:creationId xmlns:a16="http://schemas.microsoft.com/office/drawing/2014/main" id="{DC3CC0AD-C55A-3B2E-2C2B-4CED9A79AB18}"/>
              </a:ext>
            </a:extLst>
          </p:cNvPr>
          <p:cNvSpPr/>
          <p:nvPr/>
        </p:nvSpPr>
        <p:spPr>
          <a:xfrm>
            <a:off x="1830236" y="4133365"/>
            <a:ext cx="4331897" cy="1991665"/>
          </a:xfrm>
          <a:prstGeom prst="roundRect">
            <a:avLst>
              <a:gd name="adj" fmla="val 4920"/>
            </a:avLst>
          </a:prstGeom>
          <a:noFill/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Gewinkelte Verbindung 42">
            <a:extLst>
              <a:ext uri="{FF2B5EF4-FFF2-40B4-BE49-F238E27FC236}">
                <a16:creationId xmlns:a16="http://schemas.microsoft.com/office/drawing/2014/main" id="{63CDBE7F-37FD-7846-76F7-7038E03620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17">
            <a:extLst>
              <a:ext uri="{FF2B5EF4-FFF2-40B4-BE49-F238E27FC236}">
                <a16:creationId xmlns:a16="http://schemas.microsoft.com/office/drawing/2014/main" id="{31AA8EA0-35C5-E2A3-36ED-D9CE42783027}"/>
              </a:ext>
            </a:extLst>
          </p:cNvPr>
          <p:cNvSpPr/>
          <p:nvPr/>
        </p:nvSpPr>
        <p:spPr>
          <a:xfrm>
            <a:off x="8621313" y="1768534"/>
            <a:ext cx="718883" cy="6405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47BAA831-E542-4ED5-DD8F-AC45C48F3751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B4C1DD-DB7D-A2AF-ABA6-512FA18FEEA4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rgbClr val="0F7E3E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winkelte Verbindung 42">
            <a:extLst>
              <a:ext uri="{FF2B5EF4-FFF2-40B4-BE49-F238E27FC236}">
                <a16:creationId xmlns:a16="http://schemas.microsoft.com/office/drawing/2014/main" id="{EE4742DF-3584-4181-F6D8-D372669FD686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7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67">
            <a:extLst>
              <a:ext uri="{FF2B5EF4-FFF2-40B4-BE49-F238E27FC236}">
                <a16:creationId xmlns:a16="http://schemas.microsoft.com/office/drawing/2014/main" id="{8A030288-1928-F8F2-76BE-3F63F00A3437}"/>
              </a:ext>
            </a:extLst>
          </p:cNvPr>
          <p:cNvSpPr txBox="1">
            <a:spLocks/>
          </p:cNvSpPr>
          <p:nvPr/>
        </p:nvSpPr>
        <p:spPr>
          <a:xfrm>
            <a:off x="1043534" y="2701137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1</a:t>
            </a:r>
          </a:p>
        </p:txBody>
      </p:sp>
      <p:sp>
        <p:nvSpPr>
          <p:cNvPr id="15" name="Textfeld 67">
            <a:extLst>
              <a:ext uri="{FF2B5EF4-FFF2-40B4-BE49-F238E27FC236}">
                <a16:creationId xmlns:a16="http://schemas.microsoft.com/office/drawing/2014/main" id="{02EF3A04-0A0D-B226-F620-F7D4B17491DD}"/>
              </a:ext>
            </a:extLst>
          </p:cNvPr>
          <p:cNvSpPr txBox="1">
            <a:spLocks/>
          </p:cNvSpPr>
          <p:nvPr/>
        </p:nvSpPr>
        <p:spPr>
          <a:xfrm>
            <a:off x="2992938" y="2205615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2</a:t>
            </a:r>
          </a:p>
        </p:txBody>
      </p:sp>
      <p:sp>
        <p:nvSpPr>
          <p:cNvPr id="16" name="Textfeld 67">
            <a:extLst>
              <a:ext uri="{FF2B5EF4-FFF2-40B4-BE49-F238E27FC236}">
                <a16:creationId xmlns:a16="http://schemas.microsoft.com/office/drawing/2014/main" id="{EDB4E762-3825-6BAC-4F00-A664AC383590}"/>
              </a:ext>
            </a:extLst>
          </p:cNvPr>
          <p:cNvSpPr txBox="1">
            <a:spLocks/>
          </p:cNvSpPr>
          <p:nvPr/>
        </p:nvSpPr>
        <p:spPr>
          <a:xfrm>
            <a:off x="3150015" y="2443093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3</a:t>
            </a:r>
          </a:p>
        </p:txBody>
      </p:sp>
      <p:sp>
        <p:nvSpPr>
          <p:cNvPr id="17" name="Textfeld 67">
            <a:extLst>
              <a:ext uri="{FF2B5EF4-FFF2-40B4-BE49-F238E27FC236}">
                <a16:creationId xmlns:a16="http://schemas.microsoft.com/office/drawing/2014/main" id="{D09C578B-A36D-C0AB-E182-A0D87106CA98}"/>
              </a:ext>
            </a:extLst>
          </p:cNvPr>
          <p:cNvSpPr txBox="1">
            <a:spLocks/>
          </p:cNvSpPr>
          <p:nvPr/>
        </p:nvSpPr>
        <p:spPr>
          <a:xfrm>
            <a:off x="3129401" y="3040428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4</a:t>
            </a:r>
          </a:p>
        </p:txBody>
      </p:sp>
      <p:sp>
        <p:nvSpPr>
          <p:cNvPr id="18" name="Textfeld 67">
            <a:extLst>
              <a:ext uri="{FF2B5EF4-FFF2-40B4-BE49-F238E27FC236}">
                <a16:creationId xmlns:a16="http://schemas.microsoft.com/office/drawing/2014/main" id="{C28AB903-B313-0659-FDCD-D8A6D741648C}"/>
              </a:ext>
            </a:extLst>
          </p:cNvPr>
          <p:cNvSpPr txBox="1">
            <a:spLocks/>
          </p:cNvSpPr>
          <p:nvPr/>
        </p:nvSpPr>
        <p:spPr>
          <a:xfrm>
            <a:off x="5168759" y="4520029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5</a:t>
            </a:r>
          </a:p>
        </p:txBody>
      </p:sp>
      <p:cxnSp>
        <p:nvCxnSpPr>
          <p:cNvPr id="20" name="Gewinkelte Verbindung 42">
            <a:extLst>
              <a:ext uri="{FF2B5EF4-FFF2-40B4-BE49-F238E27FC236}">
                <a16:creationId xmlns:a16="http://schemas.microsoft.com/office/drawing/2014/main" id="{D9A6759B-14D0-2B92-1536-FD39DEB6A720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67">
            <a:extLst>
              <a:ext uri="{FF2B5EF4-FFF2-40B4-BE49-F238E27FC236}">
                <a16:creationId xmlns:a16="http://schemas.microsoft.com/office/drawing/2014/main" id="{F506B476-9F55-0163-8FD9-2E5B1391D697}"/>
              </a:ext>
            </a:extLst>
          </p:cNvPr>
          <p:cNvSpPr txBox="1">
            <a:spLocks/>
          </p:cNvSpPr>
          <p:nvPr/>
        </p:nvSpPr>
        <p:spPr>
          <a:xfrm>
            <a:off x="7628494" y="5373591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8481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5901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446968" y="5672123"/>
            <a:ext cx="2815003" cy="235344"/>
          </a:xfrm>
          <a:prstGeom prst="bentConnector3">
            <a:avLst>
              <a:gd name="adj1" fmla="val 9983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A44B63F9-2072-7CA3-213D-878BE97D49FF}"/>
              </a:ext>
            </a:extLst>
          </p:cNvPr>
          <p:cNvCxnSpPr>
            <a:cxnSpLocks/>
          </p:cNvCxnSpPr>
          <p:nvPr/>
        </p:nvCxnSpPr>
        <p:spPr>
          <a:xfrm>
            <a:off x="3856220" y="5467866"/>
            <a:ext cx="7729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67">
            <a:extLst>
              <a:ext uri="{FF2B5EF4-FFF2-40B4-BE49-F238E27FC236}">
                <a16:creationId xmlns:a16="http://schemas.microsoft.com/office/drawing/2014/main" id="{361315A2-7F22-0B7B-82A3-E5E33A5E31A7}"/>
              </a:ext>
            </a:extLst>
          </p:cNvPr>
          <p:cNvSpPr txBox="1">
            <a:spLocks/>
          </p:cNvSpPr>
          <p:nvPr/>
        </p:nvSpPr>
        <p:spPr>
          <a:xfrm>
            <a:off x="1049213" y="5373591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1</a:t>
            </a:r>
          </a:p>
        </p:txBody>
      </p:sp>
      <p:sp>
        <p:nvSpPr>
          <p:cNvPr id="18" name="Textfeld 67">
            <a:extLst>
              <a:ext uri="{FF2B5EF4-FFF2-40B4-BE49-F238E27FC236}">
                <a16:creationId xmlns:a16="http://schemas.microsoft.com/office/drawing/2014/main" id="{517439EF-F810-02FA-9946-F12FB333D2D8}"/>
              </a:ext>
            </a:extLst>
          </p:cNvPr>
          <p:cNvSpPr txBox="1">
            <a:spLocks/>
          </p:cNvSpPr>
          <p:nvPr/>
        </p:nvSpPr>
        <p:spPr>
          <a:xfrm>
            <a:off x="3769228" y="5814255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753A1-34B2-D4E3-CB3A-99C682E278AD}"/>
              </a:ext>
            </a:extLst>
          </p:cNvPr>
          <p:cNvSpPr/>
          <p:nvPr/>
        </p:nvSpPr>
        <p:spPr>
          <a:xfrm>
            <a:off x="2003243" y="5227163"/>
            <a:ext cx="2620584" cy="4977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44">
            <a:extLst>
              <a:ext uri="{FF2B5EF4-FFF2-40B4-BE49-F238E27FC236}">
                <a16:creationId xmlns:a16="http://schemas.microsoft.com/office/drawing/2014/main" id="{DE7549BA-C712-BB49-A2E9-9A4B09CB2049}"/>
              </a:ext>
            </a:extLst>
          </p:cNvPr>
          <p:cNvSpPr/>
          <p:nvPr/>
        </p:nvSpPr>
        <p:spPr>
          <a:xfrm>
            <a:off x="3624129" y="5302791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26" name="Bild 71">
            <a:extLst>
              <a:ext uri="{FF2B5EF4-FFF2-40B4-BE49-F238E27FC236}">
                <a16:creationId xmlns:a16="http://schemas.microsoft.com/office/drawing/2014/main" id="{BFADC905-7188-2DAA-09D1-E33D6938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59" y="5262454"/>
            <a:ext cx="409669" cy="409669"/>
          </a:xfrm>
          <a:prstGeom prst="ellipse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3296-EEB2-53B5-CBB6-31E4CE0A0BFD}"/>
              </a:ext>
            </a:extLst>
          </p:cNvPr>
          <p:cNvCxnSpPr>
            <a:cxnSpLocks/>
          </p:cNvCxnSpPr>
          <p:nvPr/>
        </p:nvCxnSpPr>
        <p:spPr>
          <a:xfrm>
            <a:off x="2446968" y="5654779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DF643E-B7A2-9436-C310-F4D61DCCDEEC}"/>
              </a:ext>
            </a:extLst>
          </p:cNvPr>
          <p:cNvCxnSpPr>
            <a:cxnSpLocks/>
          </p:cNvCxnSpPr>
          <p:nvPr/>
        </p:nvCxnSpPr>
        <p:spPr>
          <a:xfrm flipH="1" flipV="1">
            <a:off x="2343189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E94513-74A3-7023-7091-854B22ABBF8B}"/>
              </a:ext>
            </a:extLst>
          </p:cNvPr>
          <p:cNvCxnSpPr>
            <a:cxnSpLocks/>
          </p:cNvCxnSpPr>
          <p:nvPr/>
        </p:nvCxnSpPr>
        <p:spPr>
          <a:xfrm>
            <a:off x="2585627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67">
            <a:extLst>
              <a:ext uri="{FF2B5EF4-FFF2-40B4-BE49-F238E27FC236}">
                <a16:creationId xmlns:a16="http://schemas.microsoft.com/office/drawing/2014/main" id="{2227E31F-B49F-02A5-0A27-A976E6E9658E}"/>
              </a:ext>
            </a:extLst>
          </p:cNvPr>
          <p:cNvSpPr txBox="1">
            <a:spLocks/>
          </p:cNvSpPr>
          <p:nvPr/>
        </p:nvSpPr>
        <p:spPr>
          <a:xfrm>
            <a:off x="2237062" y="5068849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3</a:t>
            </a:r>
          </a:p>
        </p:txBody>
      </p:sp>
      <p:sp>
        <p:nvSpPr>
          <p:cNvPr id="34" name="Rechteck 61">
            <a:extLst>
              <a:ext uri="{FF2B5EF4-FFF2-40B4-BE49-F238E27FC236}">
                <a16:creationId xmlns:a16="http://schemas.microsoft.com/office/drawing/2014/main" id="{1E65C659-2DDF-2FD9-C879-CE497A35A143}"/>
              </a:ext>
            </a:extLst>
          </p:cNvPr>
          <p:cNvSpPr/>
          <p:nvPr/>
        </p:nvSpPr>
        <p:spPr>
          <a:xfrm>
            <a:off x="2004777" y="5269181"/>
            <a:ext cx="884382" cy="4137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cxnSp>
        <p:nvCxnSpPr>
          <p:cNvPr id="35" name="Gewinkelte Verbindung 42">
            <a:extLst>
              <a:ext uri="{FF2B5EF4-FFF2-40B4-BE49-F238E27FC236}">
                <a16:creationId xmlns:a16="http://schemas.microsoft.com/office/drawing/2014/main" id="{540DD600-43E1-D8B3-8048-FFD7E15DB551}"/>
              </a:ext>
            </a:extLst>
          </p:cNvPr>
          <p:cNvCxnSpPr>
            <a:cxnSpLocks/>
          </p:cNvCxnSpPr>
          <p:nvPr/>
        </p:nvCxnSpPr>
        <p:spPr>
          <a:xfrm>
            <a:off x="2889159" y="5472098"/>
            <a:ext cx="436462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67">
            <a:extLst>
              <a:ext uri="{FF2B5EF4-FFF2-40B4-BE49-F238E27FC236}">
                <a16:creationId xmlns:a16="http://schemas.microsoft.com/office/drawing/2014/main" id="{76E9C091-8F03-DD4F-330F-A222DBD3D838}"/>
              </a:ext>
            </a:extLst>
          </p:cNvPr>
          <p:cNvSpPr txBox="1">
            <a:spLocks/>
          </p:cNvSpPr>
          <p:nvPr/>
        </p:nvSpPr>
        <p:spPr>
          <a:xfrm>
            <a:off x="3014178" y="5373590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2</a:t>
            </a:r>
          </a:p>
        </p:txBody>
      </p:sp>
      <p:sp>
        <p:nvSpPr>
          <p:cNvPr id="17" name="Textfeld 67">
            <a:extLst>
              <a:ext uri="{FF2B5EF4-FFF2-40B4-BE49-F238E27FC236}">
                <a16:creationId xmlns:a16="http://schemas.microsoft.com/office/drawing/2014/main" id="{A300626F-5A44-E1C0-99C2-170AF82DBA44}"/>
              </a:ext>
            </a:extLst>
          </p:cNvPr>
          <p:cNvSpPr txBox="1">
            <a:spLocks/>
          </p:cNvSpPr>
          <p:nvPr/>
        </p:nvSpPr>
        <p:spPr>
          <a:xfrm>
            <a:off x="2492415" y="4961583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4</a:t>
            </a:r>
          </a:p>
        </p:txBody>
      </p:sp>
      <p:cxnSp>
        <p:nvCxnSpPr>
          <p:cNvPr id="37" name="Gewinkelte Verbindung 42">
            <a:extLst>
              <a:ext uri="{FF2B5EF4-FFF2-40B4-BE49-F238E27FC236}">
                <a16:creationId xmlns:a16="http://schemas.microsoft.com/office/drawing/2014/main" id="{9B413A54-1DC9-EA27-BE51-409D1EED722C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67">
            <a:extLst>
              <a:ext uri="{FF2B5EF4-FFF2-40B4-BE49-F238E27FC236}">
                <a16:creationId xmlns:a16="http://schemas.microsoft.com/office/drawing/2014/main" id="{7C6920B5-1606-961F-7894-A46CA916F121}"/>
              </a:ext>
            </a:extLst>
          </p:cNvPr>
          <p:cNvSpPr txBox="1">
            <a:spLocks/>
          </p:cNvSpPr>
          <p:nvPr/>
        </p:nvSpPr>
        <p:spPr>
          <a:xfrm>
            <a:off x="7628494" y="5373591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853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9C927C0-8576-3160-BB11-B993E34CA7E3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4572332" y="5170492"/>
            <a:ext cx="1447506" cy="594205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4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1948396" y="3481973"/>
            <a:ext cx="4049157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1955945" y="4472359"/>
            <a:ext cx="1945874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7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1949805" y="5212209"/>
            <a:ext cx="1945874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4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1E5C1412-4B31-4EB2-BCFB-90DC85E0549F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DAEC0FB5-7FB8-4E5D-836C-D6122B8C2BC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Widescreen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Franchise</dc:title>
  <dc:creator>Varwig, Britta</dc:creator>
  <cp:lastModifiedBy>Varwig, Britta</cp:lastModifiedBy>
  <cp:revision>33</cp:revision>
  <dcterms:created xsi:type="dcterms:W3CDTF">2022-02-10T14:48:04Z</dcterms:created>
  <dcterms:modified xsi:type="dcterms:W3CDTF">2022-05-30T07:18:49Z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637690193300978276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