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146846452" r:id="rId7"/>
    <p:sldId id="2146846472" r:id="rId8"/>
    <p:sldId id="2146846483" r:id="rId9"/>
    <p:sldId id="2146846477" r:id="rId10"/>
    <p:sldId id="2146846478" r:id="rId11"/>
    <p:sldId id="2146846479" r:id="rId12"/>
    <p:sldId id="2146846480" r:id="rId13"/>
    <p:sldId id="2146846481" r:id="rId14"/>
    <p:sldId id="2146846484" r:id="rId15"/>
    <p:sldId id="2146846473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B05F1D-5DCE-4883-AAD3-A7B0F8AA305C}">
          <p14:sldIdLst>
            <p14:sldId id="256"/>
          </p14:sldIdLst>
        </p14:section>
        <p14:section name="recap EF Architecture" id="{8F600EA7-BAE7-469B-BC2C-E5B92AFFB403}">
          <p14:sldIdLst>
            <p14:sldId id="2146846452"/>
          </p14:sldIdLst>
        </p14:section>
        <p14:section name="metering Achritecture" id="{835D04BC-5A92-4374-9B52-43B53124550B}">
          <p14:sldIdLst>
            <p14:sldId id="2146846472"/>
          </p14:sldIdLst>
        </p14:section>
        <p14:section name="metering -login flow" id="{3EC03E2C-9D66-4689-8181-E34EA95E7ED0}">
          <p14:sldIdLst>
            <p14:sldId id="2146846483"/>
          </p14:sldIdLst>
        </p14:section>
        <p14:section name="metering - UI flow" id="{CE333754-8237-4DA2-B322-EFEF1B575159}">
          <p14:sldIdLst>
            <p14:sldId id="2146846477"/>
          </p14:sldIdLst>
        </p14:section>
        <p14:section name="focus: Operations Service" id="{639134B7-63E5-4E39-AD92-A6169D2E27EF}">
          <p14:sldIdLst>
            <p14:sldId id="2146846478"/>
          </p14:sldIdLst>
        </p14:section>
        <p14:section name="focus: EF Service" id="{4F5C8479-829F-4A4A-BF6C-024A4A0CD5FA}">
          <p14:sldIdLst>
            <p14:sldId id="2146846479"/>
          </p14:sldIdLst>
        </p14:section>
        <p14:section name="focus metering UI" id="{765ABDA4-A413-482D-8B7A-55E2605DCC55}">
          <p14:sldIdLst>
            <p14:sldId id="2146846480"/>
          </p14:sldIdLst>
        </p14:section>
        <p14:section name="focus on AppRouter" id="{33C8FED5-867F-4220-A1D6-540E26D0E2ED}">
          <p14:sldIdLst>
            <p14:sldId id="2146846481"/>
          </p14:sldIdLst>
        </p14:section>
        <p14:section name="Estimating Costs for SAP HANA Cloud" id="{2F2A685B-1572-4CD5-AA81-6C0F90828C82}">
          <p14:sldIdLst>
            <p14:sldId id="2146846484"/>
          </p14:sldIdLst>
        </p14:section>
        <p14:section name="archive" id="{525CB76C-6B12-420F-8299-EF2E5D20BAC2}">
          <p14:sldIdLst>
            <p14:sldId id="2146846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242"/>
    <a:srgbClr val="E97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47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04/21/2022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90DD-BA89-4337-896E-540FCED76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Easy Franchise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B0E88-40C3-4006-A246-6110D4122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metering</a:t>
            </a:r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6410533" y="1249291"/>
            <a:ext cx="3203320" cy="157794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A12C9-1EC7-46E9-B541-E5B530C2CD30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85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25434" y="3380770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6" y="1380420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3126211" y="3277726"/>
            <a:ext cx="2965676" cy="67683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1" y="3512388"/>
            <a:ext cx="251750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3"/>
            <a:ext cx="667402" cy="658100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</p:cNvCxnSpPr>
          <p:nvPr/>
        </p:nvCxnSpPr>
        <p:spPr>
          <a:xfrm>
            <a:off x="4651715" y="3041582"/>
            <a:ext cx="2087753" cy="408067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42">
            <a:extLst>
              <a:ext uri="{FF2B5EF4-FFF2-40B4-BE49-F238E27FC236}">
                <a16:creationId xmlns:a16="http://schemas.microsoft.com/office/drawing/2014/main" id="{02FFDB35-F085-4018-8039-C8876EC0278A}"/>
              </a:ext>
            </a:extLst>
          </p:cNvPr>
          <p:cNvCxnSpPr>
            <a:cxnSpLocks/>
          </p:cNvCxnSpPr>
          <p:nvPr/>
        </p:nvCxnSpPr>
        <p:spPr>
          <a:xfrm flipV="1">
            <a:off x="9201153" y="3429000"/>
            <a:ext cx="1201761" cy="1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271813" y="5554639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15920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/>
              <a:t>Operation service</a:t>
            </a:r>
            <a:endParaRPr lang="de-DE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29121" y="5460540"/>
            <a:ext cx="1241850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9F81674-548C-4CC8-BEA4-A68B6844B870}"/>
              </a:ext>
            </a:extLst>
          </p:cNvPr>
          <p:cNvSpPr/>
          <p:nvPr/>
        </p:nvSpPr>
        <p:spPr>
          <a:xfrm>
            <a:off x="1015397" y="527727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1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46F7E96-7F5C-48C9-B2B3-4E0F0B06B4AC}"/>
              </a:ext>
            </a:extLst>
          </p:cNvPr>
          <p:cNvSpPr/>
          <p:nvPr/>
        </p:nvSpPr>
        <p:spPr>
          <a:xfrm>
            <a:off x="3057804" y="520636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2</a:t>
            </a:r>
            <a:endParaRPr lang="en-DE" sz="1200" b="1">
              <a:solidFill>
                <a:schemeClr val="bg1"/>
              </a:solidFill>
            </a:endParaRPr>
          </a:p>
        </p:txBody>
      </p: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2513161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798880" y="4860464"/>
            <a:ext cx="6628" cy="32911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3DC6E481-8D76-445A-AD94-B45073826D75}"/>
              </a:ext>
            </a:extLst>
          </p:cNvPr>
          <p:cNvSpPr/>
          <p:nvPr/>
        </p:nvSpPr>
        <p:spPr>
          <a:xfrm>
            <a:off x="2557025" y="491014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3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06706A1-6A11-4F5C-8816-F0DAFEF674D0}"/>
              </a:ext>
            </a:extLst>
          </p:cNvPr>
          <p:cNvSpPr/>
          <p:nvPr/>
        </p:nvSpPr>
        <p:spPr>
          <a:xfrm>
            <a:off x="4179303" y="586717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4</a:t>
            </a:r>
            <a:endParaRPr lang="en-DE" sz="1200" b="1">
              <a:solidFill>
                <a:schemeClr val="bg1"/>
              </a:solidFill>
            </a:endParaRPr>
          </a:p>
        </p:txBody>
      </p: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DB86BC1-B7B1-40B3-BBEB-A0773DDD2F4F}"/>
              </a:ext>
            </a:extLst>
          </p:cNvPr>
          <p:cNvSpPr/>
          <p:nvPr/>
        </p:nvSpPr>
        <p:spPr>
          <a:xfrm>
            <a:off x="7766658" y="5323441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5</a:t>
            </a:r>
            <a:endParaRPr lang="en-DE" sz="1200" b="1">
              <a:solidFill>
                <a:schemeClr val="bg1"/>
              </a:solidFill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9066037-9982-412A-A7B2-309EFA0ADD6A}"/>
              </a:ext>
            </a:extLst>
          </p:cNvPr>
          <p:cNvSpPr/>
          <p:nvPr/>
        </p:nvSpPr>
        <p:spPr>
          <a:xfrm>
            <a:off x="6890625" y="5313544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7C870749-ABAF-4D65-A8AF-D8A20C055E71}"/>
              </a:ext>
            </a:extLst>
          </p:cNvPr>
          <p:cNvSpPr txBox="1"/>
          <p:nvPr/>
        </p:nvSpPr>
        <p:spPr>
          <a:xfrm>
            <a:off x="6557325" y="5505052"/>
            <a:ext cx="99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sz="80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login metric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EEA89D4-002D-40A3-B11C-DF3263E0803C}"/>
              </a:ext>
            </a:extLst>
          </p:cNvPr>
          <p:cNvSpPr txBox="1"/>
          <p:nvPr/>
        </p:nvSpPr>
        <p:spPr>
          <a:xfrm>
            <a:off x="7618773" y="5512534"/>
            <a:ext cx="99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active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user metric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  <a:endCxn id="92" idx="2"/>
          </p:cNvCxnSpPr>
          <p:nvPr/>
        </p:nvCxnSpPr>
        <p:spPr>
          <a:xfrm rot="16200000" flipV="1">
            <a:off x="4389318" y="4208194"/>
            <a:ext cx="1181179" cy="575950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0D2B72E-11E5-40F1-A25E-C7B1BF3723E9}"/>
              </a:ext>
            </a:extLst>
          </p:cNvPr>
          <p:cNvSpPr/>
          <p:nvPr/>
        </p:nvSpPr>
        <p:spPr>
          <a:xfrm>
            <a:off x="4936123" y="4336853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CB1692-806A-434C-B9F2-622B05015C2E}"/>
              </a:ext>
            </a:extLst>
          </p:cNvPr>
          <p:cNvSpPr/>
          <p:nvPr/>
        </p:nvSpPr>
        <p:spPr>
          <a:xfrm>
            <a:off x="3215754" y="2277972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E8D59A-41E4-4B11-A2CC-970FA0942E3C}"/>
              </a:ext>
            </a:extLst>
          </p:cNvPr>
          <p:cNvSpPr txBox="1"/>
          <p:nvPr/>
        </p:nvSpPr>
        <p:spPr>
          <a:xfrm>
            <a:off x="3372982" y="2253635"/>
            <a:ext cx="99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login time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C68B12-F764-42D6-9459-F37D8DAC6977}"/>
              </a:ext>
            </a:extLst>
          </p:cNvPr>
          <p:cNvSpPr/>
          <p:nvPr/>
        </p:nvSpPr>
        <p:spPr>
          <a:xfrm>
            <a:off x="2570175" y="3507323"/>
            <a:ext cx="210940" cy="191508"/>
          </a:xfrm>
          <a:prstGeom prst="ellipse">
            <a:avLst/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FB6491-1A70-401E-AA5C-ABD1BD02CC45}"/>
              </a:ext>
            </a:extLst>
          </p:cNvPr>
          <p:cNvSpPr txBox="1"/>
          <p:nvPr/>
        </p:nvSpPr>
        <p:spPr>
          <a:xfrm>
            <a:off x="2073354" y="3695311"/>
            <a:ext cx="99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metering </a:t>
            </a:r>
            <a:r>
              <a:rPr lang="en-US" sz="800" kern="0" dirty="0" err="1">
                <a:solidFill>
                  <a:srgbClr val="C03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de-DE" sz="800" dirty="0">
              <a:solidFill>
                <a:srgbClr val="C039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</a:t>
            </a:r>
            <a:r>
              <a:rPr lang="en-US" sz="1000" b="1" dirty="0">
                <a:solidFill>
                  <a:srgbClr val="5B9BD5"/>
                </a:solidFill>
              </a:rPr>
              <a:t>Subaccount (</a:t>
            </a:r>
            <a:r>
              <a:rPr lang="en-US" sz="1000" b="1" dirty="0">
                <a:solidFill>
                  <a:schemeClr val="accent5"/>
                </a:solidFill>
              </a:rPr>
              <a:t>Provider)</a:t>
            </a:r>
            <a:endParaRPr lang="en-US" sz="1000" b="1" dirty="0">
              <a:solidFill>
                <a:srgbClr val="5B9BD5"/>
              </a:solidFill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rgbClr val="5B9BD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8" y="3071628"/>
            <a:ext cx="1562787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2" y="4242056"/>
            <a:ext cx="156278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42">
            <a:extLst>
              <a:ext uri="{FF2B5EF4-FFF2-40B4-BE49-F238E27FC236}">
                <a16:creationId xmlns:a16="http://schemas.microsoft.com/office/drawing/2014/main" id="{9B9589CB-42BE-0E47-B425-33BA3FA462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2873" y="2932762"/>
            <a:ext cx="1005327" cy="201721"/>
          </a:xfrm>
          <a:prstGeom prst="bentConnector3">
            <a:avLst>
              <a:gd name="adj1" fmla="val 2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5B5CD6B7-2DDA-2445-AD81-209B5BD600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5554" y="2936237"/>
            <a:ext cx="1125616" cy="315594"/>
          </a:xfrm>
          <a:prstGeom prst="bentConnector3">
            <a:avLst>
              <a:gd name="adj1" fmla="val -26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BC3AF011-5A8D-6144-B568-EC20B6973D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6000" y="4516675"/>
            <a:ext cx="1282836" cy="156142"/>
          </a:xfrm>
          <a:prstGeom prst="bentConnector3">
            <a:avLst>
              <a:gd name="adj1" fmla="val -6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223650" y="4211294"/>
            <a:ext cx="1990278" cy="16699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135293" y="388503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135037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768822" y="2308654"/>
            <a:ext cx="116067" cy="140988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70" name="Rechteck 61">
            <a:extLst>
              <a:ext uri="{FF2B5EF4-FFF2-40B4-BE49-F238E27FC236}">
                <a16:creationId xmlns:a16="http://schemas.microsoft.com/office/drawing/2014/main" id="{6576247C-B370-744E-A5E2-AABC793AC224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71" name="Rechteck 61">
            <a:extLst>
              <a:ext uri="{FF2B5EF4-FFF2-40B4-BE49-F238E27FC236}">
                <a16:creationId xmlns:a16="http://schemas.microsoft.com/office/drawing/2014/main" id="{622734C9-4FDB-0F40-978B-C9A51401BB63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4DFE1985-6D1F-1C43-A838-C60EC2FF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A9A0B0F-C6E2-1E49-AD46-89499AD7CA13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C0104EC4-4C50-9C48-A591-67C43494CDDC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8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328518" y="4140240"/>
            <a:ext cx="5817418" cy="2091925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9E91C53-7876-41BA-89BC-F7A53DC5ABCC}"/>
              </a:ext>
            </a:extLst>
          </p:cNvPr>
          <p:cNvSpPr/>
          <p:nvPr/>
        </p:nvSpPr>
        <p:spPr>
          <a:xfrm>
            <a:off x="8575069" y="1657447"/>
            <a:ext cx="820642" cy="889796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EC943E7-4FFF-4697-BADD-C96D52789E22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3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58024" y="3284425"/>
            <a:ext cx="437509" cy="2"/>
          </a:xfrm>
          <a:prstGeom prst="bentConnector3">
            <a:avLst>
              <a:gd name="adj1" fmla="val 5174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flipV="1">
            <a:off x="5309518" y="2179288"/>
            <a:ext cx="1221991" cy="388745"/>
          </a:xfrm>
          <a:prstGeom prst="bentConnector3">
            <a:avLst>
              <a:gd name="adj1" fmla="val 11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67">
            <a:extLst>
              <a:ext uri="{FF2B5EF4-FFF2-40B4-BE49-F238E27FC236}">
                <a16:creationId xmlns:a16="http://schemas.microsoft.com/office/drawing/2014/main" id="{8754F166-44C2-45F5-A54E-05E0B874E112}"/>
              </a:ext>
            </a:extLst>
          </p:cNvPr>
          <p:cNvSpPr txBox="1">
            <a:spLocks/>
          </p:cNvSpPr>
          <p:nvPr/>
        </p:nvSpPr>
        <p:spPr>
          <a:xfrm>
            <a:off x="1063900" y="2627257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1" name="Textfeld 67">
            <a:extLst>
              <a:ext uri="{FF2B5EF4-FFF2-40B4-BE49-F238E27FC236}">
                <a16:creationId xmlns:a16="http://schemas.microsoft.com/office/drawing/2014/main" id="{8D6C34A4-F107-4A51-9CF2-2D7467CA4E3F}"/>
              </a:ext>
            </a:extLst>
          </p:cNvPr>
          <p:cNvSpPr txBox="1">
            <a:spLocks/>
          </p:cNvSpPr>
          <p:nvPr/>
        </p:nvSpPr>
        <p:spPr>
          <a:xfrm>
            <a:off x="2854214" y="2170321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2" name="Textfeld 67">
            <a:extLst>
              <a:ext uri="{FF2B5EF4-FFF2-40B4-BE49-F238E27FC236}">
                <a16:creationId xmlns:a16="http://schemas.microsoft.com/office/drawing/2014/main" id="{D82690BF-C1FA-4106-A4F9-E50D786E35CE}"/>
              </a:ext>
            </a:extLst>
          </p:cNvPr>
          <p:cNvSpPr txBox="1">
            <a:spLocks/>
          </p:cNvSpPr>
          <p:nvPr/>
        </p:nvSpPr>
        <p:spPr>
          <a:xfrm>
            <a:off x="3250827" y="2154259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83" name="Textfeld 67">
            <a:extLst>
              <a:ext uri="{FF2B5EF4-FFF2-40B4-BE49-F238E27FC236}">
                <a16:creationId xmlns:a16="http://schemas.microsoft.com/office/drawing/2014/main" id="{32672328-3C5F-464C-A313-E6A3F05DC121}"/>
              </a:ext>
            </a:extLst>
          </p:cNvPr>
          <p:cNvSpPr txBox="1">
            <a:spLocks/>
          </p:cNvSpPr>
          <p:nvPr/>
        </p:nvSpPr>
        <p:spPr>
          <a:xfrm>
            <a:off x="2577570" y="333706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9" name="Textfeld 67">
            <a:extLst>
              <a:ext uri="{FF2B5EF4-FFF2-40B4-BE49-F238E27FC236}">
                <a16:creationId xmlns:a16="http://schemas.microsoft.com/office/drawing/2014/main" id="{81B0B9AC-CD43-4669-916D-59B521A7FAC8}"/>
              </a:ext>
            </a:extLst>
          </p:cNvPr>
          <p:cNvSpPr txBox="1">
            <a:spLocks/>
          </p:cNvSpPr>
          <p:nvPr/>
        </p:nvSpPr>
        <p:spPr>
          <a:xfrm>
            <a:off x="5157041" y="432488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100" name="Textfeld 67">
            <a:extLst>
              <a:ext uri="{FF2B5EF4-FFF2-40B4-BE49-F238E27FC236}">
                <a16:creationId xmlns:a16="http://schemas.microsoft.com/office/drawing/2014/main" id="{428EB7E7-6A41-4BB5-B556-064A97C5924B}"/>
              </a:ext>
            </a:extLst>
          </p:cNvPr>
          <p:cNvSpPr txBox="1">
            <a:spLocks/>
          </p:cNvSpPr>
          <p:nvPr/>
        </p:nvSpPr>
        <p:spPr>
          <a:xfrm>
            <a:off x="7501193" y="531882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38154E-0BB3-4AF8-AF1D-06A31C6B48A9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58024" y="3284425"/>
            <a:ext cx="437509" cy="2"/>
          </a:xfrm>
          <a:prstGeom prst="bentConnector3">
            <a:avLst>
              <a:gd name="adj1" fmla="val 5174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flipV="1">
            <a:off x="5309518" y="2179288"/>
            <a:ext cx="1221991" cy="388745"/>
          </a:xfrm>
          <a:prstGeom prst="bentConnector3">
            <a:avLst>
              <a:gd name="adj1" fmla="val 114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67">
            <a:extLst>
              <a:ext uri="{FF2B5EF4-FFF2-40B4-BE49-F238E27FC236}">
                <a16:creationId xmlns:a16="http://schemas.microsoft.com/office/drawing/2014/main" id="{8754F166-44C2-45F5-A54E-05E0B874E112}"/>
              </a:ext>
            </a:extLst>
          </p:cNvPr>
          <p:cNvSpPr txBox="1">
            <a:spLocks/>
          </p:cNvSpPr>
          <p:nvPr/>
        </p:nvSpPr>
        <p:spPr>
          <a:xfrm>
            <a:off x="1087215" y="5507623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1" name="Textfeld 67">
            <a:extLst>
              <a:ext uri="{FF2B5EF4-FFF2-40B4-BE49-F238E27FC236}">
                <a16:creationId xmlns:a16="http://schemas.microsoft.com/office/drawing/2014/main" id="{8D6C34A4-F107-4A51-9CF2-2D7467CA4E3F}"/>
              </a:ext>
            </a:extLst>
          </p:cNvPr>
          <p:cNvSpPr txBox="1">
            <a:spLocks/>
          </p:cNvSpPr>
          <p:nvPr/>
        </p:nvSpPr>
        <p:spPr>
          <a:xfrm>
            <a:off x="2336684" y="4852936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82" name="Textfeld 67">
            <a:extLst>
              <a:ext uri="{FF2B5EF4-FFF2-40B4-BE49-F238E27FC236}">
                <a16:creationId xmlns:a16="http://schemas.microsoft.com/office/drawing/2014/main" id="{D82690BF-C1FA-4106-A4F9-E50D786E35CE}"/>
              </a:ext>
            </a:extLst>
          </p:cNvPr>
          <p:cNvSpPr txBox="1">
            <a:spLocks/>
          </p:cNvSpPr>
          <p:nvPr/>
        </p:nvSpPr>
        <p:spPr>
          <a:xfrm>
            <a:off x="2733297" y="483687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83" name="Textfeld 67">
            <a:extLst>
              <a:ext uri="{FF2B5EF4-FFF2-40B4-BE49-F238E27FC236}">
                <a16:creationId xmlns:a16="http://schemas.microsoft.com/office/drawing/2014/main" id="{32672328-3C5F-464C-A313-E6A3F05DC121}"/>
              </a:ext>
            </a:extLst>
          </p:cNvPr>
          <p:cNvSpPr txBox="1">
            <a:spLocks/>
          </p:cNvSpPr>
          <p:nvPr/>
        </p:nvSpPr>
        <p:spPr>
          <a:xfrm>
            <a:off x="3033720" y="5503431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9" name="Textfeld 67">
            <a:extLst>
              <a:ext uri="{FF2B5EF4-FFF2-40B4-BE49-F238E27FC236}">
                <a16:creationId xmlns:a16="http://schemas.microsoft.com/office/drawing/2014/main" id="{81B0B9AC-CD43-4669-916D-59B521A7FAC8}"/>
              </a:ext>
            </a:extLst>
          </p:cNvPr>
          <p:cNvSpPr txBox="1">
            <a:spLocks/>
          </p:cNvSpPr>
          <p:nvPr/>
        </p:nvSpPr>
        <p:spPr>
          <a:xfrm>
            <a:off x="3717405" y="594016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84" name="Textfeld 67">
            <a:extLst>
              <a:ext uri="{FF2B5EF4-FFF2-40B4-BE49-F238E27FC236}">
                <a16:creationId xmlns:a16="http://schemas.microsoft.com/office/drawing/2014/main" id="{169F5023-DB5E-4887-AE50-39FB7A218525}"/>
              </a:ext>
            </a:extLst>
          </p:cNvPr>
          <p:cNvSpPr txBox="1">
            <a:spLocks/>
          </p:cNvSpPr>
          <p:nvPr/>
        </p:nvSpPr>
        <p:spPr>
          <a:xfrm>
            <a:off x="7501193" y="5318824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5DCC8C-91CC-472B-A14B-7EE1188AA31F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6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4543957" y="4876800"/>
            <a:ext cx="1447506" cy="80573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D24C8CC-70CB-426B-85B5-92C7D8DE6AEF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6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3188550" y="3233179"/>
            <a:ext cx="2787779" cy="91459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D331DB-3F78-4F37-8AE6-AFE7B7931C44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67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1846295" y="4162169"/>
            <a:ext cx="2708213" cy="793060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A30F78-B041-4501-A09F-8B0E2F61825C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4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599806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885240" y="33370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32840" y="31846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383626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310738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237850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237850"/>
            <a:ext cx="8522053" cy="6340160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335293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65882" y="599806"/>
            <a:ext cx="4796265" cy="5776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Subaccount (Provider)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607866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27773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616508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762282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92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580440" y="3032265"/>
            <a:ext cx="1990195" cy="1628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984016"/>
            <a:ext cx="4475046" cy="5199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087245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984016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087245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38042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383683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305687"/>
            <a:ext cx="4147260" cy="8702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308950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integration</a:t>
            </a:r>
          </a:p>
        </p:txBody>
      </p:sp>
      <p:sp>
        <p:nvSpPr>
          <p:cNvPr id="89" name="Rechteck 61">
            <a:extLst>
              <a:ext uri="{FF2B5EF4-FFF2-40B4-BE49-F238E27FC236}">
                <a16:creationId xmlns:a16="http://schemas.microsoft.com/office/drawing/2014/main" id="{41021886-E45D-0548-9332-C4456CFC2EA8}"/>
              </a:ext>
            </a:extLst>
          </p:cNvPr>
          <p:cNvSpPr/>
          <p:nvPr/>
        </p:nvSpPr>
        <p:spPr>
          <a:xfrm>
            <a:off x="3518273" y="2645588"/>
            <a:ext cx="2458056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88" name="Rechteck 61">
            <a:extLst>
              <a:ext uri="{FF2B5EF4-FFF2-40B4-BE49-F238E27FC236}">
                <a16:creationId xmlns:a16="http://schemas.microsoft.com/office/drawing/2014/main" id="{9932A6C5-C6E4-E244-89E8-46D39EC2C3FA}"/>
              </a:ext>
            </a:extLst>
          </p:cNvPr>
          <p:cNvSpPr/>
          <p:nvPr/>
        </p:nvSpPr>
        <p:spPr>
          <a:xfrm>
            <a:off x="3471281" y="260693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endParaRPr lang="en-US" sz="600" kern="0">
              <a:solidFill>
                <a:prstClr val="black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3433181" y="2568288"/>
            <a:ext cx="2467615" cy="3959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>
              <a:defRPr/>
            </a:pPr>
            <a:r>
              <a:rPr lang="en-US" sz="8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Other Microservices </a:t>
            </a:r>
          </a:p>
          <a:p>
            <a:pPr>
              <a:defRPr/>
            </a:pPr>
            <a:r>
              <a:rPr lang="en-US" sz="600" kern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Broker, Database Service, Business Partner Service,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16610" y="349486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39468" y="4075300"/>
            <a:ext cx="1503054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40829" y="1403604"/>
            <a:ext cx="2919637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42869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9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51" y="1874722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0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4" y="1869876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509514" y="2196344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7439551" y="2193655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Schemas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1608278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1740923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6D8AABA-7199-6344-A454-852F0B747A54}"/>
              </a:ext>
            </a:extLst>
          </p:cNvPr>
          <p:cNvSpPr/>
          <p:nvPr/>
        </p:nvSpPr>
        <p:spPr>
          <a:xfrm>
            <a:off x="1953967" y="3277726"/>
            <a:ext cx="4137920" cy="7930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63D6AD-0C0C-7F43-9BD5-5615760DAC60}"/>
              </a:ext>
            </a:extLst>
          </p:cNvPr>
          <p:cNvSpPr txBox="1"/>
          <p:nvPr/>
        </p:nvSpPr>
        <p:spPr>
          <a:xfrm>
            <a:off x="3152857" y="3237959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backend</a:t>
            </a:r>
          </a:p>
        </p:txBody>
      </p:sp>
      <p:sp>
        <p:nvSpPr>
          <p:cNvPr id="92" name="Rechteck 61">
            <a:extLst>
              <a:ext uri="{FF2B5EF4-FFF2-40B4-BE49-F238E27FC236}">
                <a16:creationId xmlns:a16="http://schemas.microsoft.com/office/drawing/2014/main" id="{2263DBC4-DDDC-9D4C-9706-57464370C2F6}"/>
              </a:ext>
            </a:extLst>
          </p:cNvPr>
          <p:cNvSpPr/>
          <p:nvPr/>
        </p:nvSpPr>
        <p:spPr>
          <a:xfrm>
            <a:off x="3433182" y="3512388"/>
            <a:ext cx="2476698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pic>
        <p:nvPicPr>
          <p:cNvPr id="95" name="Picture 20" descr="Datenbank - Kostenlose technologie Icons">
            <a:extLst>
              <a:ext uri="{FF2B5EF4-FFF2-40B4-BE49-F238E27FC236}">
                <a16:creationId xmlns:a16="http://schemas.microsoft.com/office/drawing/2014/main" id="{05A46BCA-86A5-2848-BAB4-A0973A76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3" y="187741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2D9616-5EC2-E44F-A66D-CFFC4A0595D7}"/>
              </a:ext>
            </a:extLst>
          </p:cNvPr>
          <p:cNvSpPr txBox="1"/>
          <p:nvPr/>
        </p:nvSpPr>
        <p:spPr>
          <a:xfrm flipH="1">
            <a:off x="8542093" y="2196344"/>
            <a:ext cx="92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 Schema</a:t>
            </a: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C9C8F45D-3C62-6B49-B173-3E26CFD14E81}"/>
              </a:ext>
            </a:extLst>
          </p:cNvPr>
          <p:cNvSpPr/>
          <p:nvPr/>
        </p:nvSpPr>
        <p:spPr>
          <a:xfrm>
            <a:off x="2098522" y="2573855"/>
            <a:ext cx="824463" cy="466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prstClr val="black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823C9-D3F6-4A90-B925-D61518A8D986}"/>
              </a:ext>
            </a:extLst>
          </p:cNvPr>
          <p:cNvGrpSpPr/>
          <p:nvPr/>
        </p:nvGrpSpPr>
        <p:grpSpPr>
          <a:xfrm>
            <a:off x="360298" y="2627257"/>
            <a:ext cx="773607" cy="679122"/>
            <a:chOff x="313236" y="2256466"/>
            <a:chExt cx="773607" cy="679122"/>
          </a:xfrm>
        </p:grpSpPr>
        <p:sp>
          <p:nvSpPr>
            <p:cNvPr id="75" name="Abgerundetes Rechteck 30">
              <a:extLst>
                <a:ext uri="{FF2B5EF4-FFF2-40B4-BE49-F238E27FC236}">
                  <a16:creationId xmlns:a16="http://schemas.microsoft.com/office/drawing/2014/main" id="{FD528F73-E3E5-496E-A298-1E3EFB334685}"/>
                </a:ext>
              </a:extLst>
            </p:cNvPr>
            <p:cNvSpPr/>
            <p:nvPr/>
          </p:nvSpPr>
          <p:spPr>
            <a:xfrm>
              <a:off x="313236" y="2626102"/>
              <a:ext cx="773607" cy="309486"/>
            </a:xfrm>
            <a:prstGeom prst="roundRect">
              <a:avLst>
                <a:gd name="adj" fmla="val 4078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2" tIns="35982" rIns="35982" bIns="35982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Mentor Coordinator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(City Scooter)</a:t>
              </a:r>
            </a:p>
          </p:txBody>
        </p:sp>
        <p:pic>
          <p:nvPicPr>
            <p:cNvPr id="76" name="Bild 5">
              <a:extLst>
                <a:ext uri="{FF2B5EF4-FFF2-40B4-BE49-F238E27FC236}">
                  <a16:creationId xmlns:a16="http://schemas.microsoft.com/office/drawing/2014/main" id="{4D5AE3C1-443E-41D9-AB97-531ADF53A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4943"/>
            <a:stretch/>
          </p:blipFill>
          <p:spPr>
            <a:xfrm>
              <a:off x="534901" y="2256466"/>
              <a:ext cx="313201" cy="360000"/>
            </a:xfrm>
            <a:prstGeom prst="rect">
              <a:avLst/>
            </a:prstGeom>
          </p:spPr>
        </p:pic>
      </p:grp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84626561-2165-4599-8C64-2030AA7B5628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 flipV="1">
            <a:off x="895164" y="2806875"/>
            <a:ext cx="1203358" cy="382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EAA2A15E-016A-4116-A981-6377F62DA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0508" y="2243289"/>
            <a:ext cx="655264" cy="210311"/>
          </a:xfrm>
          <a:prstGeom prst="bentConnector3">
            <a:avLst>
              <a:gd name="adj1" fmla="val -581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77D61C11-08EF-4BF3-A239-18E1C12769B4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922985" y="2020813"/>
            <a:ext cx="324680" cy="78606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42">
            <a:extLst>
              <a:ext uri="{FF2B5EF4-FFF2-40B4-BE49-F238E27FC236}">
                <a16:creationId xmlns:a16="http://schemas.microsoft.com/office/drawing/2014/main" id="{4CBBC9C6-E402-4E91-BD48-579E0037E3A1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2770430" y="3046232"/>
            <a:ext cx="667402" cy="6581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42">
            <a:extLst>
              <a:ext uri="{FF2B5EF4-FFF2-40B4-BE49-F238E27FC236}">
                <a16:creationId xmlns:a16="http://schemas.microsoft.com/office/drawing/2014/main" id="{EEF32BA5-7A28-4385-B5CB-164505C8F9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6044" y="3284425"/>
            <a:ext cx="437509" cy="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42">
            <a:extLst>
              <a:ext uri="{FF2B5EF4-FFF2-40B4-BE49-F238E27FC236}">
                <a16:creationId xmlns:a16="http://schemas.microsoft.com/office/drawing/2014/main" id="{BC2ABFEA-2B89-4426-9794-80F9E06A4B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4749" y="1441529"/>
            <a:ext cx="389001" cy="1864518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42">
            <a:extLst>
              <a:ext uri="{FF2B5EF4-FFF2-40B4-BE49-F238E27FC236}">
                <a16:creationId xmlns:a16="http://schemas.microsoft.com/office/drawing/2014/main" id="{F0462FBE-8EC2-4C0C-9726-B3F90004D8EC}"/>
              </a:ext>
            </a:extLst>
          </p:cNvPr>
          <p:cNvCxnSpPr>
            <a:cxnSpLocks/>
            <a:stCxn id="88" idx="3"/>
            <a:endCxn id="43" idx="1"/>
          </p:cNvCxnSpPr>
          <p:nvPr/>
        </p:nvCxnSpPr>
        <p:spPr>
          <a:xfrm>
            <a:off x="5938896" y="2804935"/>
            <a:ext cx="777714" cy="917948"/>
          </a:xfrm>
          <a:prstGeom prst="bentConnector3">
            <a:avLst>
              <a:gd name="adj1" fmla="val 12768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543B970-3EB5-4D33-9BDE-300BFC81111F}"/>
              </a:ext>
            </a:extLst>
          </p:cNvPr>
          <p:cNvSpPr/>
          <p:nvPr/>
        </p:nvSpPr>
        <p:spPr>
          <a:xfrm>
            <a:off x="1953967" y="4213900"/>
            <a:ext cx="4147260" cy="182611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658A02-6A50-4C9C-B931-7F6E2A19E31D}"/>
              </a:ext>
            </a:extLst>
          </p:cNvPr>
          <p:cNvSpPr txBox="1"/>
          <p:nvPr/>
        </p:nvSpPr>
        <p:spPr>
          <a:xfrm>
            <a:off x="1956995" y="4217163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metering-dashboard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bgerundetes Rechteck 30">
            <a:extLst>
              <a:ext uri="{FF2B5EF4-FFF2-40B4-BE49-F238E27FC236}">
                <a16:creationId xmlns:a16="http://schemas.microsoft.com/office/drawing/2014/main" id="{C3B35D4C-85CE-48DB-8645-114AB0C6DB15}"/>
              </a:ext>
            </a:extLst>
          </p:cNvPr>
          <p:cNvSpPr/>
          <p:nvPr/>
        </p:nvSpPr>
        <p:spPr>
          <a:xfrm>
            <a:off x="340953" y="5628336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SAP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Employee</a:t>
            </a:r>
          </a:p>
        </p:txBody>
      </p:sp>
      <p:pic>
        <p:nvPicPr>
          <p:cNvPr id="105" name="Bild 5">
            <a:extLst>
              <a:ext uri="{FF2B5EF4-FFF2-40B4-BE49-F238E27FC236}">
                <a16:creationId xmlns:a16="http://schemas.microsoft.com/office/drawing/2014/main" id="{FBAAE97A-7E71-4D21-B311-6570C0D5C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72624" y="5283920"/>
            <a:ext cx="313201" cy="367120"/>
          </a:xfrm>
          <a:prstGeom prst="rect">
            <a:avLst/>
          </a:prstGeom>
        </p:spPr>
      </p:pic>
      <p:sp>
        <p:nvSpPr>
          <p:cNvPr id="107" name="Rechteck 61">
            <a:extLst>
              <a:ext uri="{FF2B5EF4-FFF2-40B4-BE49-F238E27FC236}">
                <a16:creationId xmlns:a16="http://schemas.microsoft.com/office/drawing/2014/main" id="{EB2008F1-04E7-4FE1-B6E0-03487F350B53}"/>
              </a:ext>
            </a:extLst>
          </p:cNvPr>
          <p:cNvSpPr/>
          <p:nvPr/>
        </p:nvSpPr>
        <p:spPr>
          <a:xfrm>
            <a:off x="2070971" y="5174294"/>
            <a:ext cx="884382" cy="5724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109" name="Rechteck 44">
            <a:extLst>
              <a:ext uri="{FF2B5EF4-FFF2-40B4-BE49-F238E27FC236}">
                <a16:creationId xmlns:a16="http://schemas.microsoft.com/office/drawing/2014/main" id="{0BF9833A-E7EE-47B4-81FE-1E36FC6EB529}"/>
              </a:ext>
            </a:extLst>
          </p:cNvPr>
          <p:cNvSpPr/>
          <p:nvPr/>
        </p:nvSpPr>
        <p:spPr>
          <a:xfrm>
            <a:off x="3711407" y="5281754"/>
            <a:ext cx="6630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and Trust 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Management</a:t>
            </a:r>
          </a:p>
          <a:p>
            <a:pPr algn="ctr"/>
            <a:r>
              <a:rPr lang="en-US" sz="600" b="1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pic>
        <p:nvPicPr>
          <p:cNvPr id="110" name="Bild 71">
            <a:extLst>
              <a:ext uri="{FF2B5EF4-FFF2-40B4-BE49-F238E27FC236}">
                <a16:creationId xmlns:a16="http://schemas.microsoft.com/office/drawing/2014/main" id="{1EB094C4-C582-4790-96BB-82E90416F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5" y="5190185"/>
            <a:ext cx="537793" cy="537793"/>
          </a:xfrm>
          <a:prstGeom prst="ellipse">
            <a:avLst/>
          </a:prstGeom>
        </p:spPr>
      </p:pic>
      <p:sp>
        <p:nvSpPr>
          <p:cNvPr id="111" name="Rechteck 61">
            <a:extLst>
              <a:ext uri="{FF2B5EF4-FFF2-40B4-BE49-F238E27FC236}">
                <a16:creationId xmlns:a16="http://schemas.microsoft.com/office/drawing/2014/main" id="{4984F5A9-F03D-4D6E-A18F-27E261AF6BED}"/>
              </a:ext>
            </a:extLst>
          </p:cNvPr>
          <p:cNvSpPr/>
          <p:nvPr/>
        </p:nvSpPr>
        <p:spPr>
          <a:xfrm>
            <a:off x="2061833" y="4412159"/>
            <a:ext cx="2293106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metering-dashboard</a:t>
            </a:r>
          </a:p>
          <a:p>
            <a:r>
              <a:rPr lang="en-US" sz="800" kern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7EE640-72C4-4432-BFAA-952ECD46AE8B}"/>
              </a:ext>
            </a:extLst>
          </p:cNvPr>
          <p:cNvSpPr txBox="1"/>
          <p:nvPr/>
        </p:nvSpPr>
        <p:spPr>
          <a:xfrm>
            <a:off x="4634967" y="5086758"/>
            <a:ext cx="1265829" cy="423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>
            <a:defPPr>
              <a:defRPr lang="en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Operation Service</a:t>
            </a:r>
            <a:endParaRPr lang="de-DE" dirty="0"/>
          </a:p>
        </p:txBody>
      </p:sp>
      <p:cxnSp>
        <p:nvCxnSpPr>
          <p:cNvPr id="117" name="Gewinkelte Verbindung 42">
            <a:extLst>
              <a:ext uri="{FF2B5EF4-FFF2-40B4-BE49-F238E27FC236}">
                <a16:creationId xmlns:a16="http://schemas.microsoft.com/office/drawing/2014/main" id="{9964F02F-599F-4EDE-A3FB-71ED7653F9DC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885825" y="5460540"/>
            <a:ext cx="1185146" cy="69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42">
            <a:extLst>
              <a:ext uri="{FF2B5EF4-FFF2-40B4-BE49-F238E27FC236}">
                <a16:creationId xmlns:a16="http://schemas.microsoft.com/office/drawing/2014/main" id="{94C761A1-4FB3-4461-AF2F-20A9A07AA80D}"/>
              </a:ext>
            </a:extLst>
          </p:cNvPr>
          <p:cNvCxnSpPr>
            <a:cxnSpLocks/>
            <a:stCxn id="107" idx="3"/>
            <a:endCxn id="110" idx="2"/>
          </p:cNvCxnSpPr>
          <p:nvPr/>
        </p:nvCxnSpPr>
        <p:spPr>
          <a:xfrm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CC01F-3123-46DA-A2FD-7D0D18361C02}"/>
              </a:ext>
            </a:extLst>
          </p:cNvPr>
          <p:cNvCxnSpPr>
            <a:cxnSpLocks/>
          </p:cNvCxnSpPr>
          <p:nvPr/>
        </p:nvCxnSpPr>
        <p:spPr>
          <a:xfrm flipH="1" flipV="1">
            <a:off x="2632226" y="4812154"/>
            <a:ext cx="1" cy="36214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1744B60-DB8E-4E15-B896-E0B1EEC95E3B}"/>
              </a:ext>
            </a:extLst>
          </p:cNvPr>
          <p:cNvCxnSpPr>
            <a:cxnSpLocks/>
          </p:cNvCxnSpPr>
          <p:nvPr/>
        </p:nvCxnSpPr>
        <p:spPr>
          <a:xfrm>
            <a:off x="2699721" y="4812154"/>
            <a:ext cx="0" cy="37172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8">
            <a:extLst>
              <a:ext uri="{FF2B5EF4-FFF2-40B4-BE49-F238E27FC236}">
                <a16:creationId xmlns:a16="http://schemas.microsoft.com/office/drawing/2014/main" id="{CC6E781D-470F-4081-BF1A-424479BF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7" y="4531345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Gewinkelte Verbindung 42">
            <a:extLst>
              <a:ext uri="{FF2B5EF4-FFF2-40B4-BE49-F238E27FC236}">
                <a16:creationId xmlns:a16="http://schemas.microsoft.com/office/drawing/2014/main" id="{0114FD21-D30D-4161-9833-C2DFDEE8D0F6}"/>
              </a:ext>
            </a:extLst>
          </p:cNvPr>
          <p:cNvCxnSpPr>
            <a:cxnSpLocks/>
            <a:stCxn id="107" idx="2"/>
            <a:endCxn id="116" idx="2"/>
          </p:cNvCxnSpPr>
          <p:nvPr/>
        </p:nvCxnSpPr>
        <p:spPr>
          <a:xfrm rot="5400000" flipH="1" flipV="1">
            <a:off x="3772071" y="4250976"/>
            <a:ext cx="236901" cy="2754720"/>
          </a:xfrm>
          <a:prstGeom prst="bentConnector3">
            <a:avLst>
              <a:gd name="adj1" fmla="val -67346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42">
            <a:extLst>
              <a:ext uri="{FF2B5EF4-FFF2-40B4-BE49-F238E27FC236}">
                <a16:creationId xmlns:a16="http://schemas.microsoft.com/office/drawing/2014/main" id="{EEF5B0D0-932A-4B01-B52F-D6D8314523F8}"/>
              </a:ext>
            </a:extLst>
          </p:cNvPr>
          <p:cNvCxnSpPr>
            <a:cxnSpLocks/>
            <a:stCxn id="110" idx="2"/>
            <a:endCxn id="107" idx="3"/>
          </p:cNvCxnSpPr>
          <p:nvPr/>
        </p:nvCxnSpPr>
        <p:spPr>
          <a:xfrm rot="10800000" flipV="1">
            <a:off x="2955353" y="5459082"/>
            <a:ext cx="345742" cy="145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6AA88D60-F95B-440F-AEA1-0EC84A7C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7" y="5201955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winkelte Verbindung 42">
            <a:extLst>
              <a:ext uri="{FF2B5EF4-FFF2-40B4-BE49-F238E27FC236}">
                <a16:creationId xmlns:a16="http://schemas.microsoft.com/office/drawing/2014/main" id="{EFB72D96-C8BC-4C8F-BDDE-A82039920E26}"/>
              </a:ext>
            </a:extLst>
          </p:cNvPr>
          <p:cNvCxnSpPr>
            <a:cxnSpLocks/>
            <a:stCxn id="116" idx="3"/>
            <a:endCxn id="96" idx="2"/>
          </p:cNvCxnSpPr>
          <p:nvPr/>
        </p:nvCxnSpPr>
        <p:spPr>
          <a:xfrm flipV="1">
            <a:off x="5900796" y="2411788"/>
            <a:ext cx="3104344" cy="288653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42">
            <a:extLst>
              <a:ext uri="{FF2B5EF4-FFF2-40B4-BE49-F238E27FC236}">
                <a16:creationId xmlns:a16="http://schemas.microsoft.com/office/drawing/2014/main" id="{29074C97-E627-437B-8BE2-AF52ACE656A5}"/>
              </a:ext>
            </a:extLst>
          </p:cNvPr>
          <p:cNvCxnSpPr>
            <a:cxnSpLocks/>
            <a:stCxn id="116" idx="0"/>
          </p:cNvCxnSpPr>
          <p:nvPr/>
        </p:nvCxnSpPr>
        <p:spPr>
          <a:xfrm rot="16200000" flipV="1">
            <a:off x="4677105" y="4495981"/>
            <a:ext cx="1181179" cy="3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91E30E-0D34-4408-948E-195CE0A2BD5C}"/>
              </a:ext>
            </a:extLst>
          </p:cNvPr>
          <p:cNvCxnSpPr/>
          <p:nvPr/>
        </p:nvCxnSpPr>
        <p:spPr>
          <a:xfrm>
            <a:off x="8242522" y="3596640"/>
            <a:ext cx="219989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DE7962-7B48-4F4D-B48B-4B0411C4A947}"/>
              </a:ext>
            </a:extLst>
          </p:cNvPr>
          <p:cNvSpPr/>
          <p:nvPr/>
        </p:nvSpPr>
        <p:spPr>
          <a:xfrm>
            <a:off x="1846296" y="4998821"/>
            <a:ext cx="1342018" cy="889511"/>
          </a:xfrm>
          <a:prstGeom prst="roundRect">
            <a:avLst/>
          </a:prstGeom>
          <a:noFill/>
          <a:ln w="28575">
            <a:solidFill>
              <a:srgbClr val="FC424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A12C9-1EC7-46E9-B541-E5B530C2CD30}"/>
              </a:ext>
            </a:extLst>
          </p:cNvPr>
          <p:cNvSpPr/>
          <p:nvPr/>
        </p:nvSpPr>
        <p:spPr>
          <a:xfrm>
            <a:off x="6595166" y="1768534"/>
            <a:ext cx="1996862" cy="64056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55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TemplateConfiguration><![CDATA[{"slideVersion":1,"isValidatorEnabled":false,"isLocked":false,"elementsMetadata":[],"slideId":"637492538452648423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4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DAEC0FB5-7FB8-4E5D-836C-D6122B8C2BC6}">
  <ds:schemaRefs/>
</ds:datastoreItem>
</file>

<file path=customXml/itemProps2.xml><?xml version="1.0" encoding="utf-8"?>
<ds:datastoreItem xmlns:ds="http://schemas.openxmlformats.org/officeDocument/2006/customXml" ds:itemID="{B7907530-0CC5-4229-9EFB-458F577AA3A6}">
  <ds:schemaRefs/>
</ds:datastoreItem>
</file>

<file path=customXml/itemProps3.xml><?xml version="1.0" encoding="utf-8"?>
<ds:datastoreItem xmlns:ds="http://schemas.openxmlformats.org/officeDocument/2006/customXml" ds:itemID="{1E5C1412-4B31-4EB2-BCFB-90DC85E0549F}">
  <ds:schemaRefs/>
</ds:datastoreItem>
</file>

<file path=customXml/itemProps4.xml><?xml version="1.0" encoding="utf-8"?>
<ds:datastoreItem xmlns:ds="http://schemas.openxmlformats.org/officeDocument/2006/customXml" ds:itemID="{21E4BB68-DBE0-4174-BF38-A8F24AA97E0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Widescreen</PresentationFormat>
  <Paragraphs>367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Easy Franchise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Franchise</dc:title>
  <dc:creator>Varwig, Britta</dc:creator>
  <cp:lastModifiedBy>Varwig, Britta</cp:lastModifiedBy>
  <cp:revision>26</cp:revision>
  <dcterms:created xsi:type="dcterms:W3CDTF">2022-02-10T14:48:04Z</dcterms:created>
  <dcterms:modified xsi:type="dcterms:W3CDTF">2022-04-21T12:03:54Z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2021-02-18T14:04:05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637690193300978276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