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9898"/>
    <a:srgbClr val="5B9BD5"/>
    <a:srgbClr val="0092D1"/>
    <a:srgbClr val="000000"/>
    <a:srgbClr val="E2F2FF"/>
    <a:srgbClr val="E7FCFF"/>
    <a:srgbClr val="E5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7"/>
    <p:restoredTop sz="94839"/>
  </p:normalViewPr>
  <p:slideViewPr>
    <p:cSldViewPr snapToGrid="0" snapToObjects="1">
      <p:cViewPr varScale="1">
        <p:scale>
          <a:sx n="155" d="100"/>
          <a:sy n="155" d="100"/>
        </p:scale>
        <p:origin x="7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18DC-2F25-BD41-8ADE-B0EC1EA21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78399-0232-D24C-B1FA-BDD48E237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D7808-10F5-1A4A-8413-687B481C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21.06.22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8B28E-4815-0247-BA33-F16A51D1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D6F0A-6A39-6D45-BA91-160ACEE3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366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E206-C116-094D-B616-44DF4FCE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94694-69A1-6440-BC43-DFD9EA29E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DDA95-11CF-F248-A4A0-415F6A3F7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21.06.22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2F0F7-A606-F847-A63B-CBCD4D16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C8E9C-C025-9046-B595-D1B20CEC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858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2F769B-6ACD-C642-9B61-DE636D902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2D84E-88B2-7E42-A14D-7A9A00140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1F2DA-33BB-1B4F-93F7-917EF4D3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21.06.22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77F13-2CF6-7143-A5C7-EDE22639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27A28-1B82-C940-A9B1-F155525B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628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0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EA3F-DDB0-F942-AB62-65E57BFA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3CB7A-FCBB-CA4B-AB47-4EA2F7F31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4F1E6-7792-1E4F-BF41-8FCE0BF1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21.06.22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072DA-C791-9543-815F-8EE5987DB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5A0F1-5DC1-2040-855F-6D690AB4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8883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5227-F5BA-1748-BEFC-AD8A87CD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C21F3-00BA-2340-9701-741827957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8D556-A99F-414A-A789-6ECF393E7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11F9C-F4B8-B041-8E29-27FD9488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21.06.22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CAF82-A4B5-3648-ACA5-5F92C9B4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3A05B-68D3-3049-BDBC-BF6B9F63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376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5C8B-BE66-F84A-A2CB-7B69C278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C0693-18FE-A744-B6CA-22382CFC3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37E3C-42A4-CE43-A8BB-75FB50CDE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F7FF9-B337-1248-85B6-FBBD3D0ED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A121C-8117-AB47-B260-823443A3F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D45DB-C6F7-A941-9D2E-DF32FC7C9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21.06.22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E4A33-BFDF-F14B-8117-6F632F0E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6ED77C-C6A3-5248-91FF-D92DF27D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2865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9A4C-976E-9143-BE71-CB4F3AED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C33D82-0A10-A247-A80D-252FBED8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21.06.22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1C86A-8B8E-6945-A69C-FC7F78AD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E1708-D206-CB40-9980-69606DFA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679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EC4F3-311D-254B-A494-99417562C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21.06.22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73D42-3282-B54D-847C-48033606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25B7B-3D1B-C348-AEF8-9151F83D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584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F15E-ED0F-1D4C-8BC5-7927A328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DF25-AB89-A341-91E7-C9A25FF75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3CA84-297D-FC4D-BA30-BEE3AB1D2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83CAC-EC22-D44A-A529-842C38E8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21.06.22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002BA-F63F-CA48-8303-6EE3A0CE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29FC0-2A71-134F-BE59-D3152C2B2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543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45E9-05B8-684F-9070-88A172A6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25149-9E7B-BE40-8A0E-B4CEACC28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8AD27-47A5-AD45-AE46-395970C49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612AD-23D6-3842-B101-A25F364A2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21.06.22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FF102-B23B-F04D-AAAB-5E0A50B7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D87EE-9089-0D4C-8260-DD28BF14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8771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305818-5DDE-304D-A4E5-305C28E9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E7C65-B0DA-6849-B388-4B576340A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D590-498E-3D4E-8D5C-3BD2ED19B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55433-DDDA-1147-A71A-BE0AE55CB161}" type="datetimeFigureOut">
              <a:rPr lang="en-DE" smtClean="0"/>
              <a:t>21.06.22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FDD0-8487-594D-AC71-8A7DCEA35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DE3A3-C6DE-F04F-9048-1E7CC03BB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3402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9435-EDA7-7A4F-B063-51F52FE5B4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EasyFranchise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86AFD-90E6-D840-BB59-EE9234C4B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Identity Management Mission</a:t>
            </a:r>
          </a:p>
        </p:txBody>
      </p:sp>
    </p:spTree>
    <p:extLst>
      <p:ext uri="{BB962C8B-B14F-4D97-AF65-F5344CB8AC3E}">
        <p14:creationId xmlns:p14="http://schemas.microsoft.com/office/powerpoint/2010/main" val="51741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9">
            <a:extLst>
              <a:ext uri="{FF2B5EF4-FFF2-40B4-BE49-F238E27FC236}">
                <a16:creationId xmlns:a16="http://schemas.microsoft.com/office/drawing/2014/main" id="{74C4F2F1-BC7B-F346-ADFF-7430EE28ACC0}"/>
              </a:ext>
            </a:extLst>
          </p:cNvPr>
          <p:cNvSpPr/>
          <p:nvPr/>
        </p:nvSpPr>
        <p:spPr>
          <a:xfrm>
            <a:off x="6387547" y="1114573"/>
            <a:ext cx="3299792" cy="2362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AF7E6466-972D-964A-ACAD-0F38F86D6C70}"/>
              </a:ext>
            </a:extLst>
          </p:cNvPr>
          <p:cNvSpPr/>
          <p:nvPr/>
        </p:nvSpPr>
        <p:spPr>
          <a:xfrm>
            <a:off x="6913065" y="42539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C9064A47-D602-D44B-B78E-4A53A3C88ABA}"/>
              </a:ext>
            </a:extLst>
          </p:cNvPr>
          <p:cNvSpPr/>
          <p:nvPr/>
        </p:nvSpPr>
        <p:spPr>
          <a:xfrm>
            <a:off x="6760665" y="41015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831DC-6083-4B47-94EB-7CBA79C14B6C}"/>
              </a:ext>
            </a:extLst>
          </p:cNvPr>
          <p:cNvSpPr/>
          <p:nvPr/>
        </p:nvSpPr>
        <p:spPr>
          <a:xfrm>
            <a:off x="10424435" y="722287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E87D4-0E3A-0F44-95A3-348AFE84F009}"/>
              </a:ext>
            </a:extLst>
          </p:cNvPr>
          <p:cNvSpPr/>
          <p:nvPr/>
        </p:nvSpPr>
        <p:spPr>
          <a:xfrm>
            <a:off x="10344921" y="649399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10265407" y="576511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000" dirty="0">
                <a:solidFill>
                  <a:schemeClr val="tx1"/>
                </a:solidFill>
              </a:rPr>
              <a:t>S/4HANA </a:t>
            </a:r>
          </a:p>
          <a:p>
            <a:pPr algn="ctr"/>
            <a:r>
              <a:rPr lang="en-DE" sz="10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376864" y="576511"/>
            <a:ext cx="8522053" cy="5704978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endParaRPr lang="en-US" sz="17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436499" y="673954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1" dirty="0"/>
              <a:t>SAP BTP – Partner Global Account</a:t>
            </a: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591282" y="1114572"/>
            <a:ext cx="4796265" cy="4968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000" b="1" dirty="0">
                <a:solidFill>
                  <a:schemeClr val="accent5"/>
                </a:solidFill>
              </a:rPr>
              <a:t>Partner Subaccount (Provider)</a:t>
            </a:r>
          </a:p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10442419" y="946527"/>
            <a:ext cx="975360" cy="5050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10266007" y="616394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00" b="1" dirty="0">
                <a:solidFill>
                  <a:schemeClr val="bg1">
                    <a:lumMod val="50000"/>
                  </a:schemeClr>
                </a:solidFill>
              </a:rPr>
              <a:t>Customer Landscapes</a:t>
            </a:r>
          </a:p>
        </p:txBody>
      </p:sp>
      <p:sp>
        <p:nvSpPr>
          <p:cNvPr id="13" name="Abgerundetes Rechteck 30">
            <a:extLst>
              <a:ext uri="{FF2B5EF4-FFF2-40B4-BE49-F238E27FC236}">
                <a16:creationId xmlns:a16="http://schemas.microsoft.com/office/drawing/2014/main" id="{C1A2AA0B-3092-A74E-8B54-6707F6BABB9B}"/>
              </a:ext>
            </a:extLst>
          </p:cNvPr>
          <p:cNvSpPr/>
          <p:nvPr/>
        </p:nvSpPr>
        <p:spPr>
          <a:xfrm>
            <a:off x="313236" y="3628560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Mentor Coordinator</a:t>
            </a:r>
          </a:p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(City Scooter)</a:t>
            </a:r>
          </a:p>
        </p:txBody>
      </p:sp>
      <p:pic>
        <p:nvPicPr>
          <p:cNvPr id="14" name="Bild 5">
            <a:extLst>
              <a:ext uri="{FF2B5EF4-FFF2-40B4-BE49-F238E27FC236}">
                <a16:creationId xmlns:a16="http://schemas.microsoft.com/office/drawing/2014/main" id="{3A534551-F2F6-E845-8164-1AE9C2D5CC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534901" y="3258924"/>
            <a:ext cx="313201" cy="360000"/>
          </a:xfrm>
          <a:prstGeom prst="rect">
            <a:avLst/>
          </a:prstGeom>
        </p:spPr>
      </p:pic>
      <p:sp>
        <p:nvSpPr>
          <p:cNvPr id="16" name="Rechteck 9">
            <a:extLst>
              <a:ext uri="{FF2B5EF4-FFF2-40B4-BE49-F238E27FC236}">
                <a16:creationId xmlns:a16="http://schemas.microsoft.com/office/drawing/2014/main" id="{906424B4-C884-7D48-B433-A5712F6CC29D}"/>
              </a:ext>
            </a:extLst>
          </p:cNvPr>
          <p:cNvSpPr/>
          <p:nvPr/>
        </p:nvSpPr>
        <p:spPr>
          <a:xfrm>
            <a:off x="6362147" y="1124649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7" name="Rechteck 9">
            <a:extLst>
              <a:ext uri="{FF2B5EF4-FFF2-40B4-BE49-F238E27FC236}">
                <a16:creationId xmlns:a16="http://schemas.microsoft.com/office/drawing/2014/main" id="{F0AFB558-A023-F940-BC71-6B3E4EABB89A}"/>
              </a:ext>
            </a:extLst>
          </p:cNvPr>
          <p:cNvSpPr/>
          <p:nvPr/>
        </p:nvSpPr>
        <p:spPr>
          <a:xfrm>
            <a:off x="6349447" y="1277049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6608265" y="39491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000" b="1" dirty="0">
                <a:solidFill>
                  <a:schemeClr val="accent5"/>
                </a:solidFill>
              </a:rPr>
              <a:t>Customer Subaccounts (Subscribers)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766729" y="1498783"/>
            <a:ext cx="4475046" cy="44315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93" y="1602012"/>
            <a:ext cx="613768" cy="21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6387547" y="1498783"/>
            <a:ext cx="3147392" cy="18265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49" y="1602012"/>
            <a:ext cx="1063096" cy="1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A29DC1A-17D9-F942-B4B8-857E22E99811}"/>
              </a:ext>
            </a:extLst>
          </p:cNvPr>
          <p:cNvSpPr/>
          <p:nvPr/>
        </p:nvSpPr>
        <p:spPr>
          <a:xfrm>
            <a:off x="1935487" y="1895187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BF5757-81F9-3944-BE61-853F95E18ADB}"/>
              </a:ext>
            </a:extLst>
          </p:cNvPr>
          <p:cNvSpPr txBox="1"/>
          <p:nvPr/>
        </p:nvSpPr>
        <p:spPr>
          <a:xfrm>
            <a:off x="1938515" y="1898450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frontend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444BC0-4DBB-3443-98B7-2CE443B0C833}"/>
              </a:ext>
            </a:extLst>
          </p:cNvPr>
          <p:cNvSpPr/>
          <p:nvPr/>
        </p:nvSpPr>
        <p:spPr>
          <a:xfrm>
            <a:off x="1938243" y="2820454"/>
            <a:ext cx="4147260" cy="2007282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0ADD62-008D-5E42-9C14-475363297EC6}"/>
              </a:ext>
            </a:extLst>
          </p:cNvPr>
          <p:cNvSpPr txBox="1"/>
          <p:nvPr/>
        </p:nvSpPr>
        <p:spPr>
          <a:xfrm>
            <a:off x="1941271" y="2823717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integration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F578B9-2043-AC4B-8C4A-A980C2720241}"/>
              </a:ext>
            </a:extLst>
          </p:cNvPr>
          <p:cNvSpPr/>
          <p:nvPr/>
        </p:nvSpPr>
        <p:spPr>
          <a:xfrm>
            <a:off x="1935487" y="5001500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023218-EFC0-5249-A000-E730035E9A89}"/>
              </a:ext>
            </a:extLst>
          </p:cNvPr>
          <p:cNvSpPr txBox="1"/>
          <p:nvPr/>
        </p:nvSpPr>
        <p:spPr>
          <a:xfrm>
            <a:off x="1938515" y="5004763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backend</a:t>
            </a: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4BD469F0-03AC-0A45-B660-99B25790F577}"/>
              </a:ext>
            </a:extLst>
          </p:cNvPr>
          <p:cNvSpPr/>
          <p:nvPr/>
        </p:nvSpPr>
        <p:spPr>
          <a:xfrm>
            <a:off x="2075079" y="3071628"/>
            <a:ext cx="884382" cy="10412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 err="1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39" name="Rechteck 61">
            <a:extLst>
              <a:ext uri="{FF2B5EF4-FFF2-40B4-BE49-F238E27FC236}">
                <a16:creationId xmlns:a16="http://schemas.microsoft.com/office/drawing/2014/main" id="{D5CC0B95-9C6C-754E-8383-A682CD6D083E}"/>
              </a:ext>
            </a:extLst>
          </p:cNvPr>
          <p:cNvSpPr/>
          <p:nvPr/>
        </p:nvSpPr>
        <p:spPr>
          <a:xfrm>
            <a:off x="2074183" y="4242056"/>
            <a:ext cx="884382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Broker</a:t>
            </a:r>
          </a:p>
        </p:txBody>
      </p:sp>
      <p:sp>
        <p:nvSpPr>
          <p:cNvPr id="40" name="Rechteck 61">
            <a:extLst>
              <a:ext uri="{FF2B5EF4-FFF2-40B4-BE49-F238E27FC236}">
                <a16:creationId xmlns:a16="http://schemas.microsoft.com/office/drawing/2014/main" id="{FEBF6AD1-40F3-C24C-B0BB-EA22BE5BAE19}"/>
              </a:ext>
            </a:extLst>
          </p:cNvPr>
          <p:cNvSpPr/>
          <p:nvPr/>
        </p:nvSpPr>
        <p:spPr>
          <a:xfrm>
            <a:off x="4862178" y="3071628"/>
            <a:ext cx="106423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Database</a:t>
            </a:r>
          </a:p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Service</a:t>
            </a:r>
          </a:p>
        </p:txBody>
      </p:sp>
      <p:sp>
        <p:nvSpPr>
          <p:cNvPr id="41" name="Rechteck 61">
            <a:extLst>
              <a:ext uri="{FF2B5EF4-FFF2-40B4-BE49-F238E27FC236}">
                <a16:creationId xmlns:a16="http://schemas.microsoft.com/office/drawing/2014/main" id="{EFB07608-7469-8944-B62D-539263A4D4B8}"/>
              </a:ext>
            </a:extLst>
          </p:cNvPr>
          <p:cNvSpPr/>
          <p:nvPr/>
        </p:nvSpPr>
        <p:spPr>
          <a:xfrm>
            <a:off x="4862178" y="3656842"/>
            <a:ext cx="106423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</a:t>
            </a:r>
          </a:p>
        </p:txBody>
      </p:sp>
      <p:sp>
        <p:nvSpPr>
          <p:cNvPr id="42" name="Rechteck 61">
            <a:extLst>
              <a:ext uri="{FF2B5EF4-FFF2-40B4-BE49-F238E27FC236}">
                <a16:creationId xmlns:a16="http://schemas.microsoft.com/office/drawing/2014/main" id="{12B94118-3A1E-0248-9C46-86925F8F4CED}"/>
              </a:ext>
            </a:extLst>
          </p:cNvPr>
          <p:cNvSpPr/>
          <p:nvPr/>
        </p:nvSpPr>
        <p:spPr>
          <a:xfrm>
            <a:off x="4862162" y="4242056"/>
            <a:ext cx="106423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Email </a:t>
            </a:r>
          </a:p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Service</a:t>
            </a:r>
          </a:p>
        </p:txBody>
      </p:sp>
      <p:sp>
        <p:nvSpPr>
          <p:cNvPr id="43" name="Rechteck 61">
            <a:extLst>
              <a:ext uri="{FF2B5EF4-FFF2-40B4-BE49-F238E27FC236}">
                <a16:creationId xmlns:a16="http://schemas.microsoft.com/office/drawing/2014/main" id="{61F5C82C-44E7-B049-999A-967401ACCADA}"/>
              </a:ext>
            </a:extLst>
          </p:cNvPr>
          <p:cNvSpPr/>
          <p:nvPr/>
        </p:nvSpPr>
        <p:spPr>
          <a:xfrm>
            <a:off x="6753259" y="4297654"/>
            <a:ext cx="247626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S/4HANA Cloud</a:t>
            </a:r>
          </a:p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29FCC4AB-8D68-924D-821C-BEFD09ABE7EF}"/>
              </a:ext>
            </a:extLst>
          </p:cNvPr>
          <p:cNvSpPr/>
          <p:nvPr/>
        </p:nvSpPr>
        <p:spPr>
          <a:xfrm>
            <a:off x="6767293" y="4992184"/>
            <a:ext cx="247626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Assignment</a:t>
            </a:r>
          </a:p>
        </p:txBody>
      </p:sp>
      <p:pic>
        <p:nvPicPr>
          <p:cNvPr id="1036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C6F99C27-9058-6146-BF4A-AEFCAC992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268" y="3166731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7B532314-7290-1544-BE4B-121459905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389" y="3744730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Nodejsvektorlogo Backendprogrammierung In Javascript Serverentwicklung  Stock Vektor Art und mehr Bilder von Logo - iStock">
            <a:extLst>
              <a:ext uri="{FF2B5EF4-FFF2-40B4-BE49-F238E27FC236}">
                <a16:creationId xmlns:a16="http://schemas.microsoft.com/office/drawing/2014/main" id="{24FF92BF-7C74-0646-8FBC-F118029B6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366" y="4367219"/>
            <a:ext cx="214815" cy="21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6531507" y="1895187"/>
            <a:ext cx="2851032" cy="127154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6557325" y="1943462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SAP HANA Cloud</a:t>
            </a: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477" y="2392178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390" y="2389489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739" y="2384643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503" y="2384643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6761302" y="2711111"/>
            <a:ext cx="881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Partner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8009390" y="2708422"/>
            <a:ext cx="1081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Schemas</a:t>
            </a:r>
          </a:p>
        </p:txBody>
      </p:sp>
      <p:cxnSp>
        <p:nvCxnSpPr>
          <p:cNvPr id="62" name="Gewinkelte Verbindung 42">
            <a:extLst>
              <a:ext uri="{FF2B5EF4-FFF2-40B4-BE49-F238E27FC236}">
                <a16:creationId xmlns:a16="http://schemas.microsoft.com/office/drawing/2014/main" id="{B7079E11-1E5A-B141-AC2A-AB58A2223D4A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086843" y="3592258"/>
            <a:ext cx="988236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42">
            <a:extLst>
              <a:ext uri="{FF2B5EF4-FFF2-40B4-BE49-F238E27FC236}">
                <a16:creationId xmlns:a16="http://schemas.microsoft.com/office/drawing/2014/main" id="{40F4DE6A-600A-7649-AADD-2565F39008A8}"/>
              </a:ext>
            </a:extLst>
          </p:cNvPr>
          <p:cNvCxnSpPr>
            <a:cxnSpLocks/>
            <a:endCxn id="49" idx="1"/>
          </p:cNvCxnSpPr>
          <p:nvPr/>
        </p:nvCxnSpPr>
        <p:spPr>
          <a:xfrm rot="5400000" flipH="1" flipV="1">
            <a:off x="4025432" y="4469975"/>
            <a:ext cx="1404200" cy="235714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winkelte Verbindung 42">
            <a:extLst>
              <a:ext uri="{FF2B5EF4-FFF2-40B4-BE49-F238E27FC236}">
                <a16:creationId xmlns:a16="http://schemas.microsoft.com/office/drawing/2014/main" id="{71E604D1-FBA1-D24B-94FD-4EB1DC0087C1}"/>
              </a:ext>
            </a:extLst>
          </p:cNvPr>
          <p:cNvCxnSpPr>
            <a:cxnSpLocks/>
          </p:cNvCxnSpPr>
          <p:nvPr/>
        </p:nvCxnSpPr>
        <p:spPr>
          <a:xfrm>
            <a:off x="5948948" y="3740424"/>
            <a:ext cx="2752667" cy="554366"/>
          </a:xfrm>
          <a:prstGeom prst="bentConnector3">
            <a:avLst>
              <a:gd name="adj1" fmla="val 10006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42">
            <a:extLst>
              <a:ext uri="{FF2B5EF4-FFF2-40B4-BE49-F238E27FC236}">
                <a16:creationId xmlns:a16="http://schemas.microsoft.com/office/drawing/2014/main" id="{356B6331-1B44-5149-9ACB-9AE9A3162CF0}"/>
              </a:ext>
            </a:extLst>
          </p:cNvPr>
          <p:cNvCxnSpPr>
            <a:cxnSpLocks/>
          </p:cNvCxnSpPr>
          <p:nvPr/>
        </p:nvCxnSpPr>
        <p:spPr>
          <a:xfrm flipV="1">
            <a:off x="8789503" y="3740424"/>
            <a:ext cx="1634932" cy="554366"/>
          </a:xfrm>
          <a:prstGeom prst="bentConnector3">
            <a:avLst>
              <a:gd name="adj1" fmla="val 15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44">
            <a:extLst>
              <a:ext uri="{FF2B5EF4-FFF2-40B4-BE49-F238E27FC236}">
                <a16:creationId xmlns:a16="http://schemas.microsoft.com/office/drawing/2014/main" id="{1E8AE702-9EA7-E148-BE31-CCAC2E70A0A4}"/>
              </a:ext>
            </a:extLst>
          </p:cNvPr>
          <p:cNvSpPr/>
          <p:nvPr/>
        </p:nvSpPr>
        <p:spPr>
          <a:xfrm>
            <a:off x="3480357" y="3878403"/>
            <a:ext cx="832488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Authorization and Trust Management</a:t>
            </a:r>
          </a:p>
          <a:p>
            <a:pPr algn="ctr"/>
            <a:r>
              <a:rPr lang="en-US" sz="8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(XSUAA)</a:t>
            </a:r>
          </a:p>
        </p:txBody>
      </p:sp>
      <p:cxnSp>
        <p:nvCxnSpPr>
          <p:cNvPr id="73" name="Gewinkelte Verbindung 42">
            <a:extLst>
              <a:ext uri="{FF2B5EF4-FFF2-40B4-BE49-F238E27FC236}">
                <a16:creationId xmlns:a16="http://schemas.microsoft.com/office/drawing/2014/main" id="{2AEF419F-760C-274B-896A-A9E451456948}"/>
              </a:ext>
            </a:extLst>
          </p:cNvPr>
          <p:cNvCxnSpPr>
            <a:cxnSpLocks/>
          </p:cNvCxnSpPr>
          <p:nvPr/>
        </p:nvCxnSpPr>
        <p:spPr>
          <a:xfrm>
            <a:off x="2958565" y="3688386"/>
            <a:ext cx="691317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winkelte Verbindung 42">
            <a:extLst>
              <a:ext uri="{FF2B5EF4-FFF2-40B4-BE49-F238E27FC236}">
                <a16:creationId xmlns:a16="http://schemas.microsoft.com/office/drawing/2014/main" id="{53371F93-A6BE-CF46-BC2B-37302374D05F}"/>
              </a:ext>
            </a:extLst>
          </p:cNvPr>
          <p:cNvCxnSpPr>
            <a:cxnSpLocks/>
          </p:cNvCxnSpPr>
          <p:nvPr/>
        </p:nvCxnSpPr>
        <p:spPr>
          <a:xfrm>
            <a:off x="2965826" y="3545757"/>
            <a:ext cx="710460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A427145-AE9D-2049-B5C3-5915CFF6587D}"/>
              </a:ext>
            </a:extLst>
          </p:cNvPr>
          <p:cNvSpPr/>
          <p:nvPr/>
        </p:nvSpPr>
        <p:spPr>
          <a:xfrm>
            <a:off x="1269147" y="3502906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6186E48-BF9D-824D-A811-6FBBA6909C3E}"/>
              </a:ext>
            </a:extLst>
          </p:cNvPr>
          <p:cNvSpPr/>
          <p:nvPr/>
        </p:nvSpPr>
        <p:spPr>
          <a:xfrm>
            <a:off x="3011280" y="3440132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75F1C53-0685-9347-8241-AC6C2B4AC08D}"/>
              </a:ext>
            </a:extLst>
          </p:cNvPr>
          <p:cNvSpPr/>
          <p:nvPr/>
        </p:nvSpPr>
        <p:spPr>
          <a:xfrm>
            <a:off x="3383628" y="3592632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82" name="Gewinkelte Verbindung 42">
            <a:extLst>
              <a:ext uri="{FF2B5EF4-FFF2-40B4-BE49-F238E27FC236}">
                <a16:creationId xmlns:a16="http://schemas.microsoft.com/office/drawing/2014/main" id="{59B4E691-461E-5A4F-B17E-F76547D60785}"/>
              </a:ext>
            </a:extLst>
          </p:cNvPr>
          <p:cNvCxnSpPr>
            <a:cxnSpLocks/>
          </p:cNvCxnSpPr>
          <p:nvPr/>
        </p:nvCxnSpPr>
        <p:spPr>
          <a:xfrm flipV="1">
            <a:off x="2977445" y="2528705"/>
            <a:ext cx="1140513" cy="611825"/>
          </a:xfrm>
          <a:prstGeom prst="bentConnector3">
            <a:avLst>
              <a:gd name="adj1" fmla="val 99831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454D5681-EC33-054F-9964-E172081C6D9C}"/>
              </a:ext>
            </a:extLst>
          </p:cNvPr>
          <p:cNvSpPr/>
          <p:nvPr/>
        </p:nvSpPr>
        <p:spPr>
          <a:xfrm>
            <a:off x="3011280" y="3049034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87" name="Gewinkelte Verbindung 42">
            <a:extLst>
              <a:ext uri="{FF2B5EF4-FFF2-40B4-BE49-F238E27FC236}">
                <a16:creationId xmlns:a16="http://schemas.microsoft.com/office/drawing/2014/main" id="{69675FBA-B920-9E41-9831-5C242FD5DD92}"/>
              </a:ext>
            </a:extLst>
          </p:cNvPr>
          <p:cNvCxnSpPr>
            <a:cxnSpLocks/>
          </p:cNvCxnSpPr>
          <p:nvPr/>
        </p:nvCxnSpPr>
        <p:spPr>
          <a:xfrm flipV="1">
            <a:off x="2965826" y="2538756"/>
            <a:ext cx="1286118" cy="721127"/>
          </a:xfrm>
          <a:prstGeom prst="bentConnector3">
            <a:avLst>
              <a:gd name="adj1" fmla="val 99867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B4E1F6AD-B073-264F-8C18-CDF86A418123}"/>
              </a:ext>
            </a:extLst>
          </p:cNvPr>
          <p:cNvSpPr/>
          <p:nvPr/>
        </p:nvSpPr>
        <p:spPr>
          <a:xfrm>
            <a:off x="4144587" y="2594550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B2BB0F3-7BD2-844C-84F1-9C5344DB548E}"/>
              </a:ext>
            </a:extLst>
          </p:cNvPr>
          <p:cNvSpPr txBox="1"/>
          <p:nvPr/>
        </p:nvSpPr>
        <p:spPr>
          <a:xfrm>
            <a:off x="3052500" y="3547094"/>
            <a:ext cx="3216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JWT</a:t>
            </a:r>
          </a:p>
        </p:txBody>
      </p:sp>
      <p:cxnSp>
        <p:nvCxnSpPr>
          <p:cNvPr id="105" name="Gewinkelte Verbindung 42">
            <a:extLst>
              <a:ext uri="{FF2B5EF4-FFF2-40B4-BE49-F238E27FC236}">
                <a16:creationId xmlns:a16="http://schemas.microsoft.com/office/drawing/2014/main" id="{2C580DFE-3D90-5F4D-BA0D-64989DFFC06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62474" y="4415007"/>
            <a:ext cx="1220053" cy="422259"/>
          </a:xfrm>
          <a:prstGeom prst="bentConnector3">
            <a:avLst>
              <a:gd name="adj1" fmla="val 332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BB58EFA4-1594-CA4B-9CD7-65A312C323E7}"/>
              </a:ext>
            </a:extLst>
          </p:cNvPr>
          <p:cNvSpPr/>
          <p:nvPr/>
        </p:nvSpPr>
        <p:spPr>
          <a:xfrm>
            <a:off x="3011280" y="3930555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3E15E00-5287-E044-9FF5-64932935C9AA}"/>
              </a:ext>
            </a:extLst>
          </p:cNvPr>
          <p:cNvSpPr txBox="1"/>
          <p:nvPr/>
        </p:nvSpPr>
        <p:spPr>
          <a:xfrm>
            <a:off x="3333335" y="4550738"/>
            <a:ext cx="5055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Tenant Id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25A76C2B-EE19-C549-A4EF-19F2A348CFCE}"/>
              </a:ext>
            </a:extLst>
          </p:cNvPr>
          <p:cNvSpPr/>
          <p:nvPr/>
        </p:nvSpPr>
        <p:spPr>
          <a:xfrm>
            <a:off x="4497227" y="4983617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D5FD23F-61D2-1C46-B049-D3FF4D1726DA}"/>
              </a:ext>
            </a:extLst>
          </p:cNvPr>
          <p:cNvSpPr/>
          <p:nvPr/>
        </p:nvSpPr>
        <p:spPr>
          <a:xfrm>
            <a:off x="5516772" y="3861344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124" name="Bild 71">
            <a:extLst>
              <a:ext uri="{FF2B5EF4-FFF2-40B4-BE49-F238E27FC236}">
                <a16:creationId xmlns:a16="http://schemas.microsoft.com/office/drawing/2014/main" id="{BFC0C1DD-B9FB-C142-AA00-148AD2C1F4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002" y="3359663"/>
            <a:ext cx="537793" cy="537793"/>
          </a:xfrm>
          <a:prstGeom prst="ellipse">
            <a:avLst/>
          </a:prstGeom>
        </p:spPr>
      </p:pic>
      <p:sp>
        <p:nvSpPr>
          <p:cNvPr id="125" name="Rechteck 61">
            <a:extLst>
              <a:ext uri="{FF2B5EF4-FFF2-40B4-BE49-F238E27FC236}">
                <a16:creationId xmlns:a16="http://schemas.microsoft.com/office/drawing/2014/main" id="{B3A48A6F-77C5-5141-A956-BCA68B227230}"/>
              </a:ext>
            </a:extLst>
          </p:cNvPr>
          <p:cNvSpPr/>
          <p:nvPr/>
        </p:nvSpPr>
        <p:spPr>
          <a:xfrm>
            <a:off x="2061832" y="2123045"/>
            <a:ext cx="3879711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sp>
        <p:nvSpPr>
          <p:cNvPr id="126" name="Rechteck 61">
            <a:extLst>
              <a:ext uri="{FF2B5EF4-FFF2-40B4-BE49-F238E27FC236}">
                <a16:creationId xmlns:a16="http://schemas.microsoft.com/office/drawing/2014/main" id="{36B6DFAE-56B3-D54A-B8B7-1F95653F2950}"/>
              </a:ext>
            </a:extLst>
          </p:cNvPr>
          <p:cNvSpPr/>
          <p:nvPr/>
        </p:nvSpPr>
        <p:spPr>
          <a:xfrm>
            <a:off x="2061831" y="5236162"/>
            <a:ext cx="3879711" cy="3931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Easy Franchise Service</a:t>
            </a:r>
          </a:p>
        </p:txBody>
      </p:sp>
      <p:sp>
        <p:nvSpPr>
          <p:cNvPr id="127" name="Rechteck 61">
            <a:extLst>
              <a:ext uri="{FF2B5EF4-FFF2-40B4-BE49-F238E27FC236}">
                <a16:creationId xmlns:a16="http://schemas.microsoft.com/office/drawing/2014/main" id="{8BE8EC79-098C-8D44-9947-A5ADF9801F1B}"/>
              </a:ext>
            </a:extLst>
          </p:cNvPr>
          <p:cNvSpPr/>
          <p:nvPr/>
        </p:nvSpPr>
        <p:spPr>
          <a:xfrm>
            <a:off x="5121914" y="5331508"/>
            <a:ext cx="739789" cy="20709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Scheduler</a:t>
            </a:r>
          </a:p>
        </p:txBody>
      </p:sp>
      <p:pic>
        <p:nvPicPr>
          <p:cNvPr id="128" name="Picture 8">
            <a:extLst>
              <a:ext uri="{FF2B5EF4-FFF2-40B4-BE49-F238E27FC236}">
                <a16:creationId xmlns:a16="http://schemas.microsoft.com/office/drawing/2014/main" id="{D67F6FE9-0332-7047-A877-F5760240C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19" y="2255690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B877F791-EDD5-204E-9953-309503920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400" y="5292858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5A541E-3F3D-9448-B37C-0D9440AC997D}"/>
              </a:ext>
            </a:extLst>
          </p:cNvPr>
          <p:cNvSpPr txBox="1"/>
          <p:nvPr/>
        </p:nvSpPr>
        <p:spPr>
          <a:xfrm>
            <a:off x="5018871" y="3717027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0" dirty="0"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Business Partner</a:t>
            </a:r>
          </a:p>
          <a:p>
            <a:r>
              <a:rPr lang="en-US" sz="800" kern="0" dirty="0"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81A1AA0-40A6-5F00-805F-23D28D3E1605}"/>
              </a:ext>
            </a:extLst>
          </p:cNvPr>
          <p:cNvSpPr/>
          <p:nvPr/>
        </p:nvSpPr>
        <p:spPr>
          <a:xfrm>
            <a:off x="7189646" y="3653279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E5C6A45-A57E-296A-9E90-15D5AC73B4CF}"/>
              </a:ext>
            </a:extLst>
          </p:cNvPr>
          <p:cNvSpPr/>
          <p:nvPr/>
        </p:nvSpPr>
        <p:spPr>
          <a:xfrm>
            <a:off x="9379511" y="3648976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C07F14-A322-89D8-FE7B-33C61A24A05E}"/>
              </a:ext>
            </a:extLst>
          </p:cNvPr>
          <p:cNvSpPr txBox="1"/>
          <p:nvPr/>
        </p:nvSpPr>
        <p:spPr>
          <a:xfrm>
            <a:off x="9318687" y="360724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64618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102</Words>
  <Application>Microsoft Macintosh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EasyFranchise diagrams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to diagrams with focus on app components</dc:title>
  <dc:creator>Pelatan, Matthieu</dc:creator>
  <cp:lastModifiedBy>Pelatan, Matthieu</cp:lastModifiedBy>
  <cp:revision>52</cp:revision>
  <dcterms:created xsi:type="dcterms:W3CDTF">2021-09-23T13:58:00Z</dcterms:created>
  <dcterms:modified xsi:type="dcterms:W3CDTF">2022-06-21T14:26:44Z</dcterms:modified>
</cp:coreProperties>
</file>