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AF6"/>
    <a:srgbClr val="1B4F84"/>
    <a:srgbClr val="14487B"/>
    <a:srgbClr val="285280"/>
    <a:srgbClr val="BF39A0"/>
    <a:srgbClr val="1A9898"/>
    <a:srgbClr val="5B9BD5"/>
    <a:srgbClr val="0092D1"/>
    <a:srgbClr val="000000"/>
    <a:srgbClr val="E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23"/>
  </p:normalViewPr>
  <p:slideViewPr>
    <p:cSldViewPr snapToGrid="0" snapToObjects="1">
      <p:cViewPr varScale="1">
        <p:scale>
          <a:sx n="150" d="100"/>
          <a:sy n="15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B75F-762F-7444-9F21-EA1C7BD0BBDF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2A60F-F9CD-404A-B386-A623CCB900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534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2A60F-F9CD-404A-B386-A623CCB90095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2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17/02/2023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Identity Management Mission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9" idx="1"/>
          </p:cNvCxnSpPr>
          <p:nvPr/>
        </p:nvCxnSpPr>
        <p:spPr>
          <a:xfrm rot="5400000" flipH="1" flipV="1">
            <a:off x="4025432" y="4469975"/>
            <a:ext cx="1404200" cy="235714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516772" y="386134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1A1AA0-40A6-5F00-805F-23D28D3E1605}"/>
              </a:ext>
            </a:extLst>
          </p:cNvPr>
          <p:cNvSpPr/>
          <p:nvPr/>
        </p:nvSpPr>
        <p:spPr>
          <a:xfrm>
            <a:off x="7189646" y="3653279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5C6A45-A57E-296A-9E90-15D5AC73B4CF}"/>
              </a:ext>
            </a:extLst>
          </p:cNvPr>
          <p:cNvSpPr/>
          <p:nvPr/>
        </p:nvSpPr>
        <p:spPr>
          <a:xfrm>
            <a:off x="9379511" y="364897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07F14-A322-89D8-FE7B-33C61A24A05E}"/>
              </a:ext>
            </a:extLst>
          </p:cNvPr>
          <p:cNvSpPr txBox="1"/>
          <p:nvPr/>
        </p:nvSpPr>
        <p:spPr>
          <a:xfrm>
            <a:off x="9318687" y="36072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EA88B8-EAA3-485C-A7FD-A959F4C073C6}"/>
              </a:ext>
            </a:extLst>
          </p:cNvPr>
          <p:cNvSpPr txBox="1"/>
          <p:nvPr/>
        </p:nvSpPr>
        <p:spPr>
          <a:xfrm>
            <a:off x="6443895" y="1572048"/>
            <a:ext cx="2647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B9BD5"/>
                </a:solidFill>
              </a:rPr>
              <a:t>SAP HANA Cloud</a:t>
            </a:r>
            <a:endParaRPr lang="de-DE" sz="10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CA9D5392-8B1D-73D7-42A9-39373F11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007BE-1F4E-40CD-8F84-71112602780B}"/>
              </a:ext>
            </a:extLst>
          </p:cNvPr>
          <p:cNvSpPr txBox="1"/>
          <p:nvPr/>
        </p:nvSpPr>
        <p:spPr>
          <a:xfrm>
            <a:off x="1931987" y="3379827"/>
            <a:ext cx="1497013" cy="276999"/>
          </a:xfrm>
          <a:prstGeom prst="rect">
            <a:avLst/>
          </a:prstGeom>
          <a:solidFill>
            <a:srgbClr val="DEEAF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B4F84"/>
                </a:solidFill>
              </a:rPr>
              <a:t>SAP HANA Cloud</a:t>
            </a:r>
            <a:endParaRPr lang="de-DE" sz="1200" b="1" dirty="0">
              <a:solidFill>
                <a:srgbClr val="1B4F8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BC12E-7D3B-403A-AD15-E21DFC2BF3C8}"/>
              </a:ext>
            </a:extLst>
          </p:cNvPr>
          <p:cNvSpPr txBox="1"/>
          <p:nvPr/>
        </p:nvSpPr>
        <p:spPr>
          <a:xfrm>
            <a:off x="2755900" y="3848100"/>
            <a:ext cx="14970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03C6D-239C-327A-CF72-764AE496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E44AF-7788-4226-9FD2-D9FC9CC04365}"/>
              </a:ext>
            </a:extLst>
          </p:cNvPr>
          <p:cNvSpPr txBox="1"/>
          <p:nvPr/>
        </p:nvSpPr>
        <p:spPr>
          <a:xfrm>
            <a:off x="1931987" y="3379827"/>
            <a:ext cx="1497013" cy="276999"/>
          </a:xfrm>
          <a:prstGeom prst="rect">
            <a:avLst/>
          </a:prstGeom>
          <a:solidFill>
            <a:srgbClr val="DEEAF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B4F84"/>
                </a:solidFill>
              </a:rPr>
              <a:t>SAP HANA Cloud</a:t>
            </a:r>
            <a:endParaRPr lang="de-DE" sz="1200" b="1" dirty="0">
              <a:solidFill>
                <a:srgbClr val="1B4F8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58844-D493-42BC-A1D9-BEEDE4DD1778}"/>
              </a:ext>
            </a:extLst>
          </p:cNvPr>
          <p:cNvSpPr txBox="1"/>
          <p:nvPr/>
        </p:nvSpPr>
        <p:spPr>
          <a:xfrm>
            <a:off x="2755900" y="3848100"/>
            <a:ext cx="14970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CA9D5392-8B1D-73D7-42A9-39373F11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A5C2C1-2C1A-0C71-F5BA-41E716A1ADC8}"/>
              </a:ext>
            </a:extLst>
          </p:cNvPr>
          <p:cNvSpPr/>
          <p:nvPr/>
        </p:nvSpPr>
        <p:spPr>
          <a:xfrm>
            <a:off x="4015564" y="56813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C431C3-2BA4-BB3B-F3D4-DD29DFE94ADD}"/>
              </a:ext>
            </a:extLst>
          </p:cNvPr>
          <p:cNvSpPr/>
          <p:nvPr/>
        </p:nvSpPr>
        <p:spPr>
          <a:xfrm>
            <a:off x="3863164" y="55289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44B01-2B3D-B378-0943-67540FFC7671}"/>
              </a:ext>
            </a:extLst>
          </p:cNvPr>
          <p:cNvSpPr/>
          <p:nvPr/>
        </p:nvSpPr>
        <p:spPr>
          <a:xfrm>
            <a:off x="3710764" y="537653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0324A-A2F5-310C-C2D1-40E2D3308039}"/>
              </a:ext>
            </a:extLst>
          </p:cNvPr>
          <p:cNvCxnSpPr/>
          <p:nvPr/>
        </p:nvCxnSpPr>
        <p:spPr>
          <a:xfrm flipH="1">
            <a:off x="5564374" y="6081823"/>
            <a:ext cx="1681714" cy="0"/>
          </a:xfrm>
          <a:prstGeom prst="straightConnector1">
            <a:avLst/>
          </a:prstGeom>
          <a:ln w="22225">
            <a:solidFill>
              <a:srgbClr val="BF39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A34220-DE2B-FCC5-680A-14064BB59E03}"/>
              </a:ext>
            </a:extLst>
          </p:cNvPr>
          <p:cNvSpPr/>
          <p:nvPr/>
        </p:nvSpPr>
        <p:spPr>
          <a:xfrm>
            <a:off x="6021574" y="5984358"/>
            <a:ext cx="818707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418F91-E3BF-D999-4144-2A59F625AE26}"/>
              </a:ext>
            </a:extLst>
          </p:cNvPr>
          <p:cNvSpPr/>
          <p:nvPr/>
        </p:nvSpPr>
        <p:spPr>
          <a:xfrm>
            <a:off x="6189922" y="508945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57520A-1EF4-C53D-74D6-C1169C5D1C4B}"/>
              </a:ext>
            </a:extLst>
          </p:cNvPr>
          <p:cNvSpPr/>
          <p:nvPr/>
        </p:nvSpPr>
        <p:spPr>
          <a:xfrm>
            <a:off x="9441714" y="508945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7714-90B4-4B2B-9695-63DA48366DD0}"/>
              </a:ext>
            </a:extLst>
          </p:cNvPr>
          <p:cNvSpPr txBox="1"/>
          <p:nvPr/>
        </p:nvSpPr>
        <p:spPr>
          <a:xfrm>
            <a:off x="1931987" y="3379827"/>
            <a:ext cx="1497013" cy="276999"/>
          </a:xfrm>
          <a:prstGeom prst="rect">
            <a:avLst/>
          </a:prstGeom>
          <a:solidFill>
            <a:srgbClr val="DEEAF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B4F84"/>
                </a:solidFill>
              </a:rPr>
              <a:t>SAP HANA Cloud</a:t>
            </a:r>
            <a:endParaRPr lang="de-DE" sz="1200" b="1" dirty="0">
              <a:solidFill>
                <a:srgbClr val="1B4F8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74535-DD15-4101-82E5-E058746C3C26}"/>
              </a:ext>
            </a:extLst>
          </p:cNvPr>
          <p:cNvSpPr txBox="1"/>
          <p:nvPr/>
        </p:nvSpPr>
        <p:spPr>
          <a:xfrm>
            <a:off x="2755900" y="3848100"/>
            <a:ext cx="14970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203C6D-239C-327A-CF72-764AE496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BA9B2C-9159-C42F-C298-C2C8E51F9DA7}"/>
              </a:ext>
            </a:extLst>
          </p:cNvPr>
          <p:cNvSpPr/>
          <p:nvPr/>
        </p:nvSpPr>
        <p:spPr>
          <a:xfrm>
            <a:off x="4015564" y="56600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9AC89-1A45-13EE-1A16-7AE4B34DF273}"/>
              </a:ext>
            </a:extLst>
          </p:cNvPr>
          <p:cNvSpPr/>
          <p:nvPr/>
        </p:nvSpPr>
        <p:spPr>
          <a:xfrm>
            <a:off x="3863164" y="55076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F3738-0F7B-6E68-BE7A-D1E452DDEC86}"/>
              </a:ext>
            </a:extLst>
          </p:cNvPr>
          <p:cNvSpPr/>
          <p:nvPr/>
        </p:nvSpPr>
        <p:spPr>
          <a:xfrm>
            <a:off x="3710764" y="5355270"/>
            <a:ext cx="1853610" cy="910856"/>
          </a:xfrm>
          <a:prstGeom prst="rect">
            <a:avLst/>
          </a:prstGeom>
          <a:solidFill>
            <a:schemeClr val="bg1"/>
          </a:solidFill>
          <a:ln w="28575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solidFill>
                  <a:schemeClr val="tx1"/>
                </a:solidFill>
              </a:rPr>
              <a:t>Corporate identity Provider</a:t>
            </a:r>
          </a:p>
          <a:p>
            <a:pPr algn="ctr"/>
            <a:r>
              <a:rPr lang="en-DE" sz="800" dirty="0">
                <a:solidFill>
                  <a:schemeClr val="tx1"/>
                </a:solidFill>
              </a:rPr>
              <a:t>(Microsoft Azure Active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2E55C9-BF67-EBB9-D44B-DD1474B14EA4}"/>
              </a:ext>
            </a:extLst>
          </p:cNvPr>
          <p:cNvCxnSpPr/>
          <p:nvPr/>
        </p:nvCxnSpPr>
        <p:spPr>
          <a:xfrm flipH="1">
            <a:off x="5564374" y="6060563"/>
            <a:ext cx="1681714" cy="0"/>
          </a:xfrm>
          <a:prstGeom prst="straightConnector1">
            <a:avLst/>
          </a:prstGeom>
          <a:ln w="22225">
            <a:solidFill>
              <a:srgbClr val="BF39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66E920-3EFF-0F64-AE2F-24A0C5AADD3D}"/>
              </a:ext>
            </a:extLst>
          </p:cNvPr>
          <p:cNvSpPr/>
          <p:nvPr/>
        </p:nvSpPr>
        <p:spPr>
          <a:xfrm>
            <a:off x="6021574" y="5963098"/>
            <a:ext cx="818707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639E79-1FA2-258E-4849-68AC5CAF48E4}"/>
              </a:ext>
            </a:extLst>
          </p:cNvPr>
          <p:cNvSpPr/>
          <p:nvPr/>
        </p:nvSpPr>
        <p:spPr>
          <a:xfrm>
            <a:off x="6189922" y="506819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A6CB60-E4EA-490C-B62E-BC0A1C0B4DF1}"/>
              </a:ext>
            </a:extLst>
          </p:cNvPr>
          <p:cNvSpPr/>
          <p:nvPr/>
        </p:nvSpPr>
        <p:spPr>
          <a:xfrm>
            <a:off x="9441714" y="5068192"/>
            <a:ext cx="1146543" cy="202018"/>
          </a:xfrm>
          <a:prstGeom prst="roundRect">
            <a:avLst>
              <a:gd name="adj" fmla="val 50000"/>
            </a:avLst>
          </a:prstGeom>
          <a:solidFill>
            <a:srgbClr val="BF39A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Trust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82D78-A6DE-48D1-89FA-DF545776A243}"/>
              </a:ext>
            </a:extLst>
          </p:cNvPr>
          <p:cNvSpPr txBox="1"/>
          <p:nvPr/>
        </p:nvSpPr>
        <p:spPr>
          <a:xfrm>
            <a:off x="1931987" y="3379827"/>
            <a:ext cx="1497013" cy="276999"/>
          </a:xfrm>
          <a:prstGeom prst="rect">
            <a:avLst/>
          </a:prstGeom>
          <a:solidFill>
            <a:srgbClr val="DEEAF6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B4F84"/>
                </a:solidFill>
              </a:rPr>
              <a:t>SAP HANA Cloud</a:t>
            </a:r>
            <a:endParaRPr lang="de-DE" sz="1200" b="1" dirty="0">
              <a:solidFill>
                <a:srgbClr val="1B4F8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00FDA-1C1B-48C7-9FA7-0D435AA04E99}"/>
              </a:ext>
            </a:extLst>
          </p:cNvPr>
          <p:cNvSpPr txBox="1"/>
          <p:nvPr/>
        </p:nvSpPr>
        <p:spPr>
          <a:xfrm>
            <a:off x="2755900" y="3848100"/>
            <a:ext cx="14970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Easy Franchise DB</a:t>
            </a:r>
            <a:endParaRPr lang="en-DE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1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Varwig, Britta</cp:lastModifiedBy>
  <cp:revision>57</cp:revision>
  <dcterms:created xsi:type="dcterms:W3CDTF">2021-09-23T13:58:00Z</dcterms:created>
  <dcterms:modified xsi:type="dcterms:W3CDTF">2023-02-17T08:34:01Z</dcterms:modified>
</cp:coreProperties>
</file>