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9A0"/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23"/>
  </p:normalViewPr>
  <p:slideViewPr>
    <p:cSldViewPr snapToGrid="0" snapToObjects="1">
      <p:cViewPr varScale="1">
        <p:scale>
          <a:sx n="240" d="100"/>
          <a:sy n="240" d="100"/>
        </p:scale>
        <p:origin x="5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B75F-762F-7444-9F21-EA1C7BD0BBDF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A60F-F9CD-404A-B386-A623CCB900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534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A60F-F9CD-404A-B386-A623CCB90095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2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11.07.22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Identity Management Mission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4025432" y="4469975"/>
            <a:ext cx="1404200" cy="23571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516772" y="386134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1A1AA0-40A6-5F00-805F-23D28D3E1605}"/>
              </a:ext>
            </a:extLst>
          </p:cNvPr>
          <p:cNvSpPr/>
          <p:nvPr/>
        </p:nvSpPr>
        <p:spPr>
          <a:xfrm>
            <a:off x="7189646" y="3653279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5C6A45-A57E-296A-9E90-15D5AC73B4CF}"/>
              </a:ext>
            </a:extLst>
          </p:cNvPr>
          <p:cNvSpPr/>
          <p:nvPr/>
        </p:nvSpPr>
        <p:spPr>
          <a:xfrm>
            <a:off x="9379511" y="364897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07F14-A322-89D8-FE7B-33C61A24A05E}"/>
              </a:ext>
            </a:extLst>
          </p:cNvPr>
          <p:cNvSpPr txBox="1"/>
          <p:nvPr/>
        </p:nvSpPr>
        <p:spPr>
          <a:xfrm>
            <a:off x="9318687" y="36072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CA9D5392-8B1D-73D7-42A9-39373F11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03C6D-239C-327A-CF72-764AE496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CA9D5392-8B1D-73D7-42A9-39373F11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A5C2C1-2C1A-0C71-F5BA-41E716A1ADC8}"/>
              </a:ext>
            </a:extLst>
          </p:cNvPr>
          <p:cNvSpPr/>
          <p:nvPr/>
        </p:nvSpPr>
        <p:spPr>
          <a:xfrm>
            <a:off x="4015564" y="56813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431C3-2BA4-BB3B-F3D4-DD29DFE94ADD}"/>
              </a:ext>
            </a:extLst>
          </p:cNvPr>
          <p:cNvSpPr/>
          <p:nvPr/>
        </p:nvSpPr>
        <p:spPr>
          <a:xfrm>
            <a:off x="3863164" y="55289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44B01-2B3D-B378-0943-67540FFC7671}"/>
              </a:ext>
            </a:extLst>
          </p:cNvPr>
          <p:cNvSpPr/>
          <p:nvPr/>
        </p:nvSpPr>
        <p:spPr>
          <a:xfrm>
            <a:off x="3710764" y="53765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0324A-A2F5-310C-C2D1-40E2D3308039}"/>
              </a:ext>
            </a:extLst>
          </p:cNvPr>
          <p:cNvCxnSpPr/>
          <p:nvPr/>
        </p:nvCxnSpPr>
        <p:spPr>
          <a:xfrm flipH="1">
            <a:off x="5564374" y="6081823"/>
            <a:ext cx="1681714" cy="0"/>
          </a:xfrm>
          <a:prstGeom prst="straightConnector1">
            <a:avLst/>
          </a:prstGeom>
          <a:ln w="22225">
            <a:solidFill>
              <a:srgbClr val="BF39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A34220-DE2B-FCC5-680A-14064BB59E03}"/>
              </a:ext>
            </a:extLst>
          </p:cNvPr>
          <p:cNvSpPr/>
          <p:nvPr/>
        </p:nvSpPr>
        <p:spPr>
          <a:xfrm>
            <a:off x="6021574" y="5984358"/>
            <a:ext cx="818707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418F91-E3BF-D999-4144-2A59F625AE26}"/>
              </a:ext>
            </a:extLst>
          </p:cNvPr>
          <p:cNvSpPr/>
          <p:nvPr/>
        </p:nvSpPr>
        <p:spPr>
          <a:xfrm>
            <a:off x="6189922" y="508945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57520A-1EF4-C53D-74D6-C1169C5D1C4B}"/>
              </a:ext>
            </a:extLst>
          </p:cNvPr>
          <p:cNvSpPr/>
          <p:nvPr/>
        </p:nvSpPr>
        <p:spPr>
          <a:xfrm>
            <a:off x="9441714" y="508945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1019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03C6D-239C-327A-CF72-764AE496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BA9B2C-9159-C42F-C298-C2C8E51F9DA7}"/>
              </a:ext>
            </a:extLst>
          </p:cNvPr>
          <p:cNvSpPr/>
          <p:nvPr/>
        </p:nvSpPr>
        <p:spPr>
          <a:xfrm>
            <a:off x="4015564" y="56600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9AC89-1A45-13EE-1A16-7AE4B34DF273}"/>
              </a:ext>
            </a:extLst>
          </p:cNvPr>
          <p:cNvSpPr/>
          <p:nvPr/>
        </p:nvSpPr>
        <p:spPr>
          <a:xfrm>
            <a:off x="3863164" y="55076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F3738-0F7B-6E68-BE7A-D1E452DDEC86}"/>
              </a:ext>
            </a:extLst>
          </p:cNvPr>
          <p:cNvSpPr/>
          <p:nvPr/>
        </p:nvSpPr>
        <p:spPr>
          <a:xfrm>
            <a:off x="3710764" y="53552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2E55C9-BF67-EBB9-D44B-DD1474B14EA4}"/>
              </a:ext>
            </a:extLst>
          </p:cNvPr>
          <p:cNvCxnSpPr/>
          <p:nvPr/>
        </p:nvCxnSpPr>
        <p:spPr>
          <a:xfrm flipH="1">
            <a:off x="5564374" y="6060563"/>
            <a:ext cx="1681714" cy="0"/>
          </a:xfrm>
          <a:prstGeom prst="straightConnector1">
            <a:avLst/>
          </a:prstGeom>
          <a:ln w="22225">
            <a:solidFill>
              <a:srgbClr val="BF39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66E920-3EFF-0F64-AE2F-24A0C5AADD3D}"/>
              </a:ext>
            </a:extLst>
          </p:cNvPr>
          <p:cNvSpPr/>
          <p:nvPr/>
        </p:nvSpPr>
        <p:spPr>
          <a:xfrm>
            <a:off x="6021574" y="5963098"/>
            <a:ext cx="818707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639E79-1FA2-258E-4849-68AC5CAF48E4}"/>
              </a:ext>
            </a:extLst>
          </p:cNvPr>
          <p:cNvSpPr/>
          <p:nvPr/>
        </p:nvSpPr>
        <p:spPr>
          <a:xfrm>
            <a:off x="6189922" y="506819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A6CB60-E4EA-490C-B62E-BC0A1C0B4DF1}"/>
              </a:ext>
            </a:extLst>
          </p:cNvPr>
          <p:cNvSpPr/>
          <p:nvPr/>
        </p:nvSpPr>
        <p:spPr>
          <a:xfrm>
            <a:off x="9441714" y="506819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200701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Macintosh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55</cp:revision>
  <dcterms:created xsi:type="dcterms:W3CDTF">2021-09-23T13:58:00Z</dcterms:created>
  <dcterms:modified xsi:type="dcterms:W3CDTF">2022-07-11T14:56:03Z</dcterms:modified>
</cp:coreProperties>
</file>