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/>
    <p:restoredTop sz="94751"/>
  </p:normalViewPr>
  <p:slideViewPr>
    <p:cSldViewPr snapToGrid="0" snapToObjects="1">
      <p:cViewPr varScale="1">
        <p:scale>
          <a:sx n="135" d="100"/>
          <a:sy n="135" d="100"/>
        </p:scale>
        <p:origin x="1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3A62-68AA-4596-831A-A84ECEC6B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A5ABB-DDAF-4B61-B04B-80DEBD99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E7E1-0A4A-4A94-9109-8669756E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CFAE-0B2C-4DD9-B0C4-E6A148BC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E957-DEB4-441F-A9EB-B1F15CA7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54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A1CB-D87F-48DD-93D3-AAB920E3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531D-92E5-4646-95D3-4E81BA7C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CE55-6186-4087-926A-1278B99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4B67-C333-403C-B7E1-86EA4A90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618D-9BCA-48AA-9A26-3C3FB7CF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9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1236-DEFB-4B27-B4BC-06FAE852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196E-9AAF-4895-86F2-E3D8A18F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B6DD-B888-41C6-A9A9-E33C6DA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FD0E-ED7F-4364-9E18-B8E59E27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DE3C-106A-48FA-8F1F-5DC8D25C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9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33A7-6F91-40F7-9FF1-84B2F110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D9FF-FCD9-4C29-A0CA-69495C5B4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D1E91-4C13-4A03-933E-7792EB0C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E0F-50E4-4516-A4C7-47BAA491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5037-619D-4A71-AE42-64154029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258F3-2DF2-405E-9548-2EBCC28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69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1FE-0C16-4DA0-85B2-9ECC86F9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B713-F8A0-49F7-85B3-BB6063D9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DBA98-7B4E-49AF-935B-737559F7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2C3E-01F9-4D0A-8DD9-6B783A740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683C9-CAF0-442C-A3A7-EF1F82CB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3527C-DA95-427F-A5D8-A9E87246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C4E56-E2F3-40C8-9F7F-238B1AF9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6155C-2977-4C84-B3C4-ABE9BEB2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0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20BE-AB0F-41B7-B54E-5EFE939B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38C9E-E5F8-4FF8-8918-00E6DF0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CCCBD-E19A-4AED-BE4D-6FCD07BB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5BD8-831B-4BEC-82BF-38350141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43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AB54C-3303-4630-9779-FD228BC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72D83-D746-4104-899C-4FF5B400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E6A6-6730-4367-B485-BE986DA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225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F01F-90AA-4195-B85E-F98DA0C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934A-9CA6-4C39-A53B-5046B12FB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BB189-FA6F-49A5-B0EB-2270F9C2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93C9-9158-4141-86CC-0351111E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2A6B-3966-4F3D-A8E7-46537B7B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77DC3-E1EF-45BE-9A27-3757C1D0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27DD3-B883-4EAC-8DD4-94A523867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20202"/>
            <a:ext cx="12192000" cy="6217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811C28-1F9A-4413-A73C-7F9178CD80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55609"/>
            <a:ext cx="12192000" cy="61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A4DC-785A-434D-B803-826639F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C7D1-FAED-4B7D-8C4B-0C5B82103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56488-3EF3-4782-900B-89B182C5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9286-74A9-4033-B415-0B85388F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EAA1-20C9-412B-B527-47870203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5AF2-C846-4D43-9750-9270948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C725-9BFE-4E96-A180-01BE5C13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D036F-24E3-4B28-881E-A6DEB1F2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CDD3-E268-4A02-BCE0-7BC8650F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E33F-16F4-461E-BCA8-8334C53D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BB49-00A8-4FF7-84DD-20E8AF2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18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545FE-2CC9-4F8B-B70F-77FD31EBC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14466-EEC5-4CA9-8A26-263BCA3D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808E-7CE2-4179-92C5-A26A74BF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26C8-30D5-483A-B930-3888DB65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3133-30ED-4133-A691-84EBB651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0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16/02/2023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886C7-847E-400E-8CE9-EB44290B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45B7-55FC-4B72-BAAA-6253ED7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33F7-6DD1-4CAD-B72C-798B6ED0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2A67-7768-4719-B79F-BA9D7B0D72EF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0BC1-63AF-4CCE-826E-190A6716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4DD-4A9E-4F51-BEC2-D9B87F32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5A3-31D1-44B2-89FE-6D8E33F0F8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2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Slides to diagrams with focus on app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55912" y="1967948"/>
            <a:ext cx="4247323" cy="53008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0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75791" y="2968487"/>
            <a:ext cx="1769165" cy="122582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63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69165" y="4220074"/>
            <a:ext cx="1769165" cy="59709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85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28053" y="2978428"/>
            <a:ext cx="1868556" cy="57978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41304" y="3611219"/>
            <a:ext cx="1848678" cy="57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99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41304" y="4227444"/>
            <a:ext cx="1842052" cy="58309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9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55913" y="5274366"/>
            <a:ext cx="4234070" cy="543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63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3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Slides to diagrams with focus on app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Varwig, Britta</cp:lastModifiedBy>
  <cp:revision>10</cp:revision>
  <dcterms:created xsi:type="dcterms:W3CDTF">2021-09-23T13:58:00Z</dcterms:created>
  <dcterms:modified xsi:type="dcterms:W3CDTF">2023-02-16T14:29:16Z</dcterms:modified>
</cp:coreProperties>
</file>