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4"/>
  </p:sldMasterIdLst>
  <p:notesMasterIdLst>
    <p:notesMasterId r:id="rId6"/>
  </p:notesMasterIdLst>
  <p:handoutMasterIdLst>
    <p:handoutMasterId r:id="rId7"/>
  </p:handoutMasterIdLst>
  <p:sldIdLst>
    <p:sldId id="448" r:id="rId5"/>
  </p:sldIdLst>
  <p:sldSz cx="12195175" cy="6858000"/>
  <p:notesSz cx="6858000" cy="9144000"/>
  <p:defaultTextStyle>
    <a:defPPr>
      <a:defRPr lang="de-DE"/>
    </a:defPPr>
    <a:lvl1pPr marL="0" algn="l" defTabSz="1088776" rtl="0" eaLnBrk="1" latinLnBrk="0" hangingPunct="1">
      <a:defRPr lang="de-DE" sz="2100" kern="1200">
        <a:solidFill>
          <a:schemeClr val="tx1"/>
        </a:solidFill>
        <a:latin typeface="Arial"/>
        <a:ea typeface="+mn-ea"/>
        <a:cs typeface="+mn-cs"/>
      </a:defRPr>
    </a:lvl1pPr>
    <a:lvl2pPr marL="544388" algn="l" defTabSz="1088776" rtl="0" eaLnBrk="1" latinLnBrk="0" hangingPunct="1">
      <a:buClr>
        <a:srgbClr val="FDB913"/>
      </a:buClr>
      <a:buSzPct val="100000"/>
      <a:buFont typeface="wingdings"/>
      <a:buChar char=""/>
      <a:defRPr lang="de-DE" sz="2100" kern="1200">
        <a:solidFill>
          <a:schemeClr val="tx1"/>
        </a:solidFill>
        <a:latin typeface="Arial"/>
        <a:ea typeface="+mn-ea"/>
        <a:cs typeface="+mn-cs"/>
      </a:defRPr>
    </a:lvl2pPr>
    <a:lvl3pPr marL="1088776" algn="l" defTabSz="1088776" rtl="0" eaLnBrk="1" latinLnBrk="0" hangingPunct="1">
      <a:buClr>
        <a:srgbClr val="666666"/>
      </a:buClr>
      <a:buSzPct val="80000"/>
      <a:buFont typeface="Wingdings"/>
      <a:buChar char="n"/>
      <a:defRPr lang="de-DE" sz="1700" kern="1200">
        <a:solidFill>
          <a:schemeClr val="tx1"/>
        </a:solidFill>
        <a:latin typeface="Arial"/>
        <a:ea typeface="+mn-ea"/>
        <a:cs typeface="+mn-cs"/>
      </a:defRPr>
    </a:lvl3pPr>
    <a:lvl4pPr marL="1633164" algn="l" defTabSz="1088776" rtl="0" eaLnBrk="1" latinLnBrk="0" hangingPunct="1">
      <a:buClr>
        <a:srgbClr val="666666"/>
      </a:buClr>
      <a:buSzPct val="80000"/>
      <a:buFont typeface="Arial"/>
      <a:buChar char=""/>
      <a:defRPr lang="de-DE" sz="1400" kern="1200">
        <a:solidFill>
          <a:schemeClr val="tx1"/>
        </a:solidFill>
        <a:latin typeface="Arial"/>
        <a:ea typeface="+mn-ea"/>
        <a:cs typeface="+mn-cs"/>
      </a:defRPr>
    </a:lvl4pPr>
    <a:lvl5pPr marL="2177552" algn="l" defTabSz="1088776" rtl="0" eaLnBrk="1" latinLnBrk="0" hangingPunct="1">
      <a:buClr>
        <a:srgbClr val="666666"/>
      </a:buClr>
      <a:buSzPct val="80000"/>
      <a:buFont typeface="Arial"/>
      <a:buChar char=""/>
      <a:defRPr lang="de-DE" sz="1200" kern="1200">
        <a:solidFill>
          <a:schemeClr val="tx1"/>
        </a:solidFill>
        <a:latin typeface="Arial"/>
        <a:ea typeface="+mn-ea"/>
        <a:cs typeface="+mn-cs"/>
      </a:defRPr>
    </a:lvl5pPr>
    <a:lvl6pPr marL="2721940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1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0000"/>
    <a:srgbClr val="00195A"/>
    <a:srgbClr val="0F46A7"/>
    <a:srgbClr val="970A82"/>
    <a:srgbClr val="FF3399"/>
    <a:srgbClr val="FFFFFF"/>
    <a:srgbClr val="FEE3A1"/>
    <a:srgbClr val="FFF1D0"/>
    <a:srgbClr val="FFF8E7"/>
    <a:srgbClr val="FECE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634" autoAdjust="0"/>
    <p:restoredTop sz="96327" autoAdjust="0"/>
  </p:normalViewPr>
  <p:slideViewPr>
    <p:cSldViewPr snapToGrid="0" showGuides="1">
      <p:cViewPr varScale="1">
        <p:scale>
          <a:sx n="100" d="100"/>
          <a:sy n="100" d="100"/>
        </p:scale>
        <p:origin x="160" y="280"/>
      </p:cViewPr>
      <p:guideLst>
        <p:guide pos="3841"/>
        <p:guide orient="horz" pos="2160"/>
      </p:guideLst>
    </p:cSldViewPr>
  </p:slideViewPr>
  <p:outlineViewPr>
    <p:cViewPr>
      <p:scale>
        <a:sx n="33" d="100"/>
        <a:sy n="33" d="100"/>
      </p:scale>
      <p:origin x="0" y="-8357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92" d="100"/>
          <a:sy n="92" d="100"/>
        </p:scale>
        <p:origin x="404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9431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47855BD9-AF71-426C-9B9B-B0E52B88852E}" type="slidenum">
              <a:rPr lang="de-DE" sz="1000" smtClean="0"/>
              <a:pPr algn="ctr"/>
              <a:t>‹#›</a:t>
            </a:fld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3599324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47688" y="612775"/>
            <a:ext cx="5762625" cy="3241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49000" y="4120162"/>
            <a:ext cx="5760000" cy="456356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957512" y="8935722"/>
            <a:ext cx="942976" cy="2053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800"/>
            </a:lvl1pPr>
          </a:lstStyle>
          <a:p>
            <a:fld id="{7D8C2C35-2B8A-446E-BEC0-FD36716C29A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7385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180000" indent="-180000" algn="l" defTabSz="1088776" rtl="0" eaLnBrk="1" latinLnBrk="0" hangingPunct="1">
      <a:buClr>
        <a:schemeClr val="accent1"/>
      </a:buClr>
      <a:buSzPct val="100000"/>
      <a:buFont typeface="Wingdings" pitchFamily="2" charset="2"/>
      <a:buChar char=""/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360000" indent="-180000" algn="l" defTabSz="1088776" rtl="0" eaLnBrk="1" latinLnBrk="0" hangingPunct="1">
      <a:buClr>
        <a:schemeClr val="accent2"/>
      </a:buClr>
      <a:buSzPct val="80000"/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674815" indent="-158780" algn="l" defTabSz="1088776" rtl="0" eaLnBrk="1" latinLnBrk="0" hangingPunct="1">
      <a:buClr>
        <a:schemeClr val="accent2"/>
      </a:buClr>
      <a:buFont typeface="Arial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177552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1940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7436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551" userDrawn="1">
          <p15:clr>
            <a:srgbClr val="FBAE40"/>
          </p15:clr>
        </p15:guide>
        <p15:guide id="5" orient="horz" pos="39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"/>
          <p:cNvSpPr txBox="1"/>
          <p:nvPr userDrawn="1"/>
        </p:nvSpPr>
        <p:spPr bwMode="black">
          <a:xfrm>
            <a:off x="11549413" y="6536751"/>
            <a:ext cx="141064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84138" indent="-84138">
              <a:buClr>
                <a:schemeClr val="tx1"/>
              </a:buClr>
              <a:buFont typeface="Arial" pitchFamily="34" charset="0"/>
              <a:buChar char="©"/>
              <a:tabLst/>
              <a:defRPr sz="600"/>
            </a:lvl1pPr>
          </a:lstStyle>
          <a:p>
            <a:pPr marL="0" lvl="0" indent="0" algn="r">
              <a:buNone/>
            </a:pPr>
            <a:fld id="{0BDC132A-5C91-4078-9777-31DA19A62E0A}" type="slidenum">
              <a:rPr lang="en-US" sz="900" noProof="0" smtClean="0"/>
              <a:pPr marL="0" lvl="0" indent="0" algn="r">
                <a:buNone/>
              </a:pPr>
              <a:t>‹#›</a:t>
            </a:fld>
            <a:endParaRPr lang="en-US" sz="900" noProof="0" dirty="0"/>
          </a:p>
        </p:txBody>
      </p:sp>
      <p:sp>
        <p:nvSpPr>
          <p:cNvPr id="3" name="Text Placeholder"/>
          <p:cNvSpPr>
            <a:spLocks noGrp="1"/>
          </p:cNvSpPr>
          <p:nvPr userDrawn="1">
            <p:ph type="body" idx="1"/>
          </p:nvPr>
        </p:nvSpPr>
        <p:spPr bwMode="black">
          <a:xfrm>
            <a:off x="504001" y="1620000"/>
            <a:ext cx="11186476" cy="4716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" name="Title Placeholder"/>
          <p:cNvSpPr>
            <a:spLocks noGrp="1"/>
          </p:cNvSpPr>
          <p:nvPr userDrawn="1">
            <p:ph type="title"/>
          </p:nvPr>
        </p:nvSpPr>
        <p:spPr bwMode="black">
          <a:xfrm>
            <a:off x="504001" y="504000"/>
            <a:ext cx="11186476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noProof="0" dirty="0"/>
              <a:t>Insert page title (sentence case)</a:t>
            </a:r>
          </a:p>
        </p:txBody>
      </p:sp>
    </p:spTree>
    <p:extLst>
      <p:ext uri="{BB962C8B-B14F-4D97-AF65-F5344CB8AC3E}">
        <p14:creationId xmlns:p14="http://schemas.microsoft.com/office/powerpoint/2010/main" val="3408294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</p:sldLayoutIdLst>
  <p:hf hdr="0" ftr="0" dt="0"/>
  <p:txStyles>
    <p:titleStyle>
      <a:lvl1pPr algn="l" defTabSz="1088558" rtl="0" eaLnBrk="1" latinLnBrk="0" hangingPunct="1">
        <a:spcBef>
          <a:spcPct val="0"/>
        </a:spcBef>
        <a:buNone/>
        <a:defRPr sz="24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088558" rtl="0" eaLnBrk="1" latinLnBrk="0" hangingPunct="1">
        <a:spcBef>
          <a:spcPts val="1800"/>
        </a:spcBef>
        <a:buClr>
          <a:schemeClr val="accent1"/>
        </a:buClr>
        <a:buSzPct val="80000"/>
        <a:buFontTx/>
        <a:buNone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79964" indent="-179964" algn="l" defTabSz="1088558" rtl="0" eaLnBrk="1" latinLnBrk="0" hangingPunct="1">
        <a:spcBef>
          <a:spcPts val="600"/>
        </a:spcBef>
        <a:buClr>
          <a:schemeClr val="accent1"/>
        </a:buClr>
        <a:buSzPct val="10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58775" indent="-179388" algn="l" defTabSz="1088558" rtl="0" eaLnBrk="1" latinLnBrk="0" hangingPunct="1">
        <a:spcBef>
          <a:spcPts val="300"/>
        </a:spcBef>
        <a:buClr>
          <a:schemeClr val="tx1"/>
        </a:buClr>
        <a:buSzPct val="100000"/>
        <a:buFont typeface="Arial" panose="020B0604020202020204" pitchFamily="34" charset="0"/>
        <a:buChar char="–"/>
        <a:defRPr lang="en-US" sz="1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539892" indent="-179964" algn="l" defTabSz="1088558" rtl="0" eaLnBrk="1" latinLnBrk="0" hangingPunct="1">
        <a:spcBef>
          <a:spcPts val="300"/>
        </a:spcBef>
        <a:buClr>
          <a:schemeClr val="tx1"/>
        </a:buClr>
        <a:buSzPct val="120000"/>
        <a:buFont typeface="Arial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856" indent="-179964" algn="l" defTabSz="1088558" rtl="0" eaLnBrk="1" latinLnBrk="0" hangingPunct="1">
        <a:spcBef>
          <a:spcPts val="100"/>
        </a:spcBef>
        <a:buClr>
          <a:schemeClr val="tx1"/>
        </a:buClr>
        <a:buSzPct val="100000"/>
        <a:buFont typeface="Symbol" panose="05050102010706020507" pitchFamily="18" charset="2"/>
        <a:buChar char="-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993535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814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2093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373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79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58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837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116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396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675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954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233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jp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B05B99-BA7F-2643-BFBB-1C5889F74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5" name="Rechteck 9">
            <a:extLst>
              <a:ext uri="{FF2B5EF4-FFF2-40B4-BE49-F238E27FC236}">
                <a16:creationId xmlns:a16="http://schemas.microsoft.com/office/drawing/2014/main" id="{768E539C-0C24-B045-8E23-39F8A7073AF2}"/>
              </a:ext>
            </a:extLst>
          </p:cNvPr>
          <p:cNvSpPr/>
          <p:nvPr/>
        </p:nvSpPr>
        <p:spPr>
          <a:xfrm>
            <a:off x="3198620" y="1382299"/>
            <a:ext cx="4087330" cy="2742661"/>
          </a:xfrm>
          <a:prstGeom prst="rect">
            <a:avLst/>
          </a:prstGeom>
          <a:noFill/>
          <a:ln w="19050" cap="rnd">
            <a:solidFill>
              <a:srgbClr val="0A6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0" rtlCol="0" anchor="t" anchorCtr="0"/>
          <a:lstStyle/>
          <a:p>
            <a:pPr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200" b="1" kern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585179-DAC6-9242-B2F7-886D9B41E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0621" y="1585751"/>
            <a:ext cx="3005000" cy="180000"/>
          </a:xfrm>
          <a:prstGeom prst="rect">
            <a:avLst/>
          </a:prstGeom>
        </p:spPr>
      </p:pic>
      <p:sp>
        <p:nvSpPr>
          <p:cNvPr id="7" name="Rechteck 9">
            <a:extLst>
              <a:ext uri="{FF2B5EF4-FFF2-40B4-BE49-F238E27FC236}">
                <a16:creationId xmlns:a16="http://schemas.microsoft.com/office/drawing/2014/main" id="{19ABDFE1-6623-D34D-8D23-516B0525499D}"/>
              </a:ext>
            </a:extLst>
          </p:cNvPr>
          <p:cNvSpPr/>
          <p:nvPr/>
        </p:nvSpPr>
        <p:spPr>
          <a:xfrm>
            <a:off x="7765468" y="1382300"/>
            <a:ext cx="2364054" cy="2742653"/>
          </a:xfrm>
          <a:prstGeom prst="rect">
            <a:avLst/>
          </a:prstGeom>
          <a:noFill/>
          <a:ln w="19050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72000" rtlCol="0" anchor="t"/>
          <a:lstStyle/>
          <a:p>
            <a:endParaRPr lang="en-US" sz="1100" b="1" i="1" dirty="0">
              <a:solidFill>
                <a:srgbClr val="1A9898"/>
              </a:solidFill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E537F9F-FD3B-7345-837A-439B5AFED0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89069" y="1555282"/>
            <a:ext cx="381511" cy="354798"/>
          </a:xfrm>
          <a:prstGeom prst="rect">
            <a:avLst/>
          </a:prstGeom>
        </p:spPr>
      </p:pic>
      <p:sp>
        <p:nvSpPr>
          <p:cNvPr id="10" name="Abgerundetes Rechteck 30">
            <a:extLst>
              <a:ext uri="{FF2B5EF4-FFF2-40B4-BE49-F238E27FC236}">
                <a16:creationId xmlns:a16="http://schemas.microsoft.com/office/drawing/2014/main" id="{A65F7DC8-01F3-F14C-8885-CD8EAF5E7B5C}"/>
              </a:ext>
            </a:extLst>
          </p:cNvPr>
          <p:cNvSpPr/>
          <p:nvPr/>
        </p:nvSpPr>
        <p:spPr>
          <a:xfrm>
            <a:off x="8462896" y="1571407"/>
            <a:ext cx="959023" cy="346735"/>
          </a:xfrm>
          <a:prstGeom prst="roundRect">
            <a:avLst>
              <a:gd name="adj" fmla="val 4078"/>
            </a:avLst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MS Teams</a:t>
            </a:r>
          </a:p>
        </p:txBody>
      </p:sp>
      <p:sp>
        <p:nvSpPr>
          <p:cNvPr id="11" name="Rechteck 9">
            <a:extLst>
              <a:ext uri="{FF2B5EF4-FFF2-40B4-BE49-F238E27FC236}">
                <a16:creationId xmlns:a16="http://schemas.microsoft.com/office/drawing/2014/main" id="{383085C9-B326-FC42-9ABD-98D105591A91}"/>
              </a:ext>
            </a:extLst>
          </p:cNvPr>
          <p:cNvSpPr/>
          <p:nvPr/>
        </p:nvSpPr>
        <p:spPr>
          <a:xfrm>
            <a:off x="374093" y="1384113"/>
            <a:ext cx="2475813" cy="2740847"/>
          </a:xfrm>
          <a:prstGeom prst="rect">
            <a:avLst/>
          </a:prstGeom>
          <a:noFill/>
          <a:ln w="19050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72000" rtlCol="0" anchor="t"/>
          <a:lstStyle/>
          <a:p>
            <a:endParaRPr lang="en-US" sz="1100" b="1" i="1" dirty="0">
              <a:solidFill>
                <a:srgbClr val="1A9898"/>
              </a:solidFill>
            </a:endParaRPr>
          </a:p>
        </p:txBody>
      </p:sp>
      <p:sp>
        <p:nvSpPr>
          <p:cNvPr id="12" name="Abgerundetes Rechteck 30">
            <a:extLst>
              <a:ext uri="{FF2B5EF4-FFF2-40B4-BE49-F238E27FC236}">
                <a16:creationId xmlns:a16="http://schemas.microsoft.com/office/drawing/2014/main" id="{7C516D13-170A-764A-9894-9593D6D374E6}"/>
              </a:ext>
            </a:extLst>
          </p:cNvPr>
          <p:cNvSpPr/>
          <p:nvPr/>
        </p:nvSpPr>
        <p:spPr>
          <a:xfrm>
            <a:off x="1215787" y="1608046"/>
            <a:ext cx="1503315" cy="346735"/>
          </a:xfrm>
          <a:prstGeom prst="roundRect">
            <a:avLst>
              <a:gd name="adj" fmla="val 4078"/>
            </a:avLst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SAP Service Cloud</a:t>
            </a:r>
          </a:p>
        </p:txBody>
      </p:sp>
      <p:sp>
        <p:nvSpPr>
          <p:cNvPr id="13" name="Rechteck 24">
            <a:extLst>
              <a:ext uri="{FF2B5EF4-FFF2-40B4-BE49-F238E27FC236}">
                <a16:creationId xmlns:a16="http://schemas.microsoft.com/office/drawing/2014/main" id="{D05FC92A-916F-BD41-9407-30892A21F053}"/>
              </a:ext>
            </a:extLst>
          </p:cNvPr>
          <p:cNvSpPr/>
          <p:nvPr/>
        </p:nvSpPr>
        <p:spPr>
          <a:xfrm>
            <a:off x="10882047" y="3109552"/>
            <a:ext cx="314189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User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2A5006A3-A9F5-1D49-870B-A52B21CEBD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09907" y="2670546"/>
            <a:ext cx="270000" cy="360000"/>
          </a:xfrm>
          <a:prstGeom prst="rect">
            <a:avLst/>
          </a:prstGeom>
        </p:spPr>
      </p:pic>
      <p:cxnSp>
        <p:nvCxnSpPr>
          <p:cNvPr id="15" name="Shape 2178">
            <a:extLst>
              <a:ext uri="{FF2B5EF4-FFF2-40B4-BE49-F238E27FC236}">
                <a16:creationId xmlns:a16="http://schemas.microsoft.com/office/drawing/2014/main" id="{8A728432-9BA0-4643-8DBE-2597F7A52FE7}"/>
              </a:ext>
            </a:extLst>
          </p:cNvPr>
          <p:cNvCxnSpPr>
            <a:cxnSpLocks/>
          </p:cNvCxnSpPr>
          <p:nvPr/>
        </p:nvCxnSpPr>
        <p:spPr>
          <a:xfrm flipH="1">
            <a:off x="10180320" y="2885723"/>
            <a:ext cx="701727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9">
            <a:extLst>
              <a:ext uri="{FF2B5EF4-FFF2-40B4-BE49-F238E27FC236}">
                <a16:creationId xmlns:a16="http://schemas.microsoft.com/office/drawing/2014/main" id="{007D616F-7229-ED43-A86C-993E09A0CE41}"/>
              </a:ext>
            </a:extLst>
          </p:cNvPr>
          <p:cNvSpPr/>
          <p:nvPr/>
        </p:nvSpPr>
        <p:spPr>
          <a:xfrm>
            <a:off x="8051538" y="2716357"/>
            <a:ext cx="1752862" cy="374946"/>
          </a:xfrm>
          <a:prstGeom prst="rect">
            <a:avLst/>
          </a:prstGeom>
          <a:noFill/>
          <a:ln w="19050" cap="rnd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Messaging Extension</a:t>
            </a:r>
          </a:p>
        </p:txBody>
      </p:sp>
      <p:sp>
        <p:nvSpPr>
          <p:cNvPr id="26" name="Rechteck 9">
            <a:extLst>
              <a:ext uri="{FF2B5EF4-FFF2-40B4-BE49-F238E27FC236}">
                <a16:creationId xmlns:a16="http://schemas.microsoft.com/office/drawing/2014/main" id="{42824B3E-1398-024A-93B1-B8D137DD28C0}"/>
              </a:ext>
            </a:extLst>
          </p:cNvPr>
          <p:cNvSpPr/>
          <p:nvPr/>
        </p:nvSpPr>
        <p:spPr>
          <a:xfrm>
            <a:off x="3157980" y="4913760"/>
            <a:ext cx="6971541" cy="1196400"/>
          </a:xfrm>
          <a:prstGeom prst="rect">
            <a:avLst/>
          </a:prstGeom>
          <a:noFill/>
          <a:ln w="19050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72000" rtlCol="0" anchor="t"/>
          <a:lstStyle/>
          <a:p>
            <a:endParaRPr lang="en-US" sz="1100" b="1" i="1" dirty="0">
              <a:solidFill>
                <a:srgbClr val="1A9898"/>
              </a:solidFill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11CFBC5-510E-3941-942D-E51BE949C92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442" t="22336" r="7886" b="26534"/>
          <a:stretch/>
        </p:blipFill>
        <p:spPr>
          <a:xfrm>
            <a:off x="3370199" y="5103829"/>
            <a:ext cx="1839863" cy="371871"/>
          </a:xfrm>
          <a:prstGeom prst="rect">
            <a:avLst/>
          </a:prstGeom>
        </p:spPr>
      </p:pic>
      <p:cxnSp>
        <p:nvCxnSpPr>
          <p:cNvPr id="30" name="Shape 2178">
            <a:extLst>
              <a:ext uri="{FF2B5EF4-FFF2-40B4-BE49-F238E27FC236}">
                <a16:creationId xmlns:a16="http://schemas.microsoft.com/office/drawing/2014/main" id="{BA2FFB0F-0681-F646-B9ED-31A1DE55797C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8947495" y="4124953"/>
            <a:ext cx="0" cy="788807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9">
            <a:extLst>
              <a:ext uri="{FF2B5EF4-FFF2-40B4-BE49-F238E27FC236}">
                <a16:creationId xmlns:a16="http://schemas.microsoft.com/office/drawing/2014/main" id="{ABF4FF01-95F3-EA4C-B038-656C1B948EC2}"/>
              </a:ext>
            </a:extLst>
          </p:cNvPr>
          <p:cNvSpPr/>
          <p:nvPr/>
        </p:nvSpPr>
        <p:spPr>
          <a:xfrm>
            <a:off x="606621" y="2717420"/>
            <a:ext cx="1584306" cy="373883"/>
          </a:xfrm>
          <a:prstGeom prst="rect">
            <a:avLst/>
          </a:prstGeom>
          <a:noFill/>
          <a:ln w="19050" cap="rnd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OData API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8" name="Shape 2178">
            <a:extLst>
              <a:ext uri="{FF2B5EF4-FFF2-40B4-BE49-F238E27FC236}">
                <a16:creationId xmlns:a16="http://schemas.microsoft.com/office/drawing/2014/main" id="{0F082E59-7D98-6B42-9F29-E2193362AE98}"/>
              </a:ext>
            </a:extLst>
          </p:cNvPr>
          <p:cNvCxnSpPr>
            <a:cxnSpLocks/>
            <a:stCxn id="50" idx="1"/>
            <a:endCxn id="38" idx="3"/>
          </p:cNvCxnSpPr>
          <p:nvPr/>
        </p:nvCxnSpPr>
        <p:spPr>
          <a:xfrm flipH="1">
            <a:off x="2190927" y="2904362"/>
            <a:ext cx="1856383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Graphic 49">
            <a:extLst>
              <a:ext uri="{FF2B5EF4-FFF2-40B4-BE49-F238E27FC236}">
                <a16:creationId xmlns:a16="http://schemas.microsoft.com/office/drawing/2014/main" id="{91C2DA8D-4000-5E48-8099-687F811A02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47310" y="2637662"/>
            <a:ext cx="533400" cy="533400"/>
          </a:xfrm>
          <a:prstGeom prst="rect">
            <a:avLst/>
          </a:prstGeom>
        </p:spPr>
      </p:pic>
      <p:cxnSp>
        <p:nvCxnSpPr>
          <p:cNvPr id="53" name="Shape 2178">
            <a:extLst>
              <a:ext uri="{FF2B5EF4-FFF2-40B4-BE49-F238E27FC236}">
                <a16:creationId xmlns:a16="http://schemas.microsoft.com/office/drawing/2014/main" id="{D2780574-58F3-9247-81E6-F075018A4482}"/>
              </a:ext>
            </a:extLst>
          </p:cNvPr>
          <p:cNvCxnSpPr>
            <a:cxnSpLocks/>
            <a:stCxn id="19" idx="1"/>
            <a:endCxn id="103" idx="3"/>
          </p:cNvCxnSpPr>
          <p:nvPr/>
        </p:nvCxnSpPr>
        <p:spPr>
          <a:xfrm flipH="1" flipV="1">
            <a:off x="6349827" y="2896716"/>
            <a:ext cx="1701711" cy="7114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B30231D8-DA3E-A341-B971-EF1CECF3F9F3}"/>
              </a:ext>
            </a:extLst>
          </p:cNvPr>
          <p:cNvSpPr/>
          <p:nvPr/>
        </p:nvSpPr>
        <p:spPr>
          <a:xfrm>
            <a:off x="3643538" y="3009627"/>
            <a:ext cx="1425459" cy="48354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100" b="1" dirty="0">
                <a:solidFill>
                  <a:srgbClr val="074D92"/>
                </a:solidFill>
                <a:latin typeface="Arial" charset="0"/>
                <a:ea typeface="Arial" charset="0"/>
                <a:cs typeface="Arial" charset="0"/>
              </a:rPr>
              <a:t>Integration Suite</a:t>
            </a:r>
          </a:p>
        </p:txBody>
      </p:sp>
      <p:cxnSp>
        <p:nvCxnSpPr>
          <p:cNvPr id="63" name="Shape 2178">
            <a:extLst>
              <a:ext uri="{FF2B5EF4-FFF2-40B4-BE49-F238E27FC236}">
                <a16:creationId xmlns:a16="http://schemas.microsoft.com/office/drawing/2014/main" id="{27FF6D85-71EF-DD44-8683-9E9646A8DB46}"/>
              </a:ext>
            </a:extLst>
          </p:cNvPr>
          <p:cNvCxnSpPr>
            <a:cxnSpLocks/>
            <a:stCxn id="103" idx="1"/>
            <a:endCxn id="50" idx="3"/>
          </p:cNvCxnSpPr>
          <p:nvPr/>
        </p:nvCxnSpPr>
        <p:spPr>
          <a:xfrm flipH="1">
            <a:off x="4580710" y="2896716"/>
            <a:ext cx="1408399" cy="7646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hape 2178">
            <a:extLst>
              <a:ext uri="{FF2B5EF4-FFF2-40B4-BE49-F238E27FC236}">
                <a16:creationId xmlns:a16="http://schemas.microsoft.com/office/drawing/2014/main" id="{02F923E6-94E3-974C-BF25-9D2211695A3D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242285" y="4124960"/>
            <a:ext cx="0" cy="78880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Picture 102">
            <a:extLst>
              <a:ext uri="{FF2B5EF4-FFF2-40B4-BE49-F238E27FC236}">
                <a16:creationId xmlns:a16="http://schemas.microsoft.com/office/drawing/2014/main" id="{B091038B-5302-DC46-A33C-9FCC92A4DEC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89109" y="2716357"/>
            <a:ext cx="360718" cy="36071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9" name="Rectangle 108">
            <a:extLst>
              <a:ext uri="{FF2B5EF4-FFF2-40B4-BE49-F238E27FC236}">
                <a16:creationId xmlns:a16="http://schemas.microsoft.com/office/drawing/2014/main" id="{27CBD176-0D2F-254C-B987-A01A74CDD2E3}"/>
              </a:ext>
            </a:extLst>
          </p:cNvPr>
          <p:cNvSpPr/>
          <p:nvPr/>
        </p:nvSpPr>
        <p:spPr>
          <a:xfrm>
            <a:off x="5568726" y="3116011"/>
            <a:ext cx="122127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Arial" charset="0"/>
              </a:rPr>
              <a:t>Adaptive Card Backend</a:t>
            </a:r>
          </a:p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Arial" charset="0"/>
              </a:rPr>
              <a:t>Node.js</a:t>
            </a:r>
          </a:p>
        </p:txBody>
      </p:sp>
      <p:pic>
        <p:nvPicPr>
          <p:cNvPr id="31" name="Bild 3">
            <a:extLst>
              <a:ext uri="{FF2B5EF4-FFF2-40B4-BE49-F238E27FC236}">
                <a16:creationId xmlns:a16="http://schemas.microsoft.com/office/drawing/2014/main" id="{6BF3778E-4F57-F647-A5F3-B652BAF5F4B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399" y="1481187"/>
            <a:ext cx="685800" cy="338328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DE2CAA53-045D-2D49-BE15-0DD13198DE7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49219" y="5186888"/>
            <a:ext cx="457200" cy="4572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897D4CF5-3B8A-5C42-9BE3-305F01BDF1EE}"/>
              </a:ext>
            </a:extLst>
          </p:cNvPr>
          <p:cNvSpPr/>
          <p:nvPr/>
        </p:nvSpPr>
        <p:spPr>
          <a:xfrm>
            <a:off x="5279134" y="5644088"/>
            <a:ext cx="122127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Arial" charset="0"/>
              </a:rPr>
              <a:t>Graph API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cs typeface="Arial" charset="0"/>
            </a:endParaRP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14A00C7A-2EA6-FF4F-870D-AF195F1728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23757" y="5212688"/>
            <a:ext cx="457200" cy="425187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9571F5F7-6877-0848-8984-D40D20407066}"/>
              </a:ext>
            </a:extLst>
          </p:cNvPr>
          <p:cNvSpPr/>
          <p:nvPr/>
        </p:nvSpPr>
        <p:spPr>
          <a:xfrm>
            <a:off x="6345716" y="5660274"/>
            <a:ext cx="122127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Arial" charset="0"/>
              </a:rPr>
              <a:t>Teams API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cs typeface="Arial" charset="0"/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F0FE16B9-7B49-BD42-ACA1-D04E955A129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777950" y="5128282"/>
            <a:ext cx="511088" cy="51108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83103A19-FBBC-9949-878D-89657AF18CA3}"/>
              </a:ext>
            </a:extLst>
          </p:cNvPr>
          <p:cNvSpPr/>
          <p:nvPr/>
        </p:nvSpPr>
        <p:spPr>
          <a:xfrm>
            <a:off x="7432942" y="5651461"/>
            <a:ext cx="122127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Arial" charset="0"/>
              </a:rPr>
              <a:t>Active Directory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cs typeface="Arial" charset="0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C39919B7-FA1C-FD4C-8737-3628860E136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932796" y="5119848"/>
            <a:ext cx="531613" cy="531613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76DD399C-6F42-9C4E-B6B2-01ECA6ACD9C4}"/>
              </a:ext>
            </a:extLst>
          </p:cNvPr>
          <p:cNvSpPr/>
          <p:nvPr/>
        </p:nvSpPr>
        <p:spPr>
          <a:xfrm>
            <a:off x="8601064" y="5679273"/>
            <a:ext cx="122127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Arial" charset="0"/>
              </a:rPr>
              <a:t>Bot Service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cs typeface="Arial" charset="0"/>
            </a:endParaRPr>
          </a:p>
        </p:txBody>
      </p:sp>
      <p:pic>
        <p:nvPicPr>
          <p:cNvPr id="44" name="Bild 3">
            <a:extLst>
              <a:ext uri="{FF2B5EF4-FFF2-40B4-BE49-F238E27FC236}">
                <a16:creationId xmlns:a16="http://schemas.microsoft.com/office/drawing/2014/main" id="{170BE853-D099-CF4A-AAC9-6F45856ECEC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1" y="1565524"/>
            <a:ext cx="685800" cy="33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396638"/>
      </p:ext>
    </p:extLst>
  </p:cSld>
  <p:clrMapOvr>
    <a:masterClrMapping/>
  </p:clrMapOvr>
</p:sld>
</file>

<file path=ppt/theme/theme1.xml><?xml version="1.0" encoding="utf-8"?>
<a:theme xmlns:a="http://schemas.openxmlformats.org/drawingml/2006/main" name="SAP 2021 16x9 white">
  <a:themeElements>
    <a:clrScheme name="SAP_colors_2018">
      <a:dk1>
        <a:srgbClr val="000000"/>
      </a:dk1>
      <a:lt1>
        <a:srgbClr val="FFFFFF"/>
      </a:lt1>
      <a:dk2>
        <a:srgbClr val="999999"/>
      </a:dk2>
      <a:lt2>
        <a:srgbClr val="CCCCCC"/>
      </a:lt2>
      <a:accent1>
        <a:srgbClr val="F0AB00"/>
      </a:accent1>
      <a:accent2>
        <a:srgbClr val="666666"/>
      </a:accent2>
      <a:accent3>
        <a:srgbClr val="008FD3"/>
      </a:accent3>
      <a:accent4>
        <a:srgbClr val="4FB81C"/>
      </a:accent4>
      <a:accent5>
        <a:srgbClr val="E35500"/>
      </a:accent5>
      <a:accent6>
        <a:srgbClr val="760A85"/>
      </a:accent6>
      <a:hlink>
        <a:srgbClr val="008FD3"/>
      </a:hlink>
      <a:folHlink>
        <a:srgbClr val="008FD3"/>
      </a:folHlink>
    </a:clrScheme>
    <a:fontScheme name="SAP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noFill/>
        <a:ln w="25400" algn="ctr">
          <a:solidFill>
            <a:schemeClr val="tx1"/>
          </a:solidFill>
          <a:miter lim="800000"/>
          <a:headEnd/>
          <a:tailEnd/>
        </a:ln>
      </a:spPr>
      <a:bodyPr lIns="90000" tIns="72000" rIns="90000" bIns="72000" rtlCol="0" anchor="ctr"/>
      <a:lstStyle>
        <a:defPPr marR="0" algn="ctr" defTabSz="91440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tabLst/>
          <a:defRPr kumimoji="0" sz="1800" b="0" i="0" u="none" strike="noStrike" kern="0" cap="none" spc="0" normalizeH="0" baseline="0" noProof="0" dirty="0" err="1" smtClean="0">
            <a:ln>
              <a:noFill/>
            </a:ln>
            <a:effectLst/>
            <a:uLnTx/>
            <a:uFillTx/>
            <a:ea typeface="Arial Unicode MS" pitchFamily="34" charset="-128"/>
            <a:cs typeface="Arial Unicode MS" pitchFamily="34" charset="-128"/>
          </a:defRPr>
        </a:defPPr>
      </a:lstStyle>
    </a:spDef>
    <a:lnDef>
      <a:spPr>
        <a:ln w="254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fontAlgn="base"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defRPr sz="1800" kern="0" dirty="0" err="1" smtClean="0">
            <a:ea typeface="Arial Unicode MS" pitchFamily="34" charset="-128"/>
            <a:cs typeface="Arial Unicode MS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5" id="{006AF30A-DEE1-AE4D-94CD-3EA3E30FB900}" vid="{82898F43-6843-1B49-B424-67365CBF3D8E}"/>
    </a:ext>
  </a:extLst>
</a:theme>
</file>

<file path=ppt/theme/theme2.xml><?xml version="1.0" encoding="utf-8"?>
<a:theme xmlns:a="http://schemas.openxmlformats.org/drawingml/2006/main" name="Office Theme">
  <a:themeElements>
    <a:clrScheme name="SAP_Colors2011_1.1">
      <a:dk1>
        <a:srgbClr val="000000"/>
      </a:dk1>
      <a:lt1>
        <a:srgbClr val="FFFFFF"/>
      </a:lt1>
      <a:dk2>
        <a:srgbClr val="0076CB"/>
      </a:dk2>
      <a:lt2>
        <a:srgbClr val="CCCCCC"/>
      </a:lt2>
      <a:accent1>
        <a:srgbClr val="F0AB00"/>
      </a:accent1>
      <a:accent2>
        <a:srgbClr val="666666"/>
      </a:accent2>
      <a:accent3>
        <a:srgbClr val="0076CB"/>
      </a:accent3>
      <a:accent4>
        <a:srgbClr val="4FB81C"/>
      </a:accent4>
      <a:accent5>
        <a:srgbClr val="E35500"/>
      </a:accent5>
      <a:accent6>
        <a:srgbClr val="760A85"/>
      </a:accent6>
      <a:hlink>
        <a:srgbClr val="666666"/>
      </a:hlink>
      <a:folHlink>
        <a:srgbClr val="CCCCCC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AP_Colors2011">
      <a:dk1>
        <a:srgbClr val="000000"/>
      </a:dk1>
      <a:lt1>
        <a:srgbClr val="FFFFFF"/>
      </a:lt1>
      <a:dk2>
        <a:srgbClr val="00AFE3"/>
      </a:dk2>
      <a:lt2>
        <a:srgbClr val="CCCCCC"/>
      </a:lt2>
      <a:accent1>
        <a:srgbClr val="FDB913"/>
      </a:accent1>
      <a:accent2>
        <a:srgbClr val="626366"/>
      </a:accent2>
      <a:accent3>
        <a:srgbClr val="0082C9"/>
      </a:accent3>
      <a:accent4>
        <a:srgbClr val="4BBE44"/>
      </a:accent4>
      <a:accent5>
        <a:srgbClr val="B1D249"/>
      </a:accent5>
      <a:accent6>
        <a:srgbClr val="80298F"/>
      </a:accent6>
      <a:hlink>
        <a:srgbClr val="04357B"/>
      </a:hlink>
      <a:folHlink>
        <a:srgbClr val="999999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5F0F9DCBF1E94796646FCF98A7C072" ma:contentTypeVersion="13" ma:contentTypeDescription="Create a new document." ma:contentTypeScope="" ma:versionID="5b306df2387467d165757eb5a8cdddaa">
  <xsd:schema xmlns:xsd="http://www.w3.org/2001/XMLSchema" xmlns:xs="http://www.w3.org/2001/XMLSchema" xmlns:p="http://schemas.microsoft.com/office/2006/metadata/properties" xmlns:ns2="0e00d59e-b0d2-4e67-be34-67e465b0fbed" xmlns:ns3="47fc58d8-9f4b-4bc8-b278-c3cb6f298023" targetNamespace="http://schemas.microsoft.com/office/2006/metadata/properties" ma:root="true" ma:fieldsID="eebd9c38828bcd412c0ba6e1c1867684" ns2:_="" ns3:_="">
    <xsd:import namespace="0e00d59e-b0d2-4e67-be34-67e465b0fbed"/>
    <xsd:import namespace="47fc58d8-9f4b-4bc8-b278-c3cb6f29802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ResponsibleContact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00d59e-b0d2-4e67-be34-67e465b0fbe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fc58d8-9f4b-4bc8-b278-c3cb6f2980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ResponsibleContact" ma:index="17" nillable="true" ma:displayName="Responsible Contact" ma:format="Dropdown" ma:list="UserInfo" ma:SharePointGroup="0" ma:internalName="ResponsibleContact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sponsibleContact xmlns="47fc58d8-9f4b-4bc8-b278-c3cb6f298023">
      <UserInfo>
        <DisplayName/>
        <AccountId xsi:nil="true"/>
        <AccountType/>
      </UserInfo>
    </ResponsibleContact>
  </documentManagement>
</p:properties>
</file>

<file path=customXml/itemProps1.xml><?xml version="1.0" encoding="utf-8"?>
<ds:datastoreItem xmlns:ds="http://schemas.openxmlformats.org/officeDocument/2006/customXml" ds:itemID="{B3812128-B7DF-461F-A8F2-831754A1D2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00d59e-b0d2-4e67-be34-67e465b0fbed"/>
    <ds:schemaRef ds:uri="47fc58d8-9f4b-4bc8-b278-c3cb6f29802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1DCB28-1C52-4C0E-804A-6BD2D3F0FB8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1422F45-04DB-421D-8796-270006657806}">
  <ds:schemaRefs>
    <ds:schemaRef ds:uri="http://purl.org/dc/terms/"/>
    <ds:schemaRef ds:uri="http://www.w3.org/XML/1998/namespace"/>
    <ds:schemaRef ds:uri="0e00d59e-b0d2-4e67-be34-67e465b0fbed"/>
    <ds:schemaRef ds:uri="47fc58d8-9f4b-4bc8-b278-c3cb6f298023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SAP 2021 16x9 white</Template>
  <TotalTime>8682</TotalTime>
  <Words>27</Words>
  <Application>Microsoft Macintosh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Symbol</vt:lpstr>
      <vt:lpstr>wingdings</vt:lpstr>
      <vt:lpstr>wingdings</vt:lpstr>
      <vt:lpstr>SAP 2021 16x9 white</vt:lpstr>
      <vt:lpstr>Architecture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Seongsu MS Teams Integration for SAP Internal LoBs</dc:title>
  <dc:subject/>
  <dc:creator>Hyun, Kyungwoo</dc:creator>
  <cp:keywords>2021/16:9/white</cp:keywords>
  <dc:description/>
  <cp:lastModifiedBy>Hyun, Kyungwoo</cp:lastModifiedBy>
  <cp:revision>34</cp:revision>
  <dcterms:created xsi:type="dcterms:W3CDTF">2021-09-27T18:33:49Z</dcterms:created>
  <dcterms:modified xsi:type="dcterms:W3CDTF">2022-02-09T15:10:15Z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1101452479</vt:i4>
  </property>
  <property fmtid="{D5CDD505-2E9C-101B-9397-08002B2CF9AE}" pid="3" name="_NewReviewCycle">
    <vt:lpwstr/>
  </property>
  <property fmtid="{D5CDD505-2E9C-101B-9397-08002B2CF9AE}" pid="4" name="_EmailSubject">
    <vt:lpwstr>SAP - PPT Exploration (Updated)</vt:lpwstr>
  </property>
  <property fmtid="{D5CDD505-2E9C-101B-9397-08002B2CF9AE}" pid="5" name="_AuthorEmail">
    <vt:lpwstr>heidi.bitz@sap.com</vt:lpwstr>
  </property>
  <property fmtid="{D5CDD505-2E9C-101B-9397-08002B2CF9AE}" pid="6" name="_AuthorEmailDisplayName">
    <vt:lpwstr>Bitz, Heidi</vt:lpwstr>
  </property>
  <property fmtid="{D5CDD505-2E9C-101B-9397-08002B2CF9AE}" pid="7" name="_PreviousAdHocReviewCycleID">
    <vt:i4>1357826825</vt:i4>
  </property>
  <property fmtid="{D5CDD505-2E9C-101B-9397-08002B2CF9AE}" pid="8" name="ContentTypeId">
    <vt:lpwstr>0x010100615F0F9DCBF1E94796646FCF98A7C072</vt:lpwstr>
  </property>
</Properties>
</file>