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6"/>
  </p:notesMasterIdLst>
  <p:handoutMasterIdLst>
    <p:handoutMasterId r:id="rId7"/>
  </p:handoutMasterIdLst>
  <p:sldIdLst>
    <p:sldId id="448" r:id="rId5"/>
  </p:sldIdLst>
  <p:sldSz cx="12195175" cy="6858000"/>
  <p:notesSz cx="6858000" cy="914400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195A"/>
    <a:srgbClr val="0F46A7"/>
    <a:srgbClr val="970A82"/>
    <a:srgbClr val="FF3399"/>
    <a:srgbClr val="FFFFFF"/>
    <a:srgbClr val="FEE3A1"/>
    <a:srgbClr val="FFF1D0"/>
    <a:srgbClr val="FFF8E7"/>
    <a:srgbClr val="FE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3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48" y="176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05B99-BA7F-2643-BFBB-1C5889F7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768E539C-0C24-B045-8E23-39F8A7073AF2}"/>
              </a:ext>
            </a:extLst>
          </p:cNvPr>
          <p:cNvSpPr/>
          <p:nvPr/>
        </p:nvSpPr>
        <p:spPr>
          <a:xfrm>
            <a:off x="3198620" y="1382299"/>
            <a:ext cx="4087330" cy="2742661"/>
          </a:xfrm>
          <a:prstGeom prst="rect">
            <a:avLst/>
          </a:prstGeom>
          <a:noFill/>
          <a:ln w="19050" cap="rnd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85179-DAC6-9242-B2F7-886D9B41E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21" y="1560351"/>
            <a:ext cx="3005000" cy="180000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19ABDFE1-6623-D34D-8D23-516B0525499D}"/>
              </a:ext>
            </a:extLst>
          </p:cNvPr>
          <p:cNvSpPr/>
          <p:nvPr/>
        </p:nvSpPr>
        <p:spPr>
          <a:xfrm>
            <a:off x="7765468" y="1382300"/>
            <a:ext cx="2364054" cy="2742653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endParaRPr lang="en-US" sz="1100" b="1" i="1" dirty="0">
              <a:solidFill>
                <a:srgbClr val="1A9898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537F9F-FD3B-7345-837A-439B5AFE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069" y="1555282"/>
            <a:ext cx="381511" cy="354798"/>
          </a:xfrm>
          <a:prstGeom prst="rect">
            <a:avLst/>
          </a:prstGeom>
        </p:spPr>
      </p:pic>
      <p:sp>
        <p:nvSpPr>
          <p:cNvPr id="10" name="Abgerundetes Rechteck 30">
            <a:extLst>
              <a:ext uri="{FF2B5EF4-FFF2-40B4-BE49-F238E27FC236}">
                <a16:creationId xmlns:a16="http://schemas.microsoft.com/office/drawing/2014/main" id="{A65F7DC8-01F3-F14C-8885-CD8EAF5E7B5C}"/>
              </a:ext>
            </a:extLst>
          </p:cNvPr>
          <p:cNvSpPr/>
          <p:nvPr/>
        </p:nvSpPr>
        <p:spPr>
          <a:xfrm>
            <a:off x="8462896" y="1571407"/>
            <a:ext cx="959023" cy="346735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MS Teams</a:t>
            </a:r>
          </a:p>
        </p:txBody>
      </p:sp>
      <p:sp>
        <p:nvSpPr>
          <p:cNvPr id="11" name="Rechteck 9">
            <a:extLst>
              <a:ext uri="{FF2B5EF4-FFF2-40B4-BE49-F238E27FC236}">
                <a16:creationId xmlns:a16="http://schemas.microsoft.com/office/drawing/2014/main" id="{383085C9-B326-FC42-9ABD-98D105591A91}"/>
              </a:ext>
            </a:extLst>
          </p:cNvPr>
          <p:cNvSpPr/>
          <p:nvPr/>
        </p:nvSpPr>
        <p:spPr>
          <a:xfrm>
            <a:off x="374093" y="1384113"/>
            <a:ext cx="2475813" cy="2740847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12" name="Abgerundetes Rechteck 30">
            <a:extLst>
              <a:ext uri="{FF2B5EF4-FFF2-40B4-BE49-F238E27FC236}">
                <a16:creationId xmlns:a16="http://schemas.microsoft.com/office/drawing/2014/main" id="{7C516D13-170A-764A-9894-9593D6D374E6}"/>
              </a:ext>
            </a:extLst>
          </p:cNvPr>
          <p:cNvSpPr/>
          <p:nvPr/>
        </p:nvSpPr>
        <p:spPr>
          <a:xfrm>
            <a:off x="504001" y="1555282"/>
            <a:ext cx="2144144" cy="346735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SAP Service Cloud</a:t>
            </a:r>
          </a:p>
        </p:txBody>
      </p:sp>
      <p:sp>
        <p:nvSpPr>
          <p:cNvPr id="13" name="Rechteck 24">
            <a:extLst>
              <a:ext uri="{FF2B5EF4-FFF2-40B4-BE49-F238E27FC236}">
                <a16:creationId xmlns:a16="http://schemas.microsoft.com/office/drawing/2014/main" id="{D05FC92A-916F-BD41-9407-30892A21F053}"/>
              </a:ext>
            </a:extLst>
          </p:cNvPr>
          <p:cNvSpPr/>
          <p:nvPr/>
        </p:nvSpPr>
        <p:spPr>
          <a:xfrm>
            <a:off x="10882047" y="3109552"/>
            <a:ext cx="31418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A5006A3-A9F5-1D49-870B-A52B21CEB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9907" y="2670546"/>
            <a:ext cx="270000" cy="360000"/>
          </a:xfrm>
          <a:prstGeom prst="rect">
            <a:avLst/>
          </a:prstGeom>
        </p:spPr>
      </p:pic>
      <p:cxnSp>
        <p:nvCxnSpPr>
          <p:cNvPr id="15" name="Shape 2178">
            <a:extLst>
              <a:ext uri="{FF2B5EF4-FFF2-40B4-BE49-F238E27FC236}">
                <a16:creationId xmlns:a16="http://schemas.microsoft.com/office/drawing/2014/main" id="{8A728432-9BA0-4643-8DBE-2597F7A52FE7}"/>
              </a:ext>
            </a:extLst>
          </p:cNvPr>
          <p:cNvCxnSpPr>
            <a:cxnSpLocks/>
          </p:cNvCxnSpPr>
          <p:nvPr/>
        </p:nvCxnSpPr>
        <p:spPr>
          <a:xfrm flipH="1">
            <a:off x="10180320" y="2885723"/>
            <a:ext cx="70172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9">
            <a:extLst>
              <a:ext uri="{FF2B5EF4-FFF2-40B4-BE49-F238E27FC236}">
                <a16:creationId xmlns:a16="http://schemas.microsoft.com/office/drawing/2014/main" id="{007D616F-7229-ED43-A86C-993E09A0CE41}"/>
              </a:ext>
            </a:extLst>
          </p:cNvPr>
          <p:cNvSpPr/>
          <p:nvPr/>
        </p:nvSpPr>
        <p:spPr>
          <a:xfrm>
            <a:off x="8051538" y="2716357"/>
            <a:ext cx="1752862" cy="374946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Messaging Extension</a:t>
            </a:r>
          </a:p>
        </p:txBody>
      </p:sp>
      <p:sp>
        <p:nvSpPr>
          <p:cNvPr id="26" name="Rechteck 9">
            <a:extLst>
              <a:ext uri="{FF2B5EF4-FFF2-40B4-BE49-F238E27FC236}">
                <a16:creationId xmlns:a16="http://schemas.microsoft.com/office/drawing/2014/main" id="{42824B3E-1398-024A-93B1-B8D137DD28C0}"/>
              </a:ext>
            </a:extLst>
          </p:cNvPr>
          <p:cNvSpPr/>
          <p:nvPr/>
        </p:nvSpPr>
        <p:spPr>
          <a:xfrm>
            <a:off x="3157980" y="4913760"/>
            <a:ext cx="6971541" cy="1196400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endParaRPr lang="en-US" sz="1100" b="1" i="1" dirty="0">
              <a:solidFill>
                <a:srgbClr val="1A9898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11CFBC5-510E-3941-942D-E51BE949C9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42" t="22336" r="7886" b="26534"/>
          <a:stretch/>
        </p:blipFill>
        <p:spPr>
          <a:xfrm>
            <a:off x="3370199" y="5103829"/>
            <a:ext cx="1839863" cy="37187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6B4E0DFD-4C42-A646-9C38-40C8B9AC48E4}"/>
              </a:ext>
            </a:extLst>
          </p:cNvPr>
          <p:cNvSpPr/>
          <p:nvPr/>
        </p:nvSpPr>
        <p:spPr>
          <a:xfrm>
            <a:off x="5712719" y="5101817"/>
            <a:ext cx="4213602" cy="373883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Teams API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hteck 9">
            <a:extLst>
              <a:ext uri="{FF2B5EF4-FFF2-40B4-BE49-F238E27FC236}">
                <a16:creationId xmlns:a16="http://schemas.microsoft.com/office/drawing/2014/main" id="{BA97365C-754C-424C-B3C0-106E606905B8}"/>
              </a:ext>
            </a:extLst>
          </p:cNvPr>
          <p:cNvSpPr/>
          <p:nvPr/>
        </p:nvSpPr>
        <p:spPr>
          <a:xfrm>
            <a:off x="5703214" y="5605988"/>
            <a:ext cx="4223107" cy="373883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API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hape 2178">
            <a:extLst>
              <a:ext uri="{FF2B5EF4-FFF2-40B4-BE49-F238E27FC236}">
                <a16:creationId xmlns:a16="http://schemas.microsoft.com/office/drawing/2014/main" id="{BA2FFB0F-0681-F646-B9ED-31A1DE55797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947495" y="4124953"/>
            <a:ext cx="0" cy="788807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9">
            <a:extLst>
              <a:ext uri="{FF2B5EF4-FFF2-40B4-BE49-F238E27FC236}">
                <a16:creationId xmlns:a16="http://schemas.microsoft.com/office/drawing/2014/main" id="{ABF4FF01-95F3-EA4C-B038-656C1B948EC2}"/>
              </a:ext>
            </a:extLst>
          </p:cNvPr>
          <p:cNvSpPr/>
          <p:nvPr/>
        </p:nvSpPr>
        <p:spPr>
          <a:xfrm>
            <a:off x="606621" y="2717420"/>
            <a:ext cx="1584306" cy="373883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Ticket API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hape 2178">
            <a:extLst>
              <a:ext uri="{FF2B5EF4-FFF2-40B4-BE49-F238E27FC236}">
                <a16:creationId xmlns:a16="http://schemas.microsoft.com/office/drawing/2014/main" id="{0F082E59-7D98-6B42-9F29-E2193362AE98}"/>
              </a:ext>
            </a:extLst>
          </p:cNvPr>
          <p:cNvCxnSpPr>
            <a:cxnSpLocks/>
            <a:stCxn id="50" idx="1"/>
            <a:endCxn id="38" idx="3"/>
          </p:cNvCxnSpPr>
          <p:nvPr/>
        </p:nvCxnSpPr>
        <p:spPr>
          <a:xfrm flipH="1">
            <a:off x="2190927" y="2904362"/>
            <a:ext cx="185638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91C2DA8D-4000-5E48-8099-687F811A0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7310" y="2637662"/>
            <a:ext cx="533400" cy="533400"/>
          </a:xfrm>
          <a:prstGeom prst="rect">
            <a:avLst/>
          </a:prstGeom>
        </p:spPr>
      </p:pic>
      <p:cxnSp>
        <p:nvCxnSpPr>
          <p:cNvPr id="53" name="Shape 2178">
            <a:extLst>
              <a:ext uri="{FF2B5EF4-FFF2-40B4-BE49-F238E27FC236}">
                <a16:creationId xmlns:a16="http://schemas.microsoft.com/office/drawing/2014/main" id="{D2780574-58F3-9247-81E6-F075018A4482}"/>
              </a:ext>
            </a:extLst>
          </p:cNvPr>
          <p:cNvCxnSpPr>
            <a:cxnSpLocks/>
            <a:stCxn id="19" idx="1"/>
            <a:endCxn id="103" idx="3"/>
          </p:cNvCxnSpPr>
          <p:nvPr/>
        </p:nvCxnSpPr>
        <p:spPr>
          <a:xfrm flipH="1" flipV="1">
            <a:off x="6349827" y="2896716"/>
            <a:ext cx="1701711" cy="711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30231D8-DA3E-A341-B971-EF1CECF3F9F3}"/>
              </a:ext>
            </a:extLst>
          </p:cNvPr>
          <p:cNvSpPr/>
          <p:nvPr/>
        </p:nvSpPr>
        <p:spPr>
          <a:xfrm>
            <a:off x="3643538" y="3009627"/>
            <a:ext cx="1425459" cy="4835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charset="0"/>
                <a:ea typeface="Arial" charset="0"/>
                <a:cs typeface="Arial" charset="0"/>
              </a:rPr>
              <a:t>Integration Suite</a:t>
            </a:r>
          </a:p>
        </p:txBody>
      </p:sp>
      <p:cxnSp>
        <p:nvCxnSpPr>
          <p:cNvPr id="63" name="Shape 2178">
            <a:extLst>
              <a:ext uri="{FF2B5EF4-FFF2-40B4-BE49-F238E27FC236}">
                <a16:creationId xmlns:a16="http://schemas.microsoft.com/office/drawing/2014/main" id="{27FF6D85-71EF-DD44-8683-9E9646A8DB46}"/>
              </a:ext>
            </a:extLst>
          </p:cNvPr>
          <p:cNvCxnSpPr>
            <a:cxnSpLocks/>
            <a:stCxn id="103" idx="1"/>
            <a:endCxn id="50" idx="3"/>
          </p:cNvCxnSpPr>
          <p:nvPr/>
        </p:nvCxnSpPr>
        <p:spPr>
          <a:xfrm flipH="1">
            <a:off x="4580710" y="2896716"/>
            <a:ext cx="1408399" cy="7646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178">
            <a:extLst>
              <a:ext uri="{FF2B5EF4-FFF2-40B4-BE49-F238E27FC236}">
                <a16:creationId xmlns:a16="http://schemas.microsoft.com/office/drawing/2014/main" id="{02F923E6-94E3-974C-BF25-9D2211695A3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42285" y="4124960"/>
            <a:ext cx="0" cy="78880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091038B-5302-DC46-A33C-9FCC92A4D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9109" y="2716357"/>
            <a:ext cx="360718" cy="36071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27CBD176-0D2F-254C-B987-A01A74CDD2E3}"/>
              </a:ext>
            </a:extLst>
          </p:cNvPr>
          <p:cNvSpPr/>
          <p:nvPr/>
        </p:nvSpPr>
        <p:spPr>
          <a:xfrm>
            <a:off x="5568726" y="3116011"/>
            <a:ext cx="122127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Adaptive Card Backend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3743966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21 16x9 white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5" id="{006AF30A-DEE1-AE4D-94CD-3EA3E30FB900}" vid="{82898F43-6843-1B49-B424-67365CBF3D8E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2F45-04DB-421D-8796-270006657806}">
  <ds:schemaRefs>
    <ds:schemaRef ds:uri="http://purl.org/dc/terms/"/>
    <ds:schemaRef ds:uri="http://www.w3.org/XML/1998/namespace"/>
    <ds:schemaRef ds:uri="0e00d59e-b0d2-4e67-be34-67e465b0fbed"/>
    <ds:schemaRef ds:uri="47fc58d8-9f4b-4bc8-b278-c3cb6f298023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 2021 16x9 white</Template>
  <TotalTime>5465</TotalTime>
  <Words>23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Wingdings</vt:lpstr>
      <vt:lpstr>Wingdings</vt:lpstr>
      <vt:lpstr>SAP 2021 16x9 white</vt:lpstr>
      <vt:lpstr>Architecture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Seongsu MS Teams Integration for SAP Internal LoBs</dc:title>
  <dc:subject/>
  <dc:creator>Hyun, Kyungwoo</dc:creator>
  <cp:keywords>2021/16:9/white</cp:keywords>
  <dc:description/>
  <cp:lastModifiedBy>Hyun, Kyungwoo</cp:lastModifiedBy>
  <cp:revision>31</cp:revision>
  <dcterms:created xsi:type="dcterms:W3CDTF">2021-09-27T18:33:49Z</dcterms:created>
  <dcterms:modified xsi:type="dcterms:W3CDTF">2022-01-26T05:55:20Z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</Properties>
</file>