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7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8"/>
    <p:sldMasterId id="2147483817" r:id="rId19"/>
    <p:sldMasterId id="2147483812" r:id="rId20"/>
  </p:sldMasterIdLst>
  <p:notesMasterIdLst>
    <p:notesMasterId r:id="rId33"/>
  </p:notesMasterIdLst>
  <p:handoutMasterIdLst>
    <p:handoutMasterId r:id="rId34"/>
  </p:handoutMasterIdLst>
  <p:sldIdLst>
    <p:sldId id="449" r:id="rId21"/>
    <p:sldId id="344" r:id="rId22"/>
    <p:sldId id="450" r:id="rId23"/>
    <p:sldId id="2147376416" r:id="rId24"/>
    <p:sldId id="2145708263" r:id="rId25"/>
    <p:sldId id="2147376459" r:id="rId26"/>
    <p:sldId id="2147376460" r:id="rId27"/>
    <p:sldId id="2147377031" r:id="rId28"/>
    <p:sldId id="503" r:id="rId29"/>
    <p:sldId id="2146849411" r:id="rId30"/>
    <p:sldId id="2147377032" r:id="rId31"/>
    <p:sldId id="448" r:id="rId32"/>
  </p:sldIdLst>
  <p:sldSz cx="12195175" cy="6858000"/>
  <p:notesSz cx="6858000" cy="9144000"/>
  <p:custDataLst>
    <p:tags r:id="rId35"/>
  </p:custDataLst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5A"/>
    <a:srgbClr val="FF0000"/>
    <a:srgbClr val="0F46A7"/>
    <a:srgbClr val="970A82"/>
    <a:srgbClr val="FF3399"/>
    <a:srgbClr val="FFFFFF"/>
    <a:srgbClr val="FEE3A1"/>
    <a:srgbClr val="FFF1D0"/>
    <a:srgbClr val="FFF8E7"/>
    <a:srgbClr val="FE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E35BD5-F021-47F5-87D1-371A0D523D80}" v="3" dt="2022-10-20T01:36:14.014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560" y="106"/>
      </p:cViewPr>
      <p:guideLst>
        <p:guide pos="3841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slide" Target="slides/slide6.xml"/><Relationship Id="rId39" Type="http://schemas.openxmlformats.org/officeDocument/2006/relationships/tableStyles" Target="tableStyles.xml"/><Relationship Id="rId21" Type="http://schemas.openxmlformats.org/officeDocument/2006/relationships/slide" Target="slides/slide1.xml"/><Relationship Id="rId34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Master" Target="slideMasters/slideMaster3.xml"/><Relationship Id="rId29" Type="http://schemas.openxmlformats.org/officeDocument/2006/relationships/slide" Target="slides/slide9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2.xml"/><Relationship Id="rId31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tags" Target="tags/tag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5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ha Kamath" userId="c3525f0c-0cc9-4f43-aa0c-c729584a25e9" providerId="ADAL" clId="{FDE35BD5-F021-47F5-87D1-371A0D523D80}"/>
    <pc:docChg chg="addSld modSld">
      <pc:chgData name="Amitha Kamath" userId="c3525f0c-0cc9-4f43-aa0c-c729584a25e9" providerId="ADAL" clId="{FDE35BD5-F021-47F5-87D1-371A0D523D80}" dt="2022-10-20T01:37:56.977" v="53" actId="20577"/>
      <pc:docMkLst>
        <pc:docMk/>
      </pc:docMkLst>
      <pc:sldChg chg="modSp mod">
        <pc:chgData name="Amitha Kamath" userId="c3525f0c-0cc9-4f43-aa0c-c729584a25e9" providerId="ADAL" clId="{FDE35BD5-F021-47F5-87D1-371A0D523D80}" dt="2022-10-19T18:24:51.816" v="25" actId="20577"/>
        <pc:sldMkLst>
          <pc:docMk/>
          <pc:sldMk cId="0" sldId="344"/>
        </pc:sldMkLst>
        <pc:spChg chg="mod">
          <ac:chgData name="Amitha Kamath" userId="c3525f0c-0cc9-4f43-aa0c-c729584a25e9" providerId="ADAL" clId="{FDE35BD5-F021-47F5-87D1-371A0D523D80}" dt="2022-10-19T18:24:51.816" v="25" actId="20577"/>
          <ac:spMkLst>
            <pc:docMk/>
            <pc:sldMk cId="0" sldId="344"/>
            <ac:spMk id="3" creationId="{00000000-0000-0000-0000-000000000000}"/>
          </ac:spMkLst>
        </pc:spChg>
      </pc:sldChg>
      <pc:sldChg chg="modSp mod">
        <pc:chgData name="Amitha Kamath" userId="c3525f0c-0cc9-4f43-aa0c-c729584a25e9" providerId="ADAL" clId="{FDE35BD5-F021-47F5-87D1-371A0D523D80}" dt="2022-10-19T18:24:16.805" v="5" actId="20577"/>
        <pc:sldMkLst>
          <pc:docMk/>
          <pc:sldMk cId="3614524426" sldId="449"/>
        </pc:sldMkLst>
        <pc:spChg chg="mod">
          <ac:chgData name="Amitha Kamath" userId="c3525f0c-0cc9-4f43-aa0c-c729584a25e9" providerId="ADAL" clId="{FDE35BD5-F021-47F5-87D1-371A0D523D80}" dt="2022-10-19T18:24:16.805" v="5" actId="20577"/>
          <ac:spMkLst>
            <pc:docMk/>
            <pc:sldMk cId="3614524426" sldId="449"/>
            <ac:spMk id="8" creationId="{00000000-0000-0000-0000-000000000000}"/>
          </ac:spMkLst>
        </pc:spChg>
      </pc:sldChg>
      <pc:sldChg chg="modSp mod">
        <pc:chgData name="Amitha Kamath" userId="c3525f0c-0cc9-4f43-aa0c-c729584a25e9" providerId="ADAL" clId="{FDE35BD5-F021-47F5-87D1-371A0D523D80}" dt="2022-10-19T18:25:02.374" v="27" actId="20577"/>
        <pc:sldMkLst>
          <pc:docMk/>
          <pc:sldMk cId="917131152" sldId="450"/>
        </pc:sldMkLst>
        <pc:spChg chg="mod">
          <ac:chgData name="Amitha Kamath" userId="c3525f0c-0cc9-4f43-aa0c-c729584a25e9" providerId="ADAL" clId="{FDE35BD5-F021-47F5-87D1-371A0D523D80}" dt="2022-10-19T18:25:02.374" v="27" actId="20577"/>
          <ac:spMkLst>
            <pc:docMk/>
            <pc:sldMk cId="917131152" sldId="450"/>
            <ac:spMk id="3" creationId="{6EC46871-C60A-0B74-6C0B-9FC12D31CEDB}"/>
          </ac:spMkLst>
        </pc:spChg>
      </pc:sldChg>
      <pc:sldChg chg="modSp mod">
        <pc:chgData name="Amitha Kamath" userId="c3525f0c-0cc9-4f43-aa0c-c729584a25e9" providerId="ADAL" clId="{FDE35BD5-F021-47F5-87D1-371A0D523D80}" dt="2022-10-19T18:24:36.237" v="23" actId="20577"/>
        <pc:sldMkLst>
          <pc:docMk/>
          <pc:sldMk cId="2610662271" sldId="2147376416"/>
        </pc:sldMkLst>
        <pc:spChg chg="mod">
          <ac:chgData name="Amitha Kamath" userId="c3525f0c-0cc9-4f43-aa0c-c729584a25e9" providerId="ADAL" clId="{FDE35BD5-F021-47F5-87D1-371A0D523D80}" dt="2022-10-19T18:24:36.237" v="23" actId="20577"/>
          <ac:spMkLst>
            <pc:docMk/>
            <pc:sldMk cId="2610662271" sldId="2147376416"/>
            <ac:spMk id="2" creationId="{506AC0C9-D4A3-4A6C-B3E6-24AC6D296583}"/>
          </ac:spMkLst>
        </pc:spChg>
      </pc:sldChg>
      <pc:sldChg chg="addSp delSp">
        <pc:chgData name="Amitha Kamath" userId="c3525f0c-0cc9-4f43-aa0c-c729584a25e9" providerId="ADAL" clId="{FDE35BD5-F021-47F5-87D1-371A0D523D80}" dt="2022-10-20T01:35:51.688" v="29"/>
        <pc:sldMkLst>
          <pc:docMk/>
          <pc:sldMk cId="1418667493" sldId="2147376460"/>
        </pc:sldMkLst>
        <pc:spChg chg="add del">
          <ac:chgData name="Amitha Kamath" userId="c3525f0c-0cc9-4f43-aa0c-c729584a25e9" providerId="ADAL" clId="{FDE35BD5-F021-47F5-87D1-371A0D523D80}" dt="2022-10-20T01:35:51.688" v="29"/>
          <ac:spMkLst>
            <pc:docMk/>
            <pc:sldMk cId="1418667493" sldId="2147376460"/>
            <ac:spMk id="2" creationId="{3143C4CB-1155-4837-9D65-B6DC0A5A67A2}"/>
          </ac:spMkLst>
        </pc:spChg>
      </pc:sldChg>
      <pc:sldChg chg="modSp add mod">
        <pc:chgData name="Amitha Kamath" userId="c3525f0c-0cc9-4f43-aa0c-c729584a25e9" providerId="ADAL" clId="{FDE35BD5-F021-47F5-87D1-371A0D523D80}" dt="2022-10-20T01:37:56.977" v="53" actId="20577"/>
        <pc:sldMkLst>
          <pc:docMk/>
          <pc:sldMk cId="2666079488" sldId="2147377031"/>
        </pc:sldMkLst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7" creationId="{B26129CA-9004-466E-B288-9B39CC8F446B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9" creationId="{7EA4B837-1638-40E8-BEA5-5A83C1638C0B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13" creationId="{56AB2EDE-C2F0-4590-B935-CD15E55E5FAD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16" creationId="{7C8FBF53-3574-4279-860F-B0DB265CAFCF}"/>
          </ac:spMkLst>
        </pc:spChg>
        <pc:spChg chg="mod">
          <ac:chgData name="Amitha Kamath" userId="c3525f0c-0cc9-4f43-aa0c-c729584a25e9" providerId="ADAL" clId="{FDE35BD5-F021-47F5-87D1-371A0D523D80}" dt="2022-10-20T01:37:56.977" v="53" actId="20577"/>
          <ac:spMkLst>
            <pc:docMk/>
            <pc:sldMk cId="2666079488" sldId="2147377031"/>
            <ac:spMk id="17" creationId="{AD2ED3CA-D6C1-4A2D-A878-FCF94166EC9B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18" creationId="{86D60BD4-66A9-4E6E-8F83-B558CF063B1F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21" creationId="{730A83F8-0554-43FF-80D4-CC2E61DF6804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22" creationId="{0C810D29-F142-43E6-BB0E-D616A9FB4CFC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24" creationId="{91232BB5-E36D-46CB-9118-6D2912C8F2AD}"/>
          </ac:spMkLst>
        </pc:spChg>
        <pc:spChg chg="mod">
          <ac:chgData name="Amitha Kamath" userId="c3525f0c-0cc9-4f43-aa0c-c729584a25e9" providerId="ADAL" clId="{FDE35BD5-F021-47F5-87D1-371A0D523D80}" dt="2022-10-20T01:37:01.581" v="52" actId="1076"/>
          <ac:spMkLst>
            <pc:docMk/>
            <pc:sldMk cId="2666079488" sldId="2147377031"/>
            <ac:spMk id="25" creationId="{8D7A0538-7C23-4519-98A4-79C94987FA9D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46" creationId="{5D6936EE-4351-496C-A590-004BF68B6099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49" creationId="{2D137414-07CA-47AA-ABEF-8364D147BB77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51" creationId="{AB767D29-E75A-4ED5-AC82-6FC65DB41CB4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52" creationId="{C3AB7AD6-40EE-408A-B8EA-C2312A944CC4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53" creationId="{37A705FF-28BE-4CC4-A6B8-44F6D4054C0D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55" creationId="{17A2DC66-4171-406D-BFB6-D59826750369}"/>
          </ac:spMkLst>
        </pc:spChg>
        <pc:spChg chg="mod">
          <ac:chgData name="Amitha Kamath" userId="c3525f0c-0cc9-4f43-aa0c-c729584a25e9" providerId="ADAL" clId="{FDE35BD5-F021-47F5-87D1-371A0D523D80}" dt="2022-10-20T01:36:58.030" v="51" actId="1076"/>
          <ac:spMkLst>
            <pc:docMk/>
            <pc:sldMk cId="2666079488" sldId="2147377031"/>
            <ac:spMk id="57" creationId="{D1F37FB4-357C-4D4B-9114-BBEA44DF31E2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58" creationId="{7F22FE8E-EE26-48C3-B189-2703D225C629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61" creationId="{AF9268B1-30CB-4524-92C0-26770E60B875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62" creationId="{95CA366A-BFE0-498B-B0EC-FF91F8F867E9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63" creationId="{E2C4462D-CFB3-45D0-8CB0-C0F34C5FF8F7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64" creationId="{0BEFAF4A-D62D-4C79-9D2D-5955BE7F36C4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65" creationId="{20399A54-EC54-41D3-B2C7-0385FBCE1244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66" creationId="{FDE62D95-61C8-4999-A303-623A68E77DBE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67" creationId="{C900288A-1E22-4E79-B285-8EA4297B5F48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75" creationId="{7E54514F-32D0-4461-9D3F-5612A95B6643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77" creationId="{FC1554CC-46E3-4445-A308-5262FFEA00E5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86" creationId="{5DB6C586-43AE-42B4-8D7D-4A5FCD5F4A22}"/>
          </ac:spMkLst>
        </pc:spChg>
        <pc:grpChg chg="mod">
          <ac:chgData name="Amitha Kamath" userId="c3525f0c-0cc9-4f43-aa0c-c729584a25e9" providerId="ADAL" clId="{FDE35BD5-F021-47F5-87D1-371A0D523D80}" dt="2022-10-20T01:36:52.032" v="50" actId="1036"/>
          <ac:grpSpMkLst>
            <pc:docMk/>
            <pc:sldMk cId="2666079488" sldId="2147377031"/>
            <ac:grpSpMk id="2" creationId="{DDD6B219-6BC2-45CF-BC89-1A393BF9CC55}"/>
          </ac:grpSpMkLst>
        </pc:grpChg>
        <pc:grpChg chg="mod">
          <ac:chgData name="Amitha Kamath" userId="c3525f0c-0cc9-4f43-aa0c-c729584a25e9" providerId="ADAL" clId="{FDE35BD5-F021-47F5-87D1-371A0D523D80}" dt="2022-10-20T01:36:52.032" v="50" actId="1036"/>
          <ac:grpSpMkLst>
            <pc:docMk/>
            <pc:sldMk cId="2666079488" sldId="2147377031"/>
            <ac:grpSpMk id="6" creationId="{CFDB2B4B-0884-402C-AD3F-A97DE4CCD0C1}"/>
          </ac:grpSpMkLst>
        </pc:grpChg>
        <pc:picChg chg="mod">
          <ac:chgData name="Amitha Kamath" userId="c3525f0c-0cc9-4f43-aa0c-c729584a25e9" providerId="ADAL" clId="{FDE35BD5-F021-47F5-87D1-371A0D523D80}" dt="2022-10-20T01:36:52.032" v="50" actId="1036"/>
          <ac:picMkLst>
            <pc:docMk/>
            <pc:sldMk cId="2666079488" sldId="2147377031"/>
            <ac:picMk id="5" creationId="{9A7E2B91-4D59-450C-A0EC-5DCE1050CF0F}"/>
          </ac:picMkLst>
        </pc:picChg>
        <pc:picChg chg="mod">
          <ac:chgData name="Amitha Kamath" userId="c3525f0c-0cc9-4f43-aa0c-c729584a25e9" providerId="ADAL" clId="{FDE35BD5-F021-47F5-87D1-371A0D523D80}" dt="2022-10-20T01:36:52.032" v="50" actId="1036"/>
          <ac:picMkLst>
            <pc:docMk/>
            <pc:sldMk cId="2666079488" sldId="2147377031"/>
            <ac:picMk id="20" creationId="{A92D5FCC-4E68-4354-9422-3BB8A099FA93}"/>
          </ac:picMkLst>
        </pc:picChg>
        <pc:picChg chg="mod">
          <ac:chgData name="Amitha Kamath" userId="c3525f0c-0cc9-4f43-aa0c-c729584a25e9" providerId="ADAL" clId="{FDE35BD5-F021-47F5-87D1-371A0D523D80}" dt="2022-10-20T01:36:52.032" v="50" actId="1036"/>
          <ac:picMkLst>
            <pc:docMk/>
            <pc:sldMk cId="2666079488" sldId="2147377031"/>
            <ac:picMk id="59" creationId="{ACD87257-3AC9-4D55-AFD0-4C140D4680EA}"/>
          </ac:picMkLst>
        </pc:picChg>
        <pc:picChg chg="mod">
          <ac:chgData name="Amitha Kamath" userId="c3525f0c-0cc9-4f43-aa0c-c729584a25e9" providerId="ADAL" clId="{FDE35BD5-F021-47F5-87D1-371A0D523D80}" dt="2022-10-20T01:36:52.032" v="50" actId="1036"/>
          <ac:picMkLst>
            <pc:docMk/>
            <pc:sldMk cId="2666079488" sldId="2147377031"/>
            <ac:picMk id="60" creationId="{DFAAB51C-9D92-4079-9563-9DBD14BF27EB}"/>
          </ac:picMkLst>
        </pc:picChg>
        <pc:picChg chg="mod">
          <ac:chgData name="Amitha Kamath" userId="c3525f0c-0cc9-4f43-aa0c-c729584a25e9" providerId="ADAL" clId="{FDE35BD5-F021-47F5-87D1-371A0D523D80}" dt="2022-10-20T01:36:52.032" v="50" actId="1036"/>
          <ac:picMkLst>
            <pc:docMk/>
            <pc:sldMk cId="2666079488" sldId="2147377031"/>
            <ac:picMk id="89" creationId="{52027207-9CA2-4467-A3AC-17D7A4A83861}"/>
          </ac:picMkLst>
        </pc:picChg>
        <pc:cxnChg chg="mod">
          <ac:chgData name="Amitha Kamath" userId="c3525f0c-0cc9-4f43-aa0c-c729584a25e9" providerId="ADAL" clId="{FDE35BD5-F021-47F5-87D1-371A0D523D80}" dt="2022-10-20T01:36:52.032" v="50" actId="1036"/>
          <ac:cxnSpMkLst>
            <pc:docMk/>
            <pc:sldMk cId="2666079488" sldId="2147377031"/>
            <ac:cxnSpMk id="15" creationId="{D115D3EB-0A68-40B8-B7DB-E2BF5513DE00}"/>
          </ac:cxnSpMkLst>
        </pc:cxnChg>
        <pc:cxnChg chg="mod">
          <ac:chgData name="Amitha Kamath" userId="c3525f0c-0cc9-4f43-aa0c-c729584a25e9" providerId="ADAL" clId="{FDE35BD5-F021-47F5-87D1-371A0D523D80}" dt="2022-10-20T01:36:52.032" v="50" actId="1036"/>
          <ac:cxnSpMkLst>
            <pc:docMk/>
            <pc:sldMk cId="2666079488" sldId="2147377031"/>
            <ac:cxnSpMk id="78" creationId="{68CAD7E1-6B6E-404A-A3B0-1E5F19F0AD2E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ing.sap.com/teched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065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547688" y="612775"/>
            <a:ext cx="5762625" cy="32416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21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77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C2C35-2B8A-446E-BEC0-FD36716C29A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0887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130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C2C35-2B8A-446E-BEC0-FD36716C29AC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887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962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80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Here are some great learning offerings to compliment your conference.</a:t>
            </a: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 </a:t>
            </a: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You can prepare for a certification in</a:t>
            </a:r>
            <a:r>
              <a:rPr lang="en-US" sz="1800">
                <a:latin typeface="Calibri"/>
                <a:ea typeface="Calibri" panose="020F0502020204030204" pitchFamily="34" charset="0"/>
                <a:cs typeface="Calibri"/>
              </a:rPr>
              <a:t> development roles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 with free SAP Learning Journeys and live learning sessions led by SAP experts</a:t>
            </a: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Save with an exclusive SAP TechEd certification offer that came in your</a:t>
            </a:r>
            <a:r>
              <a:rPr lang="en-US" sz="1800">
                <a:latin typeface="Calibri"/>
                <a:ea typeface="Calibri" panose="020F0502020204030204" pitchFamily="34" charset="0"/>
                <a:cs typeface="Calibri"/>
              </a:rPr>
              <a:t> SAP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 TechEd registration email</a:t>
            </a:r>
          </a:p>
          <a:p>
            <a:r>
              <a:rPr lang="en-US" sz="1800">
                <a:latin typeface="Calibri"/>
                <a:ea typeface="Calibri" panose="020F0502020204030204" pitchFamily="34" charset="0"/>
                <a:cs typeface="Calibri"/>
              </a:rPr>
              <a:t>Connect with the experts, expand your network, and share your knowledge and experiences with others in the SAP Community</a:t>
            </a: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And network in a moderated SAP Learning Group to get your learning questions answered</a:t>
            </a:r>
            <a:r>
              <a:rPr lang="en-US" sz="1800">
                <a:latin typeface="Calibri"/>
                <a:ea typeface="Calibri" panose="020F0502020204030204" pitchFamily="34" charset="0"/>
                <a:cs typeface="Calibri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Calibri"/>
            </a:endParaRP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 </a:t>
            </a: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Find all the great content at </a:t>
            </a:r>
            <a:r>
              <a:rPr lang="en-US" sz="1800" u="sng">
                <a:solidFill>
                  <a:srgbClr val="0563C1"/>
                </a:solidFill>
                <a:effectLst/>
                <a:latin typeface="Calibri"/>
                <a:ea typeface="Calibri" panose="020F0502020204030204" pitchFamily="34" charset="0"/>
                <a:cs typeface="Calibri"/>
                <a:hlinkClick r:id="rId3"/>
              </a:rPr>
              <a:t>learning.sap.com/teched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C2C35-2B8A-446E-BEC0-FD36716C29AC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0887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194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97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6671169" name="SAP Logo Placeholder" descr="{&quot;templafy&quot;:{&quot;id&quot;:&quot;402c8ce8-a81b-4048-8a0c-cee33fc6797f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0899174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dirty="0"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A78832-C268-4EC5-BB82-7F9D7F5B51B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-1"/>
            <a:ext cx="12195175" cy="3430800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TextBox 9" descr="{&quot;templafy&quot;:{&quot;id&quot;:&quot;6629b764-d54b-4b26-b57c-ab43c5653963&quot;}}">
            <a:extLst>
              <a:ext uri="{FF2B5EF4-FFF2-40B4-BE49-F238E27FC236}">
                <a16:creationId xmlns:a16="http://schemas.microsoft.com/office/drawing/2014/main" id="{798F9B08-2B9F-444B-8020-ACD960A0FAE7}"/>
              </a:ext>
            </a:extLst>
          </p:cNvPr>
          <p:cNvSpPr txBox="1"/>
          <p:nvPr userDrawn="1"/>
        </p:nvSpPr>
        <p:spPr>
          <a:xfrm>
            <a:off x="282575" y="5725533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kern="0"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pic>
        <p:nvPicPr>
          <p:cNvPr id="25211465" name="Acquired Company Logo Placeholder" descr="{&quot;templafy&quot;:{&quot;id&quot;:&quot;39d55afe-04d6-4233-bda9-8cfb0d3f696f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3590141"/>
            <a:ext cx="4125924" cy="2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17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505" userDrawn="1">
          <p15:clr>
            <a:srgbClr val="FBAE40"/>
          </p15:clr>
        </p15:guide>
        <p15:guide id="2" orient="horz" pos="4144" userDrawn="1">
          <p15:clr>
            <a:srgbClr val="FBAE40"/>
          </p15:clr>
        </p15:guide>
        <p15:guide id="3" orient="horz" pos="2162" userDrawn="1">
          <p15:clr>
            <a:srgbClr val="FBAE40"/>
          </p15:clr>
        </p15:guide>
        <p15:guide id="4" pos="181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  <p15:guide id="6" orient="horz" pos="3164" userDrawn="1">
          <p15:clr>
            <a:srgbClr val="FBAE40"/>
          </p15:clr>
        </p15:guide>
        <p15:guide id="7" orient="horz" pos="3232" userDrawn="1">
          <p15:clr>
            <a:srgbClr val="FBAE40"/>
          </p15:clr>
        </p15:guide>
        <p15:guide id="8" orient="horz" pos="35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563" userDrawn="1">
          <p15:clr>
            <a:srgbClr val="FBAE40"/>
          </p15:clr>
        </p15:guide>
        <p15:guide id="4" pos="2717" userDrawn="1">
          <p15:clr>
            <a:srgbClr val="FBAE40"/>
          </p15:clr>
        </p15:guide>
        <p15:guide id="5" pos="4964" userDrawn="1">
          <p15:clr>
            <a:srgbClr val="FBAE40"/>
          </p15:clr>
        </p15:guide>
        <p15:guide id="6" pos="5119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1020" userDrawn="1">
          <p15:clr>
            <a:srgbClr val="FBAE40"/>
          </p15:clr>
        </p15:guide>
        <p15:guide id="10" orient="horz" pos="399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2678" userDrawn="1">
          <p15:clr>
            <a:srgbClr val="FBAE40"/>
          </p15:clr>
        </p15:guide>
        <p15:guide id="6" orient="horz" pos="3004" userDrawn="1">
          <p15:clr>
            <a:srgbClr val="FBAE40"/>
          </p15:clr>
        </p15:guide>
        <p15:guide id="7" orient="horz" pos="3991" userDrawn="1">
          <p15:clr>
            <a:srgbClr val="FBAE40"/>
          </p15:clr>
        </p15:guide>
        <p15:guide id="8" pos="3682" userDrawn="1">
          <p15:clr>
            <a:srgbClr val="FBAE40"/>
          </p15:clr>
        </p15:guide>
        <p15:guide id="9" pos="4000" userDrawn="1">
          <p15:clr>
            <a:srgbClr val="FBAE40"/>
          </p15:clr>
        </p15:guide>
        <p15:guide id="10" pos="736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455" userDrawn="1">
          <p15:clr>
            <a:srgbClr val="FBAE40"/>
          </p15:clr>
        </p15:guide>
        <p15:guide id="4" pos="2773" userDrawn="1">
          <p15:clr>
            <a:srgbClr val="FBAE40"/>
          </p15:clr>
        </p15:guide>
        <p15:guide id="5" pos="4910" userDrawn="1">
          <p15:clr>
            <a:srgbClr val="FBAE40"/>
          </p15:clr>
        </p15:guide>
        <p15:guide id="6" pos="5227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1020" userDrawn="1">
          <p15:clr>
            <a:srgbClr val="FBAE40"/>
          </p15:clr>
        </p15:guide>
        <p15:guide id="10" orient="horz" pos="2428" userDrawn="1">
          <p15:clr>
            <a:srgbClr val="FBAE40"/>
          </p15:clr>
        </p15:guide>
        <p15:guide id="11" orient="horz" pos="2743" userDrawn="1">
          <p15:clr>
            <a:srgbClr val="FBAE40"/>
          </p15:clr>
        </p15:guide>
        <p15:guide id="12" orient="horz" pos="399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1" userDrawn="1">
          <p15:clr>
            <a:srgbClr val="FBAE40"/>
          </p15:clr>
        </p15:guide>
        <p15:guide id="5" orient="horz" pos="2110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  <p15:guide id="7" orient="horz" pos="3990" userDrawn="1">
          <p15:clr>
            <a:srgbClr val="FBAE40"/>
          </p15:clr>
        </p15:guide>
        <p15:guide id="8" pos="1840" userDrawn="1">
          <p15:clr>
            <a:srgbClr val="FBAE40"/>
          </p15:clr>
        </p15:guide>
        <p15:guide id="9" pos="2159" userDrawn="1">
          <p15:clr>
            <a:srgbClr val="FBAE40"/>
          </p15:clr>
        </p15:guide>
        <p15:guide id="10" pos="3683" userDrawn="1">
          <p15:clr>
            <a:srgbClr val="FBAE40"/>
          </p15:clr>
        </p15:guide>
        <p15:guide id="11" pos="4000" userDrawn="1">
          <p15:clr>
            <a:srgbClr val="FBAE40"/>
          </p15:clr>
        </p15:guide>
        <p15:guide id="12" pos="5525" userDrawn="1">
          <p15:clr>
            <a:srgbClr val="FBAE40"/>
          </p15:clr>
        </p15:guide>
        <p15:guide id="13" pos="5842" userDrawn="1">
          <p15:clr>
            <a:srgbClr val="FBAE40"/>
          </p15:clr>
        </p15:guide>
        <p15:guide id="14" pos="736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/>
              <a:t>“Quote goes here </a:t>
            </a:r>
            <a:br>
              <a:rPr lang="en-US" noProof="0"/>
            </a:br>
            <a:r>
              <a:rPr lang="en-US" noProof="0"/>
              <a:t>and here.”</a:t>
            </a:r>
          </a:p>
          <a:p>
            <a:pPr lvl="1"/>
            <a:r>
              <a:rPr lang="en-US" noProof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4" orient="horz" pos="1133" userDrawn="1">
          <p15:clr>
            <a:srgbClr val="FBAE40"/>
          </p15:clr>
        </p15:guide>
        <p15:guide id="5" orient="horz" pos="3204" userDrawn="1">
          <p15:clr>
            <a:srgbClr val="FBAE40"/>
          </p15:clr>
        </p15:guide>
        <p15:guide id="6" pos="736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screenshot</a:t>
            </a:r>
            <a:endParaRPr lang="de-DE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620000"/>
            <a:ext cx="11185200" cy="4716000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3991" userDrawn="1">
          <p15:clr>
            <a:srgbClr val="FBAE40"/>
          </p15:clr>
        </p15:guide>
        <p15:guide id="6" pos="736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out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0198195" name="SAP Logo Placeholder" descr="{&quot;templafy&quot;:{&quot;id&quot;:&quot;03c2cf17-0e91-4b98-9cd7-780b9713135f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10" name="Partner Logo Placeholder">
            <a:extLst>
              <a:ext uri="{FF2B5EF4-FFF2-40B4-BE49-F238E27FC236}">
                <a16:creationId xmlns:a16="http://schemas.microsoft.com/office/drawing/2014/main" id="{DA90C4E7-C35C-564D-9269-70A29A50EBF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/>
              <a:t>Add partner </a:t>
            </a:r>
            <a:br>
              <a:rPr lang="en-US"/>
            </a:br>
            <a:r>
              <a:rPr lang="en-US"/>
              <a:t>logo and alt text</a:t>
            </a: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09008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  <a:endParaRPr lang="de-DE" sz="3600" kern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528820327" name="Acquired Company Logo Placeholder" descr="{&quot;templafy&quot;:{&quot;id&quot;:&quot;7a4a5237-4ac1-4ba5-87f6-3a6f6ea346ef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2141327"/>
            <a:ext cx="4125924" cy="266010"/>
          </a:xfrm>
          <a:prstGeom prst="rect">
            <a:avLst/>
          </a:prstGeom>
        </p:spPr>
      </p:pic>
      <p:sp>
        <p:nvSpPr>
          <p:cNvPr id="11" name="TextBox 10" descr="{&quot;templafy&quot;:{&quot;id&quot;:&quot;c9374d9c-bc2f-4ea9-9d1f-fe5a9d37ced1&quot;}}">
            <a:extLst>
              <a:ext uri="{FF2B5EF4-FFF2-40B4-BE49-F238E27FC236}">
                <a16:creationId xmlns:a16="http://schemas.microsoft.com/office/drawing/2014/main" id="{AC53B201-90B9-4E7D-A16A-96A3B827889D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kern="0"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982410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62EF80-ED78-484B-AC34-B314C73F9091}"/>
              </a:ext>
            </a:extLst>
          </p:cNvPr>
          <p:cNvSpPr txBox="1"/>
          <p:nvPr userDrawn="1"/>
        </p:nvSpPr>
        <p:spPr>
          <a:xfrm>
            <a:off x="503238" y="1466850"/>
            <a:ext cx="4391247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5500" b="1" kern="0">
                <a:ea typeface="Arial Unicode MS" pitchFamily="34" charset="-128"/>
                <a:cs typeface="Arial Unicode MS" pitchFamily="34" charset="-128"/>
              </a:rPr>
              <a:t>Thank you.</a:t>
            </a:r>
          </a:p>
        </p:txBody>
      </p:sp>
      <p:pic>
        <p:nvPicPr>
          <p:cNvPr id="201229968" name="SAP Logo Placeholder" descr="{&quot;templafy&quot;:{&quot;id&quot;:&quot;ae45ed68-1fba-481a-9e2e-8199ba46a6fa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0" y="5797296"/>
            <a:ext cx="2208436" cy="532020"/>
          </a:xfrm>
          <a:prstGeom prst="rect">
            <a:avLst/>
          </a:prstGeom>
        </p:spPr>
      </p:pic>
      <p:pic>
        <p:nvPicPr>
          <p:cNvPr id="525610049" name="Acquired Company Logo Placeholder" descr="{&quot;templafy&quot;:{&quot;id&quot;:&quot;804b0718-9d30-40d9-b880-804c2c6a8f91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522453"/>
            <a:ext cx="4125924" cy="2660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3C5639-DDA2-864A-9DC3-7FC80AC852D5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/>
              <a:t>Contact information:</a:t>
            </a:r>
          </a:p>
        </p:txBody>
      </p:sp>
      <p:sp>
        <p:nvSpPr>
          <p:cNvPr id="9" name="Copyright Placeholder" descr="{&quot;templafy&quot;:{&quot;id&quot;:&quot;ba9fff8e-a26f-4604-9418-39eec7243848&quot;}}">
            <a:extLst>
              <a:ext uri="{FF2B5EF4-FFF2-40B4-BE49-F238E27FC236}">
                <a16:creationId xmlns:a16="http://schemas.microsoft.com/office/drawing/2014/main" id="{EDAF1AF5-D568-20CC-6052-F655D86F5486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/>
              <a:t>© 2022 SAP SE or an SAP affiliate company. All rights reserved. See Legal Notice on www.sap.com/legal-notice for use terms, disclaimers, disclosures, or restrictions related to SAP Materials for general audiences.</a:t>
            </a:r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24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308523" name="SAP Logo Placeholder" descr="{&quot;templafy&quot;:{&quot;id&quot;:&quot;c48f26f3-9de5-454c-b9e3-1027bb297583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9" name="Partner Logo Placeholder">
            <a:extLst>
              <a:ext uri="{FF2B5EF4-FFF2-40B4-BE49-F238E27FC236}">
                <a16:creationId xmlns:a16="http://schemas.microsoft.com/office/drawing/2014/main" id="{19E8849E-429B-6042-8141-D50CA3A38A8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/>
              <a:t>Add partner </a:t>
            </a:r>
            <a:br>
              <a:rPr lang="en-US"/>
            </a:br>
            <a:r>
              <a:rPr lang="en-US"/>
              <a:t>logo and alt text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1628000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dirty="0"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</a:p>
        </p:txBody>
      </p:sp>
      <p:pic>
        <p:nvPicPr>
          <p:cNvPr id="580547484" name="Acquired Company Logo Placeholder" descr="{&quot;templafy&quot;:{&quot;id&quot;:&quot;efb4975c-edd3-4d8e-9801-9d8ad09e48ba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3564352"/>
            <a:ext cx="4125924" cy="266010"/>
          </a:xfrm>
          <a:prstGeom prst="rect">
            <a:avLst/>
          </a:prstGeom>
        </p:spPr>
      </p:pic>
      <p:sp>
        <p:nvSpPr>
          <p:cNvPr id="5" name="Title Image Placeholder" descr="Placeholder title image" title="Title image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0"/>
            <a:ext cx="12193200" cy="3430006"/>
          </a:xfrm>
          <a:noFill/>
        </p:spPr>
        <p:txBody>
          <a:bodyPr tIns="50400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title image or illustration</a:t>
            </a:r>
          </a:p>
        </p:txBody>
      </p:sp>
      <p:sp>
        <p:nvSpPr>
          <p:cNvPr id="12" name="TextBox 11" descr="{&quot;templafy&quot;:{&quot;id&quot;:&quot;839dfe1a-fefb-4712-b006-6ab74fa63a04&quot;}}">
            <a:extLst>
              <a:ext uri="{FF2B5EF4-FFF2-40B4-BE49-F238E27FC236}">
                <a16:creationId xmlns:a16="http://schemas.microsoft.com/office/drawing/2014/main" id="{EEC6D590-31F2-438D-89DB-EC6D9F68073A}"/>
              </a:ext>
            </a:extLst>
          </p:cNvPr>
          <p:cNvSpPr txBox="1"/>
          <p:nvPr userDrawn="1"/>
        </p:nvSpPr>
        <p:spPr>
          <a:xfrm>
            <a:off x="282575" y="5725533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sp>
        <p:nvSpPr>
          <p:cNvPr id="14" name="TextBox 13" descr="{&quot;templafy&quot;:{&quot;id&quot;:&quot;729e91d1-99e8-4600-9712-f74a034a28fa&quot;}}">
            <a:extLst>
              <a:ext uri="{FF2B5EF4-FFF2-40B4-BE49-F238E27FC236}">
                <a16:creationId xmlns:a16="http://schemas.microsoft.com/office/drawing/2014/main" id="{72E461ED-FE6B-472A-84CF-CA7D67D5FF90}"/>
              </a:ext>
            </a:extLst>
          </p:cNvPr>
          <p:cNvSpPr txBox="1"/>
          <p:nvPr userDrawn="1"/>
        </p:nvSpPr>
        <p:spPr>
          <a:xfrm>
            <a:off x="280987" y="5339187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 descr="{&quot;templafy&quot;:{&quot;id&quot;:&quot;a49bfef0-b13b-4167-91a7-798b49fd6e80&quot;}}">
            <a:extLst>
              <a:ext uri="{FF2B5EF4-FFF2-40B4-BE49-F238E27FC236}">
                <a16:creationId xmlns:a16="http://schemas.microsoft.com/office/drawing/2014/main" id="{3471D1DE-3939-4170-8CCD-AA9743B81749}"/>
              </a:ext>
            </a:extLst>
          </p:cNvPr>
          <p:cNvSpPr txBox="1"/>
          <p:nvPr userDrawn="1"/>
        </p:nvSpPr>
        <p:spPr>
          <a:xfrm>
            <a:off x="288000" y="513583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Heid Bitz, SAP</a:t>
            </a:r>
          </a:p>
        </p:txBody>
      </p:sp>
    </p:spTree>
    <p:extLst>
      <p:ext uri="{BB962C8B-B14F-4D97-AF65-F5344CB8AC3E}">
        <p14:creationId xmlns:p14="http://schemas.microsoft.com/office/powerpoint/2010/main" val="2064516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05">
          <p15:clr>
            <a:srgbClr val="FBAE40"/>
          </p15:clr>
        </p15:guide>
        <p15:guide id="2" orient="horz" pos="4144">
          <p15:clr>
            <a:srgbClr val="FBAE40"/>
          </p15:clr>
        </p15:guide>
        <p15:guide id="3" orient="horz" pos="2162">
          <p15:clr>
            <a:srgbClr val="FBAE40"/>
          </p15:clr>
        </p15:guide>
        <p15:guide id="4" pos="181">
          <p15:clr>
            <a:srgbClr val="FBAE40"/>
          </p15:clr>
        </p15:guide>
        <p15:guide id="5" orient="horz" pos="2534">
          <p15:clr>
            <a:srgbClr val="FBAE40"/>
          </p15:clr>
        </p15:guide>
        <p15:guide id="6" orient="horz" pos="3164">
          <p15:clr>
            <a:srgbClr val="FBAE40"/>
          </p15:clr>
        </p15:guide>
        <p15:guide id="7" orient="horz" pos="3232">
          <p15:clr>
            <a:srgbClr val="FBAE40"/>
          </p15:clr>
        </p15:guide>
        <p15:guide id="8" orient="horz" pos="350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3182243" name="SAP Logo Placeholder" descr="{&quot;templafy&quot;:{&quot;id&quot;:&quot;8fa580e0-60de-4859-826c-3f778bb1c634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13" name="Partner Logo Placeholder">
            <a:extLst>
              <a:ext uri="{FF2B5EF4-FFF2-40B4-BE49-F238E27FC236}">
                <a16:creationId xmlns:a16="http://schemas.microsoft.com/office/drawing/2014/main" id="{B8569445-4B1E-1949-9952-1DDE9A7284D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/>
              <a:t>Add partner </a:t>
            </a:r>
            <a:br>
              <a:rPr lang="en-US"/>
            </a:br>
            <a:r>
              <a:rPr lang="en-US"/>
              <a:t>logo and alt text</a:t>
            </a:r>
          </a:p>
        </p:txBody>
      </p:sp>
      <p:sp>
        <p:nvSpPr>
          <p:cNvPr id="12" name="Classification" descr="{&quot;templafy&quot;:{&quot;id&quot;:&quot;8177ae73-b222-4795-94bc-12148a67715b&quot;}}">
            <a:extLst>
              <a:ext uri="{FF2B5EF4-FFF2-40B4-BE49-F238E27FC236}">
                <a16:creationId xmlns:a16="http://schemas.microsoft.com/office/drawing/2014/main" id="{9AED1B7B-FC45-4242-8DBB-E0D16A9A9CDB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1628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  <a:endParaRPr lang="de-DE" sz="3600" kern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05942392" name="Acquired Company Logo Placeholder" descr="{&quot;templafy&quot;:{&quot;id&quot;:&quot;3360383a-7530-4253-982f-54c9c739b23d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2045822"/>
            <a:ext cx="4125924" cy="266010"/>
          </a:xfrm>
          <a:prstGeom prst="rect">
            <a:avLst/>
          </a:prstGeom>
        </p:spPr>
      </p:pic>
      <p:sp>
        <p:nvSpPr>
          <p:cNvPr id="8" name="TextBox 7" descr="{&quot;templafy&quot;:{&quot;id&quot;:&quot;b0a39dc1-5cf9-4ab8-82f5-437452eed83b&quot;}}">
            <a:extLst>
              <a:ext uri="{FF2B5EF4-FFF2-40B4-BE49-F238E27FC236}">
                <a16:creationId xmlns:a16="http://schemas.microsoft.com/office/drawing/2014/main" id="{64C1028F-1E91-4F0C-94BA-BF68E9AED35D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sp>
        <p:nvSpPr>
          <p:cNvPr id="10" name="TextBox 9" descr="{&quot;templafy&quot;:{&quot;id&quot;:&quot;574ae19f-685f-4760-bc9a-612c1d5117bf&quot;}}">
            <a:extLst>
              <a:ext uri="{FF2B5EF4-FFF2-40B4-BE49-F238E27FC236}">
                <a16:creationId xmlns:a16="http://schemas.microsoft.com/office/drawing/2014/main" id="{8D0BBFAA-C778-47CC-B6FF-20BAB456E2C9}"/>
              </a:ext>
            </a:extLst>
          </p:cNvPr>
          <p:cNvSpPr txBox="1"/>
          <p:nvPr userDrawn="1"/>
        </p:nvSpPr>
        <p:spPr>
          <a:xfrm>
            <a:off x="280987" y="4478127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Box 13" descr="{&quot;templafy&quot;:{&quot;id&quot;:&quot;26c22a0a-39cb-4e29-b885-386f933c6934&quot;}}">
            <a:extLst>
              <a:ext uri="{FF2B5EF4-FFF2-40B4-BE49-F238E27FC236}">
                <a16:creationId xmlns:a16="http://schemas.microsoft.com/office/drawing/2014/main" id="{65BC2793-745A-43E4-8CF5-24D8BF40D064}"/>
              </a:ext>
            </a:extLst>
          </p:cNvPr>
          <p:cNvSpPr txBox="1"/>
          <p:nvPr userDrawn="1"/>
        </p:nvSpPr>
        <p:spPr>
          <a:xfrm>
            <a:off x="288000" y="427477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Heid Bitz, SAP</a:t>
            </a:r>
          </a:p>
        </p:txBody>
      </p:sp>
    </p:spTree>
    <p:extLst>
      <p:ext uri="{BB962C8B-B14F-4D97-AF65-F5344CB8AC3E}">
        <p14:creationId xmlns:p14="http://schemas.microsoft.com/office/powerpoint/2010/main" val="4036396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6" pos="7506">
          <p15:clr>
            <a:srgbClr val="FBAE40"/>
          </p15:clr>
        </p15:guide>
        <p15:guide id="7" orient="horz" pos="414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78006" name="SAP Logo Placeholder" descr="{&quot;templafy&quot;:{&quot;id&quot;:&quot;d575aaf5-e081-48ee-afd8-a7f18869d748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12" name="Partner Logo Placeholder">
            <a:extLst>
              <a:ext uri="{FF2B5EF4-FFF2-40B4-BE49-F238E27FC236}">
                <a16:creationId xmlns:a16="http://schemas.microsoft.com/office/drawing/2014/main" id="{4CB2664F-AB46-2A47-9F24-F5710739600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/>
              <a:t>Add partner </a:t>
            </a:r>
            <a:br>
              <a:rPr lang="en-US"/>
            </a:br>
            <a:r>
              <a:rPr lang="en-US"/>
              <a:t>logo and alt text</a:t>
            </a:r>
          </a:p>
        </p:txBody>
      </p:sp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Classification" descr="{&quot;templafy&quot;:{&quot;id&quot;:&quot;cff6036f-bd4e-482f-9d33-c867e44eb4db&quot;}}">
            <a:extLst>
              <a:ext uri="{FF2B5EF4-FFF2-40B4-BE49-F238E27FC236}">
                <a16:creationId xmlns:a16="http://schemas.microsoft.com/office/drawing/2014/main" id="{579B2F34-6F4A-4590-92E9-60572485B8E0}"/>
              </a:ext>
            </a:extLst>
          </p:cNvPr>
          <p:cNvSpPr txBox="1"/>
          <p:nvPr userDrawn="1"/>
        </p:nvSpPr>
        <p:spPr>
          <a:xfrm>
            <a:off x="287338" y="5057581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  <a:endParaRPr lang="de-DE" sz="3600" kern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9036960" name="Acquired Company Placeholder" descr="{&quot;templafy&quot;:{&quot;id&quot;:&quot;d0975669-fd1a-479f-a155-686ec3b49497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20" y="2015327"/>
            <a:ext cx="4125924" cy="266010"/>
          </a:xfrm>
          <a:prstGeom prst="rect">
            <a:avLst/>
          </a:prstGeom>
        </p:spPr>
      </p:pic>
      <p:sp>
        <p:nvSpPr>
          <p:cNvPr id="13" name="TextBox 12" descr="{&quot;templafy&quot;:{&quot;id&quot;:&quot;de83b89e-06f8-4a66-bc78-e0ce11a647df&quot;}}">
            <a:extLst>
              <a:ext uri="{FF2B5EF4-FFF2-40B4-BE49-F238E27FC236}">
                <a16:creationId xmlns:a16="http://schemas.microsoft.com/office/drawing/2014/main" id="{E5062E1B-D4F0-4EAA-8E47-95C23306D85C}"/>
              </a:ext>
            </a:extLst>
          </p:cNvPr>
          <p:cNvSpPr txBox="1"/>
          <p:nvPr userDrawn="1"/>
        </p:nvSpPr>
        <p:spPr>
          <a:xfrm>
            <a:off x="287338" y="5057581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sp>
        <p:nvSpPr>
          <p:cNvPr id="14" name="TextBox 13" descr="{&quot;templafy&quot;:{&quot;id&quot;:&quot;750ae7db-3190-4f26-9cf0-70c9bae50bf6&quot;}}">
            <a:extLst>
              <a:ext uri="{FF2B5EF4-FFF2-40B4-BE49-F238E27FC236}">
                <a16:creationId xmlns:a16="http://schemas.microsoft.com/office/drawing/2014/main" id="{104400F3-30DA-42BD-9477-E89126EB131B}"/>
              </a:ext>
            </a:extLst>
          </p:cNvPr>
          <p:cNvSpPr txBox="1"/>
          <p:nvPr userDrawn="1"/>
        </p:nvSpPr>
        <p:spPr>
          <a:xfrm>
            <a:off x="280987" y="4478127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 descr="{&quot;templafy&quot;:{&quot;id&quot;:&quot;02f54ec1-6a21-459e-adb1-999fde8be390&quot;}}">
            <a:extLst>
              <a:ext uri="{FF2B5EF4-FFF2-40B4-BE49-F238E27FC236}">
                <a16:creationId xmlns:a16="http://schemas.microsoft.com/office/drawing/2014/main" id="{1DA16BA6-203F-4A94-9917-BFF1986FD4F6}"/>
              </a:ext>
            </a:extLst>
          </p:cNvPr>
          <p:cNvSpPr txBox="1"/>
          <p:nvPr userDrawn="1"/>
        </p:nvSpPr>
        <p:spPr>
          <a:xfrm>
            <a:off x="288000" y="427477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Heid Bitz, SAP</a:t>
            </a:r>
          </a:p>
        </p:txBody>
      </p:sp>
    </p:spTree>
    <p:extLst>
      <p:ext uri="{BB962C8B-B14F-4D97-AF65-F5344CB8AC3E}">
        <p14:creationId xmlns:p14="http://schemas.microsoft.com/office/powerpoint/2010/main" val="583915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pos="4196">
          <p15:clr>
            <a:srgbClr val="FBAE40"/>
          </p15:clr>
        </p15:guide>
        <p15:guide id="4" orient="horz" pos="2688">
          <p15:clr>
            <a:srgbClr val="FBAE40"/>
          </p15:clr>
        </p15:guide>
        <p15:guide id="5" orient="horz" pos="2335">
          <p15:clr>
            <a:srgbClr val="FBAE40"/>
          </p15:clr>
        </p15:guide>
        <p15:guide id="6" orient="horz" pos="2960">
          <p15:clr>
            <a:srgbClr val="FBAE40"/>
          </p15:clr>
        </p15:guide>
        <p15:guide id="7" orient="horz" pos="414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Agenda Item/Divider Headline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36932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6">
          <p15:clr>
            <a:srgbClr val="FBAE40"/>
          </p15:clr>
        </p15:guide>
        <p15:guide id="5" orient="horz" pos="551">
          <p15:clr>
            <a:srgbClr val="FBAE40"/>
          </p15:clr>
        </p15:guide>
        <p15:guide id="6" orient="horz" pos="399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33205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6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665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64">
          <p15:clr>
            <a:srgbClr val="FBAE40"/>
          </p15:clr>
        </p15:guide>
        <p15:guide id="3" pos="317">
          <p15:clr>
            <a:srgbClr val="FBAE40"/>
          </p15:clr>
        </p15:guide>
        <p15:guide id="4" orient="horz" pos="865">
          <p15:clr>
            <a:srgbClr val="FBAE40"/>
          </p15:clr>
        </p15:guide>
        <p15:guide id="5" orient="horz" pos="129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551">
          <p15:clr>
            <a:srgbClr val="FBAE40"/>
          </p15:clr>
        </p15:guide>
        <p15:guide id="5" orient="horz" pos="399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213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19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pos="3674">
          <p15:clr>
            <a:srgbClr val="FBAE40"/>
          </p15:clr>
        </p15:guide>
        <p15:guide id="5" pos="4007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10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291420" name="SAP Logo Placeholer" descr="{&quot;templafy&quot;:{&quot;id&quot;:&quot;87f23f44-5671-4d59-aa70-a56fa79f0d38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12" name="Partner Logo Placeholder">
            <a:extLst>
              <a:ext uri="{FF2B5EF4-FFF2-40B4-BE49-F238E27FC236}">
                <a16:creationId xmlns:a16="http://schemas.microsoft.com/office/drawing/2014/main" id="{CDF488C1-3A47-E949-B29F-E38211D2C51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/>
              <a:t>Add partner </a:t>
            </a:r>
            <a:br>
              <a:rPr lang="en-US"/>
            </a:br>
            <a:r>
              <a:rPr lang="en-US"/>
              <a:t>logo and alt text</a:t>
            </a:r>
          </a:p>
        </p:txBody>
      </p:sp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DE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  <a:endParaRPr lang="de-DE" sz="3600" kern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71088161" name="Acquired Company Logo Placeholder" descr="{&quot;templafy&quot;:{&quot;id&quot;:&quot;a6690f6d-12a0-4492-989f-ee7248cf29b2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1" y="2139633"/>
            <a:ext cx="4125924" cy="266010"/>
          </a:xfrm>
          <a:prstGeom prst="rect">
            <a:avLst/>
          </a:prstGeom>
        </p:spPr>
      </p:pic>
      <p:sp>
        <p:nvSpPr>
          <p:cNvPr id="9" name="TextBox 8" descr="{&quot;templafy&quot;:{&quot;id&quot;:&quot;aa182e57-eaf6-4b28-ad8b-c8b5f60f74e9&quot;}}">
            <a:extLst>
              <a:ext uri="{FF2B5EF4-FFF2-40B4-BE49-F238E27FC236}">
                <a16:creationId xmlns:a16="http://schemas.microsoft.com/office/drawing/2014/main" id="{98E5DEB1-9722-40B6-89CC-20C572BA33F7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kern="0"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048046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pos="4196" userDrawn="1">
          <p15:clr>
            <a:srgbClr val="FBAE40"/>
          </p15:clr>
        </p15:guide>
        <p15:guide id="4" orient="horz" pos="2688" userDrawn="1">
          <p15:clr>
            <a:srgbClr val="FBAE40"/>
          </p15:clr>
        </p15:guide>
        <p15:guide id="5" orient="horz" pos="2335" userDrawn="1">
          <p15:clr>
            <a:srgbClr val="FBAE40"/>
          </p15:clr>
        </p15:guide>
        <p15:guide id="6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3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563">
          <p15:clr>
            <a:srgbClr val="FBAE40"/>
          </p15:clr>
        </p15:guide>
        <p15:guide id="4" pos="2717">
          <p15:clr>
            <a:srgbClr val="FBAE40"/>
          </p15:clr>
        </p15:guide>
        <p15:guide id="5" pos="4964">
          <p15:clr>
            <a:srgbClr val="FBAE40"/>
          </p15:clr>
        </p15:guide>
        <p15:guide id="6" pos="5119">
          <p15:clr>
            <a:srgbClr val="FBAE40"/>
          </p15:clr>
        </p15:guide>
        <p15:guide id="7" pos="7364">
          <p15:clr>
            <a:srgbClr val="FBAE40"/>
          </p15:clr>
        </p15:guide>
        <p15:guide id="8" orient="horz" pos="551">
          <p15:clr>
            <a:srgbClr val="FBAE40"/>
          </p15:clr>
        </p15:guide>
        <p15:guide id="9" orient="horz" pos="1020">
          <p15:clr>
            <a:srgbClr val="FBAE40"/>
          </p15:clr>
        </p15:guide>
        <p15:guide id="10" orient="horz" pos="399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35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orient="horz" pos="551">
          <p15:clr>
            <a:srgbClr val="FBAE40"/>
          </p15:clr>
        </p15:guide>
        <p15:guide id="4" orient="horz" pos="1020">
          <p15:clr>
            <a:srgbClr val="FBAE40"/>
          </p15:clr>
        </p15:guide>
        <p15:guide id="5" orient="horz" pos="2678">
          <p15:clr>
            <a:srgbClr val="FBAE40"/>
          </p15:clr>
        </p15:guide>
        <p15:guide id="6" orient="horz" pos="3004">
          <p15:clr>
            <a:srgbClr val="FBAE40"/>
          </p15:clr>
        </p15:guide>
        <p15:guide id="7" orient="horz" pos="3991">
          <p15:clr>
            <a:srgbClr val="FBAE40"/>
          </p15:clr>
        </p15:guide>
        <p15:guide id="8" pos="3682">
          <p15:clr>
            <a:srgbClr val="FBAE40"/>
          </p15:clr>
        </p15:guide>
        <p15:guide id="9" pos="4000">
          <p15:clr>
            <a:srgbClr val="FBAE40"/>
          </p15:clr>
        </p15:guide>
        <p15:guide id="10" pos="736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56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455">
          <p15:clr>
            <a:srgbClr val="FBAE40"/>
          </p15:clr>
        </p15:guide>
        <p15:guide id="4" pos="2773">
          <p15:clr>
            <a:srgbClr val="FBAE40"/>
          </p15:clr>
        </p15:guide>
        <p15:guide id="5" pos="4910">
          <p15:clr>
            <a:srgbClr val="FBAE40"/>
          </p15:clr>
        </p15:guide>
        <p15:guide id="6" pos="5227">
          <p15:clr>
            <a:srgbClr val="FBAE40"/>
          </p15:clr>
        </p15:guide>
        <p15:guide id="7" pos="7364">
          <p15:clr>
            <a:srgbClr val="FBAE40"/>
          </p15:clr>
        </p15:guide>
        <p15:guide id="8" orient="horz" pos="551">
          <p15:clr>
            <a:srgbClr val="FBAE40"/>
          </p15:clr>
        </p15:guide>
        <p15:guide id="9" orient="horz" pos="1019">
          <p15:clr>
            <a:srgbClr val="FBAE40"/>
          </p15:clr>
        </p15:guide>
        <p15:guide id="10" orient="horz" pos="2428">
          <p15:clr>
            <a:srgbClr val="FBAE40"/>
          </p15:clr>
        </p15:guide>
        <p15:guide id="11" orient="horz" pos="2743">
          <p15:clr>
            <a:srgbClr val="FBAE40"/>
          </p15:clr>
        </p15:guide>
        <p15:guide id="12" orient="horz" pos="399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15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orient="horz" pos="551">
          <p15:clr>
            <a:srgbClr val="FBAE40"/>
          </p15:clr>
        </p15:guide>
        <p15:guide id="4" orient="horz" pos="1021">
          <p15:clr>
            <a:srgbClr val="FBAE40"/>
          </p15:clr>
        </p15:guide>
        <p15:guide id="5" orient="horz" pos="2110">
          <p15:clr>
            <a:srgbClr val="FBAE40"/>
          </p15:clr>
        </p15:guide>
        <p15:guide id="6" orient="horz" pos="2442">
          <p15:clr>
            <a:srgbClr val="FBAE40"/>
          </p15:clr>
        </p15:guide>
        <p15:guide id="7" orient="horz" pos="3990">
          <p15:clr>
            <a:srgbClr val="FBAE40"/>
          </p15:clr>
        </p15:guide>
        <p15:guide id="8" pos="1840">
          <p15:clr>
            <a:srgbClr val="FBAE40"/>
          </p15:clr>
        </p15:guide>
        <p15:guide id="9" pos="2159">
          <p15:clr>
            <a:srgbClr val="FBAE40"/>
          </p15:clr>
        </p15:guide>
        <p15:guide id="10" pos="3683">
          <p15:clr>
            <a:srgbClr val="FBAE40"/>
          </p15:clr>
        </p15:guide>
        <p15:guide id="11" pos="4000">
          <p15:clr>
            <a:srgbClr val="FBAE40"/>
          </p15:clr>
        </p15:guide>
        <p15:guide id="12" pos="5525">
          <p15:clr>
            <a:srgbClr val="FBAE40"/>
          </p15:clr>
        </p15:guide>
        <p15:guide id="13" pos="5842">
          <p15:clr>
            <a:srgbClr val="FBAE40"/>
          </p15:clr>
        </p15:guide>
        <p15:guide id="14" pos="736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/>
              <a:t>“Quote goes here </a:t>
            </a:r>
            <a:br>
              <a:rPr lang="en-US" noProof="0"/>
            </a:br>
            <a:r>
              <a:rPr lang="en-US" noProof="0"/>
              <a:t>and here.”</a:t>
            </a:r>
          </a:p>
          <a:p>
            <a:pPr lvl="1"/>
            <a:r>
              <a:rPr lang="en-US" noProof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811845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4" orient="horz" pos="1133">
          <p15:clr>
            <a:srgbClr val="FBAE40"/>
          </p15:clr>
        </p15:guide>
        <p15:guide id="5" orient="horz" pos="3204">
          <p15:clr>
            <a:srgbClr val="FBAE40"/>
          </p15:clr>
        </p15:guide>
        <p15:guide id="6" pos="736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82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4786">
          <p15:clr>
            <a:srgbClr val="FBAE40"/>
          </p15:clr>
        </p15:guide>
        <p15:guide id="4" pos="5119">
          <p15:clr>
            <a:srgbClr val="FBAE40"/>
          </p15:clr>
        </p15:guide>
        <p15:guide id="5" orient="horz" pos="317">
          <p15:clr>
            <a:srgbClr val="FBAE40"/>
          </p15:clr>
        </p15:guide>
        <p15:guide id="6" orient="horz" pos="551">
          <p15:clr>
            <a:srgbClr val="FBAE40"/>
          </p15:clr>
        </p15:guide>
        <p15:guide id="7" orient="horz" pos="10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full image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5218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screenshot</a:t>
            </a:r>
            <a:endParaRPr lang="de-DE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70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3674">
          <p15:clr>
            <a:srgbClr val="FBAE40"/>
          </p15:clr>
        </p15:guide>
        <p15:guide id="4" pos="4008">
          <p15:clr>
            <a:srgbClr val="FBAE40"/>
          </p15:clr>
        </p15:guide>
        <p15:guide id="5" pos="7364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399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620000"/>
            <a:ext cx="11185200" cy="4716000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orient="horz" pos="551">
          <p15:clr>
            <a:srgbClr val="FBAE40"/>
          </p15:clr>
        </p15:guide>
        <p15:guide id="4" orient="horz" pos="1020">
          <p15:clr>
            <a:srgbClr val="FBAE40"/>
          </p15:clr>
        </p15:guide>
        <p15:guide id="5" orient="horz" pos="3991">
          <p15:clr>
            <a:srgbClr val="FBAE40"/>
          </p15:clr>
        </p15:guide>
        <p15:guide id="6" pos="736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42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Agenda Item/Divider Headline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017575" name="SAP Logo Placeholder" descr="{&quot;templafy&quot;:{&quot;id&quot;:&quot;43bd4141-03ec-42e8-932a-bf9d012495f4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0" y="5797296"/>
            <a:ext cx="2208436" cy="532020"/>
          </a:xfrm>
          <a:prstGeom prst="rect">
            <a:avLst/>
          </a:prstGeom>
        </p:spPr>
      </p:pic>
      <p:pic>
        <p:nvPicPr>
          <p:cNvPr id="1170070854" name="Acquired Company Placeholder" descr="{&quot;templafy&quot;:{&quot;id&quot;:&quot;5f013b52-6a7f-41f0-aa25-c97897731de0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509180"/>
            <a:ext cx="4125924" cy="266010"/>
          </a:xfrm>
          <a:prstGeom prst="rect">
            <a:avLst/>
          </a:prstGeom>
        </p:spPr>
      </p:pic>
      <p:sp>
        <p:nvSpPr>
          <p:cNvPr id="9" name="TextBox 8" descr="{&quot;templafy&quot;:{&quot;id&quot;:&quot;2e815dc4-b8aa-4b52-950e-8b2f00e4124f&quot;}}">
            <a:extLst>
              <a:ext uri="{FF2B5EF4-FFF2-40B4-BE49-F238E27FC236}">
                <a16:creationId xmlns:a16="http://schemas.microsoft.com/office/drawing/2014/main" id="{4AC0C605-F314-47FE-86E7-15011350854E}"/>
              </a:ext>
            </a:extLst>
          </p:cNvPr>
          <p:cNvSpPr txBox="1"/>
          <p:nvPr userDrawn="1"/>
        </p:nvSpPr>
        <p:spPr>
          <a:xfrm>
            <a:off x="503238" y="331742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Heid Bitz</a:t>
            </a:r>
          </a:p>
        </p:txBody>
      </p:sp>
      <p:sp>
        <p:nvSpPr>
          <p:cNvPr id="10" name="TextBox 9" descr="{&quot;templafy&quot;:{&quot;id&quot;:&quot;9cfdf92a-b699-438c-903f-0473215e6f41&quot;}}">
            <a:extLst>
              <a:ext uri="{FF2B5EF4-FFF2-40B4-BE49-F238E27FC236}">
                <a16:creationId xmlns:a16="http://schemas.microsoft.com/office/drawing/2014/main" id="{8E5171B9-2B3B-4785-9AC4-6411974D5276}"/>
              </a:ext>
            </a:extLst>
          </p:cNvPr>
          <p:cNvSpPr txBox="1"/>
          <p:nvPr userDrawn="1"/>
        </p:nvSpPr>
        <p:spPr>
          <a:xfrm>
            <a:off x="503238" y="3540574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heidi.bitz@sap.com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31ECE2-ED38-FE42-BEBA-1433C352D307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/>
              <a:t>Contact information: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C152E-1B2C-2848-9A5B-C013FDF4DF21}"/>
              </a:ext>
            </a:extLst>
          </p:cNvPr>
          <p:cNvSpPr txBox="1"/>
          <p:nvPr userDrawn="1"/>
        </p:nvSpPr>
        <p:spPr>
          <a:xfrm>
            <a:off x="503238" y="1466850"/>
            <a:ext cx="4391247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5500" b="1" kern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Thank you.</a:t>
            </a:r>
          </a:p>
        </p:txBody>
      </p:sp>
      <p:sp>
        <p:nvSpPr>
          <p:cNvPr id="11" name="Copyright Placeholder" descr="{&quot;templafy&quot;:{&quot;id&quot;:&quot;ba9fff8e-a26f-4604-9418-39eec7243848&quot;}}">
            <a:extLst>
              <a:ext uri="{FF2B5EF4-FFF2-40B4-BE49-F238E27FC236}">
                <a16:creationId xmlns:a16="http://schemas.microsoft.com/office/drawing/2014/main" id="{0FCCAAF4-A87C-AC49-8F35-138E790C44C3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/>
              <a:t>© 2022 SAP SE or an SAP affiliate company. All rights reserved. See Legal Notice on www.sap.com/legal-notice for use terms, disclaimers, disclosures, or restrictions related to SAP Materials for general audiences.</a:t>
            </a:r>
          </a:p>
        </p:txBody>
      </p:sp>
    </p:spTree>
    <p:extLst>
      <p:ext uri="{BB962C8B-B14F-4D97-AF65-F5344CB8AC3E}">
        <p14:creationId xmlns:p14="http://schemas.microsoft.com/office/powerpoint/2010/main" val="418287541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>
          <p15:clr>
            <a:srgbClr val="FBAE40"/>
          </p15:clr>
        </p15:guide>
        <p15:guide id="2" orient="horz" pos="924">
          <p15:clr>
            <a:srgbClr val="FBAE40"/>
          </p15:clr>
        </p15:guide>
        <p15:guide id="4" orient="horz" pos="1830">
          <p15:clr>
            <a:srgbClr val="FBAE40"/>
          </p15:clr>
        </p15:guide>
        <p15:guide id="5" orient="horz" pos="4000">
          <p15:clr>
            <a:srgbClr val="FBAE40"/>
          </p15:clr>
        </p15:guide>
        <p15:guide id="6" pos="317">
          <p15:clr>
            <a:srgbClr val="FBAE40"/>
          </p15:clr>
        </p15:guide>
        <p15:guide id="8" pos="3841">
          <p15:clr>
            <a:srgbClr val="FBAE40"/>
          </p15:clr>
        </p15:guide>
        <p15:guide id="9" orient="horz" pos="31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77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551">
          <p15:clr>
            <a:srgbClr val="FBAE40"/>
          </p15:clr>
        </p15:guide>
        <p15:guide id="5" orient="horz" pos="3992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56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2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/>
              <a:t>“Quote goes here </a:t>
            </a:r>
            <a:br>
              <a:rPr lang="en-US" noProof="0"/>
            </a:br>
            <a:r>
              <a:rPr lang="en-US" noProof="0"/>
              <a:t>and here.”</a:t>
            </a:r>
          </a:p>
          <a:p>
            <a:pPr lvl="1"/>
            <a:r>
              <a:rPr lang="en-US" noProof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505493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4" orient="horz" pos="1133">
          <p15:clr>
            <a:srgbClr val="FBAE40"/>
          </p15:clr>
        </p15:guide>
        <p15:guide id="5" orient="horz" pos="3204">
          <p15:clr>
            <a:srgbClr val="FBAE40"/>
          </p15:clr>
        </p15:guide>
        <p15:guide id="6" pos="736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17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tags" Target="../tags/tag97.xml"/><Relationship Id="rId21" Type="http://schemas.openxmlformats.org/officeDocument/2006/relationships/theme" Target="../theme/theme1.xml"/><Relationship Id="rId42" Type="http://schemas.openxmlformats.org/officeDocument/2006/relationships/tags" Target="../tags/tag22.xml"/><Relationship Id="rId63" Type="http://schemas.openxmlformats.org/officeDocument/2006/relationships/tags" Target="../tags/tag43.xml"/><Relationship Id="rId84" Type="http://schemas.openxmlformats.org/officeDocument/2006/relationships/tags" Target="../tags/tag64.xml"/><Relationship Id="rId138" Type="http://schemas.openxmlformats.org/officeDocument/2006/relationships/tags" Target="../tags/tag118.xml"/><Relationship Id="rId107" Type="http://schemas.openxmlformats.org/officeDocument/2006/relationships/tags" Target="../tags/tag87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2.xml"/><Relationship Id="rId37" Type="http://schemas.openxmlformats.org/officeDocument/2006/relationships/tags" Target="../tags/tag17.xml"/><Relationship Id="rId53" Type="http://schemas.openxmlformats.org/officeDocument/2006/relationships/tags" Target="../tags/tag33.xml"/><Relationship Id="rId58" Type="http://schemas.openxmlformats.org/officeDocument/2006/relationships/tags" Target="../tags/tag38.xml"/><Relationship Id="rId74" Type="http://schemas.openxmlformats.org/officeDocument/2006/relationships/tags" Target="../tags/tag54.xml"/><Relationship Id="rId79" Type="http://schemas.openxmlformats.org/officeDocument/2006/relationships/tags" Target="../tags/tag59.xml"/><Relationship Id="rId102" Type="http://schemas.openxmlformats.org/officeDocument/2006/relationships/tags" Target="../tags/tag82.xml"/><Relationship Id="rId123" Type="http://schemas.openxmlformats.org/officeDocument/2006/relationships/tags" Target="../tags/tag103.xml"/><Relationship Id="rId128" Type="http://schemas.openxmlformats.org/officeDocument/2006/relationships/tags" Target="../tags/tag108.xml"/><Relationship Id="rId144" Type="http://schemas.openxmlformats.org/officeDocument/2006/relationships/tags" Target="../tags/tag124.xml"/><Relationship Id="rId5" Type="http://schemas.openxmlformats.org/officeDocument/2006/relationships/slideLayout" Target="../slideLayouts/slideLayout5.xml"/><Relationship Id="rId90" Type="http://schemas.openxmlformats.org/officeDocument/2006/relationships/tags" Target="../tags/tag70.xml"/><Relationship Id="rId95" Type="http://schemas.openxmlformats.org/officeDocument/2006/relationships/tags" Target="../tags/tag75.xml"/><Relationship Id="rId22" Type="http://schemas.openxmlformats.org/officeDocument/2006/relationships/tags" Target="../tags/tag2.xml"/><Relationship Id="rId27" Type="http://schemas.openxmlformats.org/officeDocument/2006/relationships/tags" Target="../tags/tag7.xml"/><Relationship Id="rId43" Type="http://schemas.openxmlformats.org/officeDocument/2006/relationships/tags" Target="../tags/tag23.xml"/><Relationship Id="rId48" Type="http://schemas.openxmlformats.org/officeDocument/2006/relationships/tags" Target="../tags/tag28.xml"/><Relationship Id="rId64" Type="http://schemas.openxmlformats.org/officeDocument/2006/relationships/tags" Target="../tags/tag44.xml"/><Relationship Id="rId69" Type="http://schemas.openxmlformats.org/officeDocument/2006/relationships/tags" Target="../tags/tag49.xml"/><Relationship Id="rId113" Type="http://schemas.openxmlformats.org/officeDocument/2006/relationships/tags" Target="../tags/tag93.xml"/><Relationship Id="rId118" Type="http://schemas.openxmlformats.org/officeDocument/2006/relationships/tags" Target="../tags/tag98.xml"/><Relationship Id="rId134" Type="http://schemas.openxmlformats.org/officeDocument/2006/relationships/tags" Target="../tags/tag114.xml"/><Relationship Id="rId139" Type="http://schemas.openxmlformats.org/officeDocument/2006/relationships/tags" Target="../tags/tag119.xml"/><Relationship Id="rId80" Type="http://schemas.openxmlformats.org/officeDocument/2006/relationships/tags" Target="../tags/tag60.xml"/><Relationship Id="rId85" Type="http://schemas.openxmlformats.org/officeDocument/2006/relationships/tags" Target="../tags/tag6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tags" Target="../tags/tag13.xml"/><Relationship Id="rId38" Type="http://schemas.openxmlformats.org/officeDocument/2006/relationships/tags" Target="../tags/tag18.xml"/><Relationship Id="rId59" Type="http://schemas.openxmlformats.org/officeDocument/2006/relationships/tags" Target="../tags/tag39.xml"/><Relationship Id="rId103" Type="http://schemas.openxmlformats.org/officeDocument/2006/relationships/tags" Target="../tags/tag83.xml"/><Relationship Id="rId108" Type="http://schemas.openxmlformats.org/officeDocument/2006/relationships/tags" Target="../tags/tag88.xml"/><Relationship Id="rId124" Type="http://schemas.openxmlformats.org/officeDocument/2006/relationships/tags" Target="../tags/tag104.xml"/><Relationship Id="rId129" Type="http://schemas.openxmlformats.org/officeDocument/2006/relationships/tags" Target="../tags/tag109.xml"/><Relationship Id="rId54" Type="http://schemas.openxmlformats.org/officeDocument/2006/relationships/tags" Target="../tags/tag34.xml"/><Relationship Id="rId70" Type="http://schemas.openxmlformats.org/officeDocument/2006/relationships/tags" Target="../tags/tag50.xml"/><Relationship Id="rId75" Type="http://schemas.openxmlformats.org/officeDocument/2006/relationships/tags" Target="../tags/tag55.xml"/><Relationship Id="rId91" Type="http://schemas.openxmlformats.org/officeDocument/2006/relationships/tags" Target="../tags/tag71.xml"/><Relationship Id="rId96" Type="http://schemas.openxmlformats.org/officeDocument/2006/relationships/tags" Target="../tags/tag76.xml"/><Relationship Id="rId140" Type="http://schemas.openxmlformats.org/officeDocument/2006/relationships/tags" Target="../tags/tag1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tags" Target="../tags/tag3.xml"/><Relationship Id="rId28" Type="http://schemas.openxmlformats.org/officeDocument/2006/relationships/tags" Target="../tags/tag8.xml"/><Relationship Id="rId49" Type="http://schemas.openxmlformats.org/officeDocument/2006/relationships/tags" Target="../tags/tag29.xml"/><Relationship Id="rId114" Type="http://schemas.openxmlformats.org/officeDocument/2006/relationships/tags" Target="../tags/tag94.xml"/><Relationship Id="rId119" Type="http://schemas.openxmlformats.org/officeDocument/2006/relationships/tags" Target="../tags/tag99.xml"/><Relationship Id="rId44" Type="http://schemas.openxmlformats.org/officeDocument/2006/relationships/tags" Target="../tags/tag24.xml"/><Relationship Id="rId60" Type="http://schemas.openxmlformats.org/officeDocument/2006/relationships/tags" Target="../tags/tag40.xml"/><Relationship Id="rId65" Type="http://schemas.openxmlformats.org/officeDocument/2006/relationships/tags" Target="../tags/tag45.xml"/><Relationship Id="rId81" Type="http://schemas.openxmlformats.org/officeDocument/2006/relationships/tags" Target="../tags/tag61.xml"/><Relationship Id="rId86" Type="http://schemas.openxmlformats.org/officeDocument/2006/relationships/tags" Target="../tags/tag66.xml"/><Relationship Id="rId130" Type="http://schemas.openxmlformats.org/officeDocument/2006/relationships/tags" Target="../tags/tag110.xml"/><Relationship Id="rId135" Type="http://schemas.openxmlformats.org/officeDocument/2006/relationships/tags" Target="../tags/tag115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19.xml"/><Relationship Id="rId109" Type="http://schemas.openxmlformats.org/officeDocument/2006/relationships/tags" Target="../tags/tag89.xml"/><Relationship Id="rId34" Type="http://schemas.openxmlformats.org/officeDocument/2006/relationships/tags" Target="../tags/tag14.xml"/><Relationship Id="rId50" Type="http://schemas.openxmlformats.org/officeDocument/2006/relationships/tags" Target="../tags/tag30.xml"/><Relationship Id="rId55" Type="http://schemas.openxmlformats.org/officeDocument/2006/relationships/tags" Target="../tags/tag35.xml"/><Relationship Id="rId76" Type="http://schemas.openxmlformats.org/officeDocument/2006/relationships/tags" Target="../tags/tag56.xml"/><Relationship Id="rId97" Type="http://schemas.openxmlformats.org/officeDocument/2006/relationships/tags" Target="../tags/tag77.xml"/><Relationship Id="rId104" Type="http://schemas.openxmlformats.org/officeDocument/2006/relationships/tags" Target="../tags/tag84.xml"/><Relationship Id="rId120" Type="http://schemas.openxmlformats.org/officeDocument/2006/relationships/tags" Target="../tags/tag100.xml"/><Relationship Id="rId125" Type="http://schemas.openxmlformats.org/officeDocument/2006/relationships/tags" Target="../tags/tag105.xml"/><Relationship Id="rId141" Type="http://schemas.openxmlformats.org/officeDocument/2006/relationships/tags" Target="../tags/tag121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1.xml"/><Relationship Id="rId92" Type="http://schemas.openxmlformats.org/officeDocument/2006/relationships/tags" Target="../tags/tag72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9.xml"/><Relationship Id="rId24" Type="http://schemas.openxmlformats.org/officeDocument/2006/relationships/tags" Target="../tags/tag4.xml"/><Relationship Id="rId40" Type="http://schemas.openxmlformats.org/officeDocument/2006/relationships/tags" Target="../tags/tag20.xml"/><Relationship Id="rId45" Type="http://schemas.openxmlformats.org/officeDocument/2006/relationships/tags" Target="../tags/tag25.xml"/><Relationship Id="rId66" Type="http://schemas.openxmlformats.org/officeDocument/2006/relationships/tags" Target="../tags/tag46.xml"/><Relationship Id="rId87" Type="http://schemas.openxmlformats.org/officeDocument/2006/relationships/tags" Target="../tags/tag67.xml"/><Relationship Id="rId110" Type="http://schemas.openxmlformats.org/officeDocument/2006/relationships/tags" Target="../tags/tag90.xml"/><Relationship Id="rId115" Type="http://schemas.openxmlformats.org/officeDocument/2006/relationships/tags" Target="../tags/tag95.xml"/><Relationship Id="rId131" Type="http://schemas.openxmlformats.org/officeDocument/2006/relationships/tags" Target="../tags/tag111.xml"/><Relationship Id="rId136" Type="http://schemas.openxmlformats.org/officeDocument/2006/relationships/tags" Target="../tags/tag116.xml"/><Relationship Id="rId61" Type="http://schemas.openxmlformats.org/officeDocument/2006/relationships/tags" Target="../tags/tag41.xml"/><Relationship Id="rId82" Type="http://schemas.openxmlformats.org/officeDocument/2006/relationships/tags" Target="../tags/tag6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tags" Target="../tags/tag10.xml"/><Relationship Id="rId35" Type="http://schemas.openxmlformats.org/officeDocument/2006/relationships/tags" Target="../tags/tag15.xml"/><Relationship Id="rId56" Type="http://schemas.openxmlformats.org/officeDocument/2006/relationships/tags" Target="../tags/tag36.xml"/><Relationship Id="rId77" Type="http://schemas.openxmlformats.org/officeDocument/2006/relationships/tags" Target="../tags/tag57.xml"/><Relationship Id="rId100" Type="http://schemas.openxmlformats.org/officeDocument/2006/relationships/tags" Target="../tags/tag80.xml"/><Relationship Id="rId105" Type="http://schemas.openxmlformats.org/officeDocument/2006/relationships/tags" Target="../tags/tag85.xml"/><Relationship Id="rId126" Type="http://schemas.openxmlformats.org/officeDocument/2006/relationships/tags" Target="../tags/tag10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1.xml"/><Relationship Id="rId72" Type="http://schemas.openxmlformats.org/officeDocument/2006/relationships/tags" Target="../tags/tag52.xml"/><Relationship Id="rId93" Type="http://schemas.openxmlformats.org/officeDocument/2006/relationships/tags" Target="../tags/tag73.xml"/><Relationship Id="rId98" Type="http://schemas.openxmlformats.org/officeDocument/2006/relationships/tags" Target="../tags/tag78.xml"/><Relationship Id="rId121" Type="http://schemas.openxmlformats.org/officeDocument/2006/relationships/tags" Target="../tags/tag101.xml"/><Relationship Id="rId142" Type="http://schemas.openxmlformats.org/officeDocument/2006/relationships/tags" Target="../tags/tag122.xml"/><Relationship Id="rId3" Type="http://schemas.openxmlformats.org/officeDocument/2006/relationships/slideLayout" Target="../slideLayouts/slideLayout3.xml"/><Relationship Id="rId25" Type="http://schemas.openxmlformats.org/officeDocument/2006/relationships/tags" Target="../tags/tag5.xml"/><Relationship Id="rId46" Type="http://schemas.openxmlformats.org/officeDocument/2006/relationships/tags" Target="../tags/tag26.xml"/><Relationship Id="rId67" Type="http://schemas.openxmlformats.org/officeDocument/2006/relationships/tags" Target="../tags/tag47.xml"/><Relationship Id="rId116" Type="http://schemas.openxmlformats.org/officeDocument/2006/relationships/tags" Target="../tags/tag96.xml"/><Relationship Id="rId137" Type="http://schemas.openxmlformats.org/officeDocument/2006/relationships/tags" Target="../tags/tag117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21.xml"/><Relationship Id="rId62" Type="http://schemas.openxmlformats.org/officeDocument/2006/relationships/tags" Target="../tags/tag42.xml"/><Relationship Id="rId83" Type="http://schemas.openxmlformats.org/officeDocument/2006/relationships/tags" Target="../tags/tag63.xml"/><Relationship Id="rId88" Type="http://schemas.openxmlformats.org/officeDocument/2006/relationships/tags" Target="../tags/tag68.xml"/><Relationship Id="rId111" Type="http://schemas.openxmlformats.org/officeDocument/2006/relationships/tags" Target="../tags/tag91.xml"/><Relationship Id="rId132" Type="http://schemas.openxmlformats.org/officeDocument/2006/relationships/tags" Target="../tags/tag112.xml"/><Relationship Id="rId15" Type="http://schemas.openxmlformats.org/officeDocument/2006/relationships/slideLayout" Target="../slideLayouts/slideLayout15.xml"/><Relationship Id="rId36" Type="http://schemas.openxmlformats.org/officeDocument/2006/relationships/tags" Target="../tags/tag16.xml"/><Relationship Id="rId57" Type="http://schemas.openxmlformats.org/officeDocument/2006/relationships/tags" Target="../tags/tag37.xml"/><Relationship Id="rId106" Type="http://schemas.openxmlformats.org/officeDocument/2006/relationships/tags" Target="../tags/tag86.xml"/><Relationship Id="rId127" Type="http://schemas.openxmlformats.org/officeDocument/2006/relationships/tags" Target="../tags/tag107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1.xml"/><Relationship Id="rId52" Type="http://schemas.openxmlformats.org/officeDocument/2006/relationships/tags" Target="../tags/tag32.xml"/><Relationship Id="rId73" Type="http://schemas.openxmlformats.org/officeDocument/2006/relationships/tags" Target="../tags/tag53.xml"/><Relationship Id="rId78" Type="http://schemas.openxmlformats.org/officeDocument/2006/relationships/tags" Target="../tags/tag58.xml"/><Relationship Id="rId94" Type="http://schemas.openxmlformats.org/officeDocument/2006/relationships/tags" Target="../tags/tag74.xml"/><Relationship Id="rId99" Type="http://schemas.openxmlformats.org/officeDocument/2006/relationships/tags" Target="../tags/tag79.xml"/><Relationship Id="rId101" Type="http://schemas.openxmlformats.org/officeDocument/2006/relationships/tags" Target="../tags/tag81.xml"/><Relationship Id="rId122" Type="http://schemas.openxmlformats.org/officeDocument/2006/relationships/tags" Target="../tags/tag102.xml"/><Relationship Id="rId143" Type="http://schemas.openxmlformats.org/officeDocument/2006/relationships/tags" Target="../tags/tag12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ags" Target="../tags/tag6.xml"/><Relationship Id="rId47" Type="http://schemas.openxmlformats.org/officeDocument/2006/relationships/tags" Target="../tags/tag27.xml"/><Relationship Id="rId68" Type="http://schemas.openxmlformats.org/officeDocument/2006/relationships/tags" Target="../tags/tag48.xml"/><Relationship Id="rId89" Type="http://schemas.openxmlformats.org/officeDocument/2006/relationships/tags" Target="../tags/tag69.xml"/><Relationship Id="rId112" Type="http://schemas.openxmlformats.org/officeDocument/2006/relationships/tags" Target="../tags/tag92.xml"/><Relationship Id="rId133" Type="http://schemas.openxmlformats.org/officeDocument/2006/relationships/tags" Target="../tags/tag113.xml"/><Relationship Id="rId16" Type="http://schemas.openxmlformats.org/officeDocument/2006/relationships/slideLayout" Target="../slideLayouts/slideLayout16.xml"/></Relationships>
</file>

<file path=ppt/slideMasters/_rels/slideMaster2.xml.rels><?xml version="1.0" encoding="UTF-8" standalone="yes"?>
<Relationships xmlns="http://schemas.openxmlformats.org/package/2006/relationships"><Relationship Id="rId117" Type="http://schemas.openxmlformats.org/officeDocument/2006/relationships/tags" Target="../tags/tag220.xml"/><Relationship Id="rId21" Type="http://schemas.openxmlformats.org/officeDocument/2006/relationships/theme" Target="../theme/theme2.xml"/><Relationship Id="rId42" Type="http://schemas.openxmlformats.org/officeDocument/2006/relationships/tags" Target="../tags/tag145.xml"/><Relationship Id="rId63" Type="http://schemas.openxmlformats.org/officeDocument/2006/relationships/tags" Target="../tags/tag166.xml"/><Relationship Id="rId84" Type="http://schemas.openxmlformats.org/officeDocument/2006/relationships/tags" Target="../tags/tag187.xml"/><Relationship Id="rId138" Type="http://schemas.openxmlformats.org/officeDocument/2006/relationships/tags" Target="../tags/tag241.xml"/><Relationship Id="rId107" Type="http://schemas.openxmlformats.org/officeDocument/2006/relationships/tags" Target="../tags/tag210.xml"/><Relationship Id="rId11" Type="http://schemas.openxmlformats.org/officeDocument/2006/relationships/slideLayout" Target="../slideLayouts/slideLayout31.xml"/><Relationship Id="rId32" Type="http://schemas.openxmlformats.org/officeDocument/2006/relationships/tags" Target="../tags/tag135.xml"/><Relationship Id="rId37" Type="http://schemas.openxmlformats.org/officeDocument/2006/relationships/tags" Target="../tags/tag140.xml"/><Relationship Id="rId53" Type="http://schemas.openxmlformats.org/officeDocument/2006/relationships/tags" Target="../tags/tag156.xml"/><Relationship Id="rId58" Type="http://schemas.openxmlformats.org/officeDocument/2006/relationships/tags" Target="../tags/tag161.xml"/><Relationship Id="rId74" Type="http://schemas.openxmlformats.org/officeDocument/2006/relationships/tags" Target="../tags/tag177.xml"/><Relationship Id="rId79" Type="http://schemas.openxmlformats.org/officeDocument/2006/relationships/tags" Target="../tags/tag182.xml"/><Relationship Id="rId102" Type="http://schemas.openxmlformats.org/officeDocument/2006/relationships/tags" Target="../tags/tag205.xml"/><Relationship Id="rId123" Type="http://schemas.openxmlformats.org/officeDocument/2006/relationships/tags" Target="../tags/tag226.xml"/><Relationship Id="rId128" Type="http://schemas.openxmlformats.org/officeDocument/2006/relationships/tags" Target="../tags/tag231.xml"/><Relationship Id="rId144" Type="http://schemas.openxmlformats.org/officeDocument/2006/relationships/tags" Target="../tags/tag247.xml"/><Relationship Id="rId5" Type="http://schemas.openxmlformats.org/officeDocument/2006/relationships/slideLayout" Target="../slideLayouts/slideLayout25.xml"/><Relationship Id="rId90" Type="http://schemas.openxmlformats.org/officeDocument/2006/relationships/tags" Target="../tags/tag193.xml"/><Relationship Id="rId95" Type="http://schemas.openxmlformats.org/officeDocument/2006/relationships/tags" Target="../tags/tag198.xml"/><Relationship Id="rId22" Type="http://schemas.openxmlformats.org/officeDocument/2006/relationships/tags" Target="../tags/tag125.xml"/><Relationship Id="rId27" Type="http://schemas.openxmlformats.org/officeDocument/2006/relationships/tags" Target="../tags/tag130.xml"/><Relationship Id="rId43" Type="http://schemas.openxmlformats.org/officeDocument/2006/relationships/tags" Target="../tags/tag146.xml"/><Relationship Id="rId48" Type="http://schemas.openxmlformats.org/officeDocument/2006/relationships/tags" Target="../tags/tag151.xml"/><Relationship Id="rId64" Type="http://schemas.openxmlformats.org/officeDocument/2006/relationships/tags" Target="../tags/tag167.xml"/><Relationship Id="rId69" Type="http://schemas.openxmlformats.org/officeDocument/2006/relationships/tags" Target="../tags/tag172.xml"/><Relationship Id="rId113" Type="http://schemas.openxmlformats.org/officeDocument/2006/relationships/tags" Target="../tags/tag216.xml"/><Relationship Id="rId118" Type="http://schemas.openxmlformats.org/officeDocument/2006/relationships/tags" Target="../tags/tag221.xml"/><Relationship Id="rId134" Type="http://schemas.openxmlformats.org/officeDocument/2006/relationships/tags" Target="../tags/tag237.xml"/><Relationship Id="rId139" Type="http://schemas.openxmlformats.org/officeDocument/2006/relationships/tags" Target="../tags/tag242.xml"/><Relationship Id="rId80" Type="http://schemas.openxmlformats.org/officeDocument/2006/relationships/tags" Target="../tags/tag183.xml"/><Relationship Id="rId85" Type="http://schemas.openxmlformats.org/officeDocument/2006/relationships/tags" Target="../tags/tag188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33" Type="http://schemas.openxmlformats.org/officeDocument/2006/relationships/tags" Target="../tags/tag136.xml"/><Relationship Id="rId38" Type="http://schemas.openxmlformats.org/officeDocument/2006/relationships/tags" Target="../tags/tag141.xml"/><Relationship Id="rId59" Type="http://schemas.openxmlformats.org/officeDocument/2006/relationships/tags" Target="../tags/tag162.xml"/><Relationship Id="rId103" Type="http://schemas.openxmlformats.org/officeDocument/2006/relationships/tags" Target="../tags/tag206.xml"/><Relationship Id="rId108" Type="http://schemas.openxmlformats.org/officeDocument/2006/relationships/tags" Target="../tags/tag211.xml"/><Relationship Id="rId124" Type="http://schemas.openxmlformats.org/officeDocument/2006/relationships/tags" Target="../tags/tag227.xml"/><Relationship Id="rId129" Type="http://schemas.openxmlformats.org/officeDocument/2006/relationships/tags" Target="../tags/tag232.xml"/><Relationship Id="rId54" Type="http://schemas.openxmlformats.org/officeDocument/2006/relationships/tags" Target="../tags/tag157.xml"/><Relationship Id="rId70" Type="http://schemas.openxmlformats.org/officeDocument/2006/relationships/tags" Target="../tags/tag173.xml"/><Relationship Id="rId75" Type="http://schemas.openxmlformats.org/officeDocument/2006/relationships/tags" Target="../tags/tag178.xml"/><Relationship Id="rId91" Type="http://schemas.openxmlformats.org/officeDocument/2006/relationships/tags" Target="../tags/tag194.xml"/><Relationship Id="rId96" Type="http://schemas.openxmlformats.org/officeDocument/2006/relationships/tags" Target="../tags/tag199.xml"/><Relationship Id="rId140" Type="http://schemas.openxmlformats.org/officeDocument/2006/relationships/tags" Target="../tags/tag243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23" Type="http://schemas.openxmlformats.org/officeDocument/2006/relationships/tags" Target="../tags/tag126.xml"/><Relationship Id="rId28" Type="http://schemas.openxmlformats.org/officeDocument/2006/relationships/tags" Target="../tags/tag131.xml"/><Relationship Id="rId49" Type="http://schemas.openxmlformats.org/officeDocument/2006/relationships/tags" Target="../tags/tag152.xml"/><Relationship Id="rId114" Type="http://schemas.openxmlformats.org/officeDocument/2006/relationships/tags" Target="../tags/tag217.xml"/><Relationship Id="rId119" Type="http://schemas.openxmlformats.org/officeDocument/2006/relationships/tags" Target="../tags/tag222.xml"/><Relationship Id="rId44" Type="http://schemas.openxmlformats.org/officeDocument/2006/relationships/tags" Target="../tags/tag147.xml"/><Relationship Id="rId60" Type="http://schemas.openxmlformats.org/officeDocument/2006/relationships/tags" Target="../tags/tag163.xml"/><Relationship Id="rId65" Type="http://schemas.openxmlformats.org/officeDocument/2006/relationships/tags" Target="../tags/tag168.xml"/><Relationship Id="rId81" Type="http://schemas.openxmlformats.org/officeDocument/2006/relationships/tags" Target="../tags/tag184.xml"/><Relationship Id="rId86" Type="http://schemas.openxmlformats.org/officeDocument/2006/relationships/tags" Target="../tags/tag189.xml"/><Relationship Id="rId130" Type="http://schemas.openxmlformats.org/officeDocument/2006/relationships/tags" Target="../tags/tag233.xml"/><Relationship Id="rId135" Type="http://schemas.openxmlformats.org/officeDocument/2006/relationships/tags" Target="../tags/tag23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9" Type="http://schemas.openxmlformats.org/officeDocument/2006/relationships/tags" Target="../tags/tag142.xml"/><Relationship Id="rId109" Type="http://schemas.openxmlformats.org/officeDocument/2006/relationships/tags" Target="../tags/tag212.xml"/><Relationship Id="rId34" Type="http://schemas.openxmlformats.org/officeDocument/2006/relationships/tags" Target="../tags/tag137.xml"/><Relationship Id="rId50" Type="http://schemas.openxmlformats.org/officeDocument/2006/relationships/tags" Target="../tags/tag153.xml"/><Relationship Id="rId55" Type="http://schemas.openxmlformats.org/officeDocument/2006/relationships/tags" Target="../tags/tag158.xml"/><Relationship Id="rId76" Type="http://schemas.openxmlformats.org/officeDocument/2006/relationships/tags" Target="../tags/tag179.xml"/><Relationship Id="rId97" Type="http://schemas.openxmlformats.org/officeDocument/2006/relationships/tags" Target="../tags/tag200.xml"/><Relationship Id="rId104" Type="http://schemas.openxmlformats.org/officeDocument/2006/relationships/tags" Target="../tags/tag207.xml"/><Relationship Id="rId120" Type="http://schemas.openxmlformats.org/officeDocument/2006/relationships/tags" Target="../tags/tag223.xml"/><Relationship Id="rId125" Type="http://schemas.openxmlformats.org/officeDocument/2006/relationships/tags" Target="../tags/tag228.xml"/><Relationship Id="rId141" Type="http://schemas.openxmlformats.org/officeDocument/2006/relationships/tags" Target="../tags/tag244.xml"/><Relationship Id="rId7" Type="http://schemas.openxmlformats.org/officeDocument/2006/relationships/slideLayout" Target="../slideLayouts/slideLayout27.xml"/><Relationship Id="rId71" Type="http://schemas.openxmlformats.org/officeDocument/2006/relationships/tags" Target="../tags/tag174.xml"/><Relationship Id="rId92" Type="http://schemas.openxmlformats.org/officeDocument/2006/relationships/tags" Target="../tags/tag195.xml"/><Relationship Id="rId2" Type="http://schemas.openxmlformats.org/officeDocument/2006/relationships/slideLayout" Target="../slideLayouts/slideLayout22.xml"/><Relationship Id="rId29" Type="http://schemas.openxmlformats.org/officeDocument/2006/relationships/tags" Target="../tags/tag132.xml"/><Relationship Id="rId24" Type="http://schemas.openxmlformats.org/officeDocument/2006/relationships/tags" Target="../tags/tag127.xml"/><Relationship Id="rId40" Type="http://schemas.openxmlformats.org/officeDocument/2006/relationships/tags" Target="../tags/tag143.xml"/><Relationship Id="rId45" Type="http://schemas.openxmlformats.org/officeDocument/2006/relationships/tags" Target="../tags/tag148.xml"/><Relationship Id="rId66" Type="http://schemas.openxmlformats.org/officeDocument/2006/relationships/tags" Target="../tags/tag169.xml"/><Relationship Id="rId87" Type="http://schemas.openxmlformats.org/officeDocument/2006/relationships/tags" Target="../tags/tag190.xml"/><Relationship Id="rId110" Type="http://schemas.openxmlformats.org/officeDocument/2006/relationships/tags" Target="../tags/tag213.xml"/><Relationship Id="rId115" Type="http://schemas.openxmlformats.org/officeDocument/2006/relationships/tags" Target="../tags/tag218.xml"/><Relationship Id="rId131" Type="http://schemas.openxmlformats.org/officeDocument/2006/relationships/tags" Target="../tags/tag234.xml"/><Relationship Id="rId136" Type="http://schemas.openxmlformats.org/officeDocument/2006/relationships/tags" Target="../tags/tag239.xml"/><Relationship Id="rId61" Type="http://schemas.openxmlformats.org/officeDocument/2006/relationships/tags" Target="../tags/tag164.xml"/><Relationship Id="rId82" Type="http://schemas.openxmlformats.org/officeDocument/2006/relationships/tags" Target="../tags/tag185.xml"/><Relationship Id="rId1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4.xml"/><Relationship Id="rId30" Type="http://schemas.openxmlformats.org/officeDocument/2006/relationships/tags" Target="../tags/tag133.xml"/><Relationship Id="rId35" Type="http://schemas.openxmlformats.org/officeDocument/2006/relationships/tags" Target="../tags/tag138.xml"/><Relationship Id="rId56" Type="http://schemas.openxmlformats.org/officeDocument/2006/relationships/tags" Target="../tags/tag159.xml"/><Relationship Id="rId77" Type="http://schemas.openxmlformats.org/officeDocument/2006/relationships/tags" Target="../tags/tag180.xml"/><Relationship Id="rId100" Type="http://schemas.openxmlformats.org/officeDocument/2006/relationships/tags" Target="../tags/tag203.xml"/><Relationship Id="rId105" Type="http://schemas.openxmlformats.org/officeDocument/2006/relationships/tags" Target="../tags/tag208.xml"/><Relationship Id="rId126" Type="http://schemas.openxmlformats.org/officeDocument/2006/relationships/tags" Target="../tags/tag229.xml"/><Relationship Id="rId8" Type="http://schemas.openxmlformats.org/officeDocument/2006/relationships/slideLayout" Target="../slideLayouts/slideLayout28.xml"/><Relationship Id="rId51" Type="http://schemas.openxmlformats.org/officeDocument/2006/relationships/tags" Target="../tags/tag154.xml"/><Relationship Id="rId72" Type="http://schemas.openxmlformats.org/officeDocument/2006/relationships/tags" Target="../tags/tag175.xml"/><Relationship Id="rId93" Type="http://schemas.openxmlformats.org/officeDocument/2006/relationships/tags" Target="../tags/tag196.xml"/><Relationship Id="rId98" Type="http://schemas.openxmlformats.org/officeDocument/2006/relationships/tags" Target="../tags/tag201.xml"/><Relationship Id="rId121" Type="http://schemas.openxmlformats.org/officeDocument/2006/relationships/tags" Target="../tags/tag224.xml"/><Relationship Id="rId142" Type="http://schemas.openxmlformats.org/officeDocument/2006/relationships/tags" Target="../tags/tag245.xml"/><Relationship Id="rId3" Type="http://schemas.openxmlformats.org/officeDocument/2006/relationships/slideLayout" Target="../slideLayouts/slideLayout23.xml"/><Relationship Id="rId25" Type="http://schemas.openxmlformats.org/officeDocument/2006/relationships/tags" Target="../tags/tag128.xml"/><Relationship Id="rId46" Type="http://schemas.openxmlformats.org/officeDocument/2006/relationships/tags" Target="../tags/tag149.xml"/><Relationship Id="rId67" Type="http://schemas.openxmlformats.org/officeDocument/2006/relationships/tags" Target="../tags/tag170.xml"/><Relationship Id="rId116" Type="http://schemas.openxmlformats.org/officeDocument/2006/relationships/tags" Target="../tags/tag219.xml"/><Relationship Id="rId137" Type="http://schemas.openxmlformats.org/officeDocument/2006/relationships/tags" Target="../tags/tag240.xml"/><Relationship Id="rId20" Type="http://schemas.openxmlformats.org/officeDocument/2006/relationships/slideLayout" Target="../slideLayouts/slideLayout40.xml"/><Relationship Id="rId41" Type="http://schemas.openxmlformats.org/officeDocument/2006/relationships/tags" Target="../tags/tag144.xml"/><Relationship Id="rId62" Type="http://schemas.openxmlformats.org/officeDocument/2006/relationships/tags" Target="../tags/tag165.xml"/><Relationship Id="rId83" Type="http://schemas.openxmlformats.org/officeDocument/2006/relationships/tags" Target="../tags/tag186.xml"/><Relationship Id="rId88" Type="http://schemas.openxmlformats.org/officeDocument/2006/relationships/tags" Target="../tags/tag191.xml"/><Relationship Id="rId111" Type="http://schemas.openxmlformats.org/officeDocument/2006/relationships/tags" Target="../tags/tag214.xml"/><Relationship Id="rId132" Type="http://schemas.openxmlformats.org/officeDocument/2006/relationships/tags" Target="../tags/tag235.xml"/><Relationship Id="rId15" Type="http://schemas.openxmlformats.org/officeDocument/2006/relationships/slideLayout" Target="../slideLayouts/slideLayout35.xml"/><Relationship Id="rId36" Type="http://schemas.openxmlformats.org/officeDocument/2006/relationships/tags" Target="../tags/tag139.xml"/><Relationship Id="rId57" Type="http://schemas.openxmlformats.org/officeDocument/2006/relationships/tags" Target="../tags/tag160.xml"/><Relationship Id="rId106" Type="http://schemas.openxmlformats.org/officeDocument/2006/relationships/tags" Target="../tags/tag209.xml"/><Relationship Id="rId127" Type="http://schemas.openxmlformats.org/officeDocument/2006/relationships/tags" Target="../tags/tag230.xml"/><Relationship Id="rId10" Type="http://schemas.openxmlformats.org/officeDocument/2006/relationships/slideLayout" Target="../slideLayouts/slideLayout30.xml"/><Relationship Id="rId31" Type="http://schemas.openxmlformats.org/officeDocument/2006/relationships/tags" Target="../tags/tag134.xml"/><Relationship Id="rId52" Type="http://schemas.openxmlformats.org/officeDocument/2006/relationships/tags" Target="../tags/tag155.xml"/><Relationship Id="rId73" Type="http://schemas.openxmlformats.org/officeDocument/2006/relationships/tags" Target="../tags/tag176.xml"/><Relationship Id="rId78" Type="http://schemas.openxmlformats.org/officeDocument/2006/relationships/tags" Target="../tags/tag181.xml"/><Relationship Id="rId94" Type="http://schemas.openxmlformats.org/officeDocument/2006/relationships/tags" Target="../tags/tag197.xml"/><Relationship Id="rId99" Type="http://schemas.openxmlformats.org/officeDocument/2006/relationships/tags" Target="../tags/tag202.xml"/><Relationship Id="rId101" Type="http://schemas.openxmlformats.org/officeDocument/2006/relationships/tags" Target="../tags/tag204.xml"/><Relationship Id="rId122" Type="http://schemas.openxmlformats.org/officeDocument/2006/relationships/tags" Target="../tags/tag225.xml"/><Relationship Id="rId143" Type="http://schemas.openxmlformats.org/officeDocument/2006/relationships/tags" Target="../tags/tag246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26" Type="http://schemas.openxmlformats.org/officeDocument/2006/relationships/tags" Target="../tags/tag129.xml"/><Relationship Id="rId47" Type="http://schemas.openxmlformats.org/officeDocument/2006/relationships/tags" Target="../tags/tag150.xml"/><Relationship Id="rId68" Type="http://schemas.openxmlformats.org/officeDocument/2006/relationships/tags" Target="../tags/tag171.xml"/><Relationship Id="rId89" Type="http://schemas.openxmlformats.org/officeDocument/2006/relationships/tags" Target="../tags/tag192.xml"/><Relationship Id="rId112" Type="http://schemas.openxmlformats.org/officeDocument/2006/relationships/tags" Target="../tags/tag215.xml"/><Relationship Id="rId133" Type="http://schemas.openxmlformats.org/officeDocument/2006/relationships/tags" Target="../tags/tag236.xml"/><Relationship Id="rId16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tags" Target="../tags/tag269.xml"/><Relationship Id="rId117" Type="http://schemas.openxmlformats.org/officeDocument/2006/relationships/tags" Target="../tags/tag360.xml"/><Relationship Id="rId21" Type="http://schemas.openxmlformats.org/officeDocument/2006/relationships/tags" Target="../tags/tag264.xml"/><Relationship Id="rId42" Type="http://schemas.openxmlformats.org/officeDocument/2006/relationships/tags" Target="../tags/tag285.xml"/><Relationship Id="rId47" Type="http://schemas.openxmlformats.org/officeDocument/2006/relationships/tags" Target="../tags/tag290.xml"/><Relationship Id="rId63" Type="http://schemas.openxmlformats.org/officeDocument/2006/relationships/tags" Target="../tags/tag306.xml"/><Relationship Id="rId68" Type="http://schemas.openxmlformats.org/officeDocument/2006/relationships/tags" Target="../tags/tag311.xml"/><Relationship Id="rId84" Type="http://schemas.openxmlformats.org/officeDocument/2006/relationships/tags" Target="../tags/tag327.xml"/><Relationship Id="rId89" Type="http://schemas.openxmlformats.org/officeDocument/2006/relationships/tags" Target="../tags/tag332.xml"/><Relationship Id="rId112" Type="http://schemas.openxmlformats.org/officeDocument/2006/relationships/tags" Target="../tags/tag355.xml"/><Relationship Id="rId16" Type="http://schemas.openxmlformats.org/officeDocument/2006/relationships/tags" Target="../tags/tag259.xml"/><Relationship Id="rId107" Type="http://schemas.openxmlformats.org/officeDocument/2006/relationships/tags" Target="../tags/tag350.xml"/><Relationship Id="rId11" Type="http://schemas.openxmlformats.org/officeDocument/2006/relationships/tags" Target="../tags/tag254.xml"/><Relationship Id="rId32" Type="http://schemas.openxmlformats.org/officeDocument/2006/relationships/tags" Target="../tags/tag275.xml"/><Relationship Id="rId37" Type="http://schemas.openxmlformats.org/officeDocument/2006/relationships/tags" Target="../tags/tag280.xml"/><Relationship Id="rId53" Type="http://schemas.openxmlformats.org/officeDocument/2006/relationships/tags" Target="../tags/tag296.xml"/><Relationship Id="rId58" Type="http://schemas.openxmlformats.org/officeDocument/2006/relationships/tags" Target="../tags/tag301.xml"/><Relationship Id="rId74" Type="http://schemas.openxmlformats.org/officeDocument/2006/relationships/tags" Target="../tags/tag317.xml"/><Relationship Id="rId79" Type="http://schemas.openxmlformats.org/officeDocument/2006/relationships/tags" Target="../tags/tag322.xml"/><Relationship Id="rId102" Type="http://schemas.openxmlformats.org/officeDocument/2006/relationships/tags" Target="../tags/tag345.xml"/><Relationship Id="rId123" Type="http://schemas.openxmlformats.org/officeDocument/2006/relationships/tags" Target="../tags/tag366.xml"/><Relationship Id="rId5" Type="http://schemas.openxmlformats.org/officeDocument/2006/relationships/tags" Target="../tags/tag248.xml"/><Relationship Id="rId90" Type="http://schemas.openxmlformats.org/officeDocument/2006/relationships/tags" Target="../tags/tag333.xml"/><Relationship Id="rId95" Type="http://schemas.openxmlformats.org/officeDocument/2006/relationships/tags" Target="../tags/tag338.xml"/><Relationship Id="rId22" Type="http://schemas.openxmlformats.org/officeDocument/2006/relationships/tags" Target="../tags/tag265.xml"/><Relationship Id="rId27" Type="http://schemas.openxmlformats.org/officeDocument/2006/relationships/tags" Target="../tags/tag270.xml"/><Relationship Id="rId43" Type="http://schemas.openxmlformats.org/officeDocument/2006/relationships/tags" Target="../tags/tag286.xml"/><Relationship Id="rId48" Type="http://schemas.openxmlformats.org/officeDocument/2006/relationships/tags" Target="../tags/tag291.xml"/><Relationship Id="rId64" Type="http://schemas.openxmlformats.org/officeDocument/2006/relationships/tags" Target="../tags/tag307.xml"/><Relationship Id="rId69" Type="http://schemas.openxmlformats.org/officeDocument/2006/relationships/tags" Target="../tags/tag312.xml"/><Relationship Id="rId113" Type="http://schemas.openxmlformats.org/officeDocument/2006/relationships/tags" Target="../tags/tag356.xml"/><Relationship Id="rId118" Type="http://schemas.openxmlformats.org/officeDocument/2006/relationships/tags" Target="../tags/tag361.xml"/><Relationship Id="rId80" Type="http://schemas.openxmlformats.org/officeDocument/2006/relationships/tags" Target="../tags/tag323.xml"/><Relationship Id="rId85" Type="http://schemas.openxmlformats.org/officeDocument/2006/relationships/tags" Target="../tags/tag328.xml"/><Relationship Id="rId12" Type="http://schemas.openxmlformats.org/officeDocument/2006/relationships/tags" Target="../tags/tag255.xml"/><Relationship Id="rId17" Type="http://schemas.openxmlformats.org/officeDocument/2006/relationships/tags" Target="../tags/tag260.xml"/><Relationship Id="rId33" Type="http://schemas.openxmlformats.org/officeDocument/2006/relationships/tags" Target="../tags/tag276.xml"/><Relationship Id="rId38" Type="http://schemas.openxmlformats.org/officeDocument/2006/relationships/tags" Target="../tags/tag281.xml"/><Relationship Id="rId59" Type="http://schemas.openxmlformats.org/officeDocument/2006/relationships/tags" Target="../tags/tag302.xml"/><Relationship Id="rId103" Type="http://schemas.openxmlformats.org/officeDocument/2006/relationships/tags" Target="../tags/tag346.xml"/><Relationship Id="rId108" Type="http://schemas.openxmlformats.org/officeDocument/2006/relationships/tags" Target="../tags/tag351.xml"/><Relationship Id="rId124" Type="http://schemas.openxmlformats.org/officeDocument/2006/relationships/tags" Target="../tags/tag367.xml"/><Relationship Id="rId54" Type="http://schemas.openxmlformats.org/officeDocument/2006/relationships/tags" Target="../tags/tag297.xml"/><Relationship Id="rId70" Type="http://schemas.openxmlformats.org/officeDocument/2006/relationships/tags" Target="../tags/tag313.xml"/><Relationship Id="rId75" Type="http://schemas.openxmlformats.org/officeDocument/2006/relationships/tags" Target="../tags/tag318.xml"/><Relationship Id="rId91" Type="http://schemas.openxmlformats.org/officeDocument/2006/relationships/tags" Target="../tags/tag334.xml"/><Relationship Id="rId96" Type="http://schemas.openxmlformats.org/officeDocument/2006/relationships/tags" Target="../tags/tag339.xml"/><Relationship Id="rId1" Type="http://schemas.openxmlformats.org/officeDocument/2006/relationships/slideLayout" Target="../slideLayouts/slideLayout41.xml"/><Relationship Id="rId6" Type="http://schemas.openxmlformats.org/officeDocument/2006/relationships/tags" Target="../tags/tag249.xml"/><Relationship Id="rId23" Type="http://schemas.openxmlformats.org/officeDocument/2006/relationships/tags" Target="../tags/tag266.xml"/><Relationship Id="rId28" Type="http://schemas.openxmlformats.org/officeDocument/2006/relationships/tags" Target="../tags/tag271.xml"/><Relationship Id="rId49" Type="http://schemas.openxmlformats.org/officeDocument/2006/relationships/tags" Target="../tags/tag292.xml"/><Relationship Id="rId114" Type="http://schemas.openxmlformats.org/officeDocument/2006/relationships/tags" Target="../tags/tag357.xml"/><Relationship Id="rId119" Type="http://schemas.openxmlformats.org/officeDocument/2006/relationships/tags" Target="../tags/tag362.xml"/><Relationship Id="rId44" Type="http://schemas.openxmlformats.org/officeDocument/2006/relationships/tags" Target="../tags/tag287.xml"/><Relationship Id="rId60" Type="http://schemas.openxmlformats.org/officeDocument/2006/relationships/tags" Target="../tags/tag303.xml"/><Relationship Id="rId65" Type="http://schemas.openxmlformats.org/officeDocument/2006/relationships/tags" Target="../tags/tag308.xml"/><Relationship Id="rId81" Type="http://schemas.openxmlformats.org/officeDocument/2006/relationships/tags" Target="../tags/tag324.xml"/><Relationship Id="rId86" Type="http://schemas.openxmlformats.org/officeDocument/2006/relationships/tags" Target="../tags/tag329.xml"/><Relationship Id="rId13" Type="http://schemas.openxmlformats.org/officeDocument/2006/relationships/tags" Target="../tags/tag256.xml"/><Relationship Id="rId18" Type="http://schemas.openxmlformats.org/officeDocument/2006/relationships/tags" Target="../tags/tag261.xml"/><Relationship Id="rId39" Type="http://schemas.openxmlformats.org/officeDocument/2006/relationships/tags" Target="../tags/tag282.xml"/><Relationship Id="rId109" Type="http://schemas.openxmlformats.org/officeDocument/2006/relationships/tags" Target="../tags/tag352.xml"/><Relationship Id="rId34" Type="http://schemas.openxmlformats.org/officeDocument/2006/relationships/tags" Target="../tags/tag277.xml"/><Relationship Id="rId50" Type="http://schemas.openxmlformats.org/officeDocument/2006/relationships/tags" Target="../tags/tag293.xml"/><Relationship Id="rId55" Type="http://schemas.openxmlformats.org/officeDocument/2006/relationships/tags" Target="../tags/tag298.xml"/><Relationship Id="rId76" Type="http://schemas.openxmlformats.org/officeDocument/2006/relationships/tags" Target="../tags/tag319.xml"/><Relationship Id="rId97" Type="http://schemas.openxmlformats.org/officeDocument/2006/relationships/tags" Target="../tags/tag340.xml"/><Relationship Id="rId104" Type="http://schemas.openxmlformats.org/officeDocument/2006/relationships/tags" Target="../tags/tag347.xml"/><Relationship Id="rId120" Type="http://schemas.openxmlformats.org/officeDocument/2006/relationships/tags" Target="../tags/tag363.xml"/><Relationship Id="rId125" Type="http://schemas.openxmlformats.org/officeDocument/2006/relationships/tags" Target="../tags/tag368.xml"/><Relationship Id="rId7" Type="http://schemas.openxmlformats.org/officeDocument/2006/relationships/tags" Target="../tags/tag250.xml"/><Relationship Id="rId71" Type="http://schemas.openxmlformats.org/officeDocument/2006/relationships/tags" Target="../tags/tag314.xml"/><Relationship Id="rId92" Type="http://schemas.openxmlformats.org/officeDocument/2006/relationships/tags" Target="../tags/tag335.xml"/><Relationship Id="rId2" Type="http://schemas.openxmlformats.org/officeDocument/2006/relationships/slideLayout" Target="../slideLayouts/slideLayout42.xml"/><Relationship Id="rId29" Type="http://schemas.openxmlformats.org/officeDocument/2006/relationships/tags" Target="../tags/tag272.xml"/><Relationship Id="rId24" Type="http://schemas.openxmlformats.org/officeDocument/2006/relationships/tags" Target="../tags/tag267.xml"/><Relationship Id="rId40" Type="http://schemas.openxmlformats.org/officeDocument/2006/relationships/tags" Target="../tags/tag283.xml"/><Relationship Id="rId45" Type="http://schemas.openxmlformats.org/officeDocument/2006/relationships/tags" Target="../tags/tag288.xml"/><Relationship Id="rId66" Type="http://schemas.openxmlformats.org/officeDocument/2006/relationships/tags" Target="../tags/tag309.xml"/><Relationship Id="rId87" Type="http://schemas.openxmlformats.org/officeDocument/2006/relationships/tags" Target="../tags/tag330.xml"/><Relationship Id="rId110" Type="http://schemas.openxmlformats.org/officeDocument/2006/relationships/tags" Target="../tags/tag353.xml"/><Relationship Id="rId115" Type="http://schemas.openxmlformats.org/officeDocument/2006/relationships/tags" Target="../tags/tag358.xml"/><Relationship Id="rId61" Type="http://schemas.openxmlformats.org/officeDocument/2006/relationships/tags" Target="../tags/tag304.xml"/><Relationship Id="rId82" Type="http://schemas.openxmlformats.org/officeDocument/2006/relationships/tags" Target="../tags/tag325.xml"/><Relationship Id="rId19" Type="http://schemas.openxmlformats.org/officeDocument/2006/relationships/tags" Target="../tags/tag262.xml"/><Relationship Id="rId14" Type="http://schemas.openxmlformats.org/officeDocument/2006/relationships/tags" Target="../tags/tag257.xml"/><Relationship Id="rId30" Type="http://schemas.openxmlformats.org/officeDocument/2006/relationships/tags" Target="../tags/tag273.xml"/><Relationship Id="rId35" Type="http://schemas.openxmlformats.org/officeDocument/2006/relationships/tags" Target="../tags/tag278.xml"/><Relationship Id="rId56" Type="http://schemas.openxmlformats.org/officeDocument/2006/relationships/tags" Target="../tags/tag299.xml"/><Relationship Id="rId77" Type="http://schemas.openxmlformats.org/officeDocument/2006/relationships/tags" Target="../tags/tag320.xml"/><Relationship Id="rId100" Type="http://schemas.openxmlformats.org/officeDocument/2006/relationships/tags" Target="../tags/tag343.xml"/><Relationship Id="rId105" Type="http://schemas.openxmlformats.org/officeDocument/2006/relationships/tags" Target="../tags/tag348.xml"/><Relationship Id="rId126" Type="http://schemas.openxmlformats.org/officeDocument/2006/relationships/tags" Target="../tags/tag369.xml"/><Relationship Id="rId8" Type="http://schemas.openxmlformats.org/officeDocument/2006/relationships/tags" Target="../tags/tag251.xml"/><Relationship Id="rId51" Type="http://schemas.openxmlformats.org/officeDocument/2006/relationships/tags" Target="../tags/tag294.xml"/><Relationship Id="rId72" Type="http://schemas.openxmlformats.org/officeDocument/2006/relationships/tags" Target="../tags/tag315.xml"/><Relationship Id="rId93" Type="http://schemas.openxmlformats.org/officeDocument/2006/relationships/tags" Target="../tags/tag336.xml"/><Relationship Id="rId98" Type="http://schemas.openxmlformats.org/officeDocument/2006/relationships/tags" Target="../tags/tag341.xml"/><Relationship Id="rId121" Type="http://schemas.openxmlformats.org/officeDocument/2006/relationships/tags" Target="../tags/tag364.xml"/><Relationship Id="rId3" Type="http://schemas.openxmlformats.org/officeDocument/2006/relationships/slideLayout" Target="../slideLayouts/slideLayout43.xml"/><Relationship Id="rId25" Type="http://schemas.openxmlformats.org/officeDocument/2006/relationships/tags" Target="../tags/tag268.xml"/><Relationship Id="rId46" Type="http://schemas.openxmlformats.org/officeDocument/2006/relationships/tags" Target="../tags/tag289.xml"/><Relationship Id="rId67" Type="http://schemas.openxmlformats.org/officeDocument/2006/relationships/tags" Target="../tags/tag310.xml"/><Relationship Id="rId116" Type="http://schemas.openxmlformats.org/officeDocument/2006/relationships/tags" Target="../tags/tag359.xml"/><Relationship Id="rId20" Type="http://schemas.openxmlformats.org/officeDocument/2006/relationships/tags" Target="../tags/tag263.xml"/><Relationship Id="rId41" Type="http://schemas.openxmlformats.org/officeDocument/2006/relationships/tags" Target="../tags/tag284.xml"/><Relationship Id="rId62" Type="http://schemas.openxmlformats.org/officeDocument/2006/relationships/tags" Target="../tags/tag305.xml"/><Relationship Id="rId83" Type="http://schemas.openxmlformats.org/officeDocument/2006/relationships/tags" Target="../tags/tag326.xml"/><Relationship Id="rId88" Type="http://schemas.openxmlformats.org/officeDocument/2006/relationships/tags" Target="../tags/tag331.xml"/><Relationship Id="rId111" Type="http://schemas.openxmlformats.org/officeDocument/2006/relationships/tags" Target="../tags/tag354.xml"/><Relationship Id="rId15" Type="http://schemas.openxmlformats.org/officeDocument/2006/relationships/tags" Target="../tags/tag258.xml"/><Relationship Id="rId36" Type="http://schemas.openxmlformats.org/officeDocument/2006/relationships/tags" Target="../tags/tag279.xml"/><Relationship Id="rId57" Type="http://schemas.openxmlformats.org/officeDocument/2006/relationships/tags" Target="../tags/tag300.xml"/><Relationship Id="rId106" Type="http://schemas.openxmlformats.org/officeDocument/2006/relationships/tags" Target="../tags/tag349.xml"/><Relationship Id="rId127" Type="http://schemas.openxmlformats.org/officeDocument/2006/relationships/tags" Target="../tags/tag370.xml"/><Relationship Id="rId10" Type="http://schemas.openxmlformats.org/officeDocument/2006/relationships/tags" Target="../tags/tag253.xml"/><Relationship Id="rId31" Type="http://schemas.openxmlformats.org/officeDocument/2006/relationships/tags" Target="../tags/tag274.xml"/><Relationship Id="rId52" Type="http://schemas.openxmlformats.org/officeDocument/2006/relationships/tags" Target="../tags/tag295.xml"/><Relationship Id="rId73" Type="http://schemas.openxmlformats.org/officeDocument/2006/relationships/tags" Target="../tags/tag316.xml"/><Relationship Id="rId78" Type="http://schemas.openxmlformats.org/officeDocument/2006/relationships/tags" Target="../tags/tag321.xml"/><Relationship Id="rId94" Type="http://schemas.openxmlformats.org/officeDocument/2006/relationships/tags" Target="../tags/tag337.xml"/><Relationship Id="rId99" Type="http://schemas.openxmlformats.org/officeDocument/2006/relationships/tags" Target="../tags/tag342.xml"/><Relationship Id="rId101" Type="http://schemas.openxmlformats.org/officeDocument/2006/relationships/tags" Target="../tags/tag344.xml"/><Relationship Id="rId122" Type="http://schemas.openxmlformats.org/officeDocument/2006/relationships/tags" Target="../tags/tag365.xml"/><Relationship Id="rId4" Type="http://schemas.openxmlformats.org/officeDocument/2006/relationships/theme" Target="../theme/theme3.xml"/><Relationship Id="rId9" Type="http://schemas.openxmlformats.org/officeDocument/2006/relationships/tags" Target="../tags/tag2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/>
          </a:p>
        </p:txBody>
      </p:sp>
      <p:sp>
        <p:nvSpPr>
          <p:cNvPr id="12" name="Copyright Placeholder" descr="{&quot;templafy&quot;:{&quot;id&quot;:&quot;3fb88df3-eaa2-4d6d-adef-56a3d48829d6&quot;}}">
            <a:extLst>
              <a:ext uri="{FF2B5EF4-FFF2-40B4-BE49-F238E27FC236}">
                <a16:creationId xmlns:a16="http://schemas.microsoft.com/office/drawing/2014/main" id="{539D88F9-B48F-F143-B90F-EDFB85A350E8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/>
              <a:t>Public</a:t>
            </a: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/>
              <a:t>Insert page title (sentence case)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B3E7C216-6801-4AB8-8D95-E7D60F39B210}"/>
              </a:ext>
            </a:extLst>
          </p:cNvPr>
          <p:cNvGrpSpPr>
            <a:grpSpLocks/>
          </p:cNvGrpSpPr>
          <p:nvPr userDrawn="1">
            <p:custDataLst>
              <p:tags r:id="rId22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FC8CECD5-A3FB-4DD5-A846-DC09FDB6EB04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Harvey 1/3 [1]">
              <a:extLst>
                <a:ext uri="{FF2B5EF4-FFF2-40B4-BE49-F238E27FC236}">
                  <a16:creationId xmlns:a16="http://schemas.microsoft.com/office/drawing/2014/main" id="{750B853B-8389-4427-AFB9-1CE880FE9BEE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rvey 2/3 [2]">
              <a:extLst>
                <a:ext uri="{FF2B5EF4-FFF2-40B4-BE49-F238E27FC236}">
                  <a16:creationId xmlns:a16="http://schemas.microsoft.com/office/drawing/2014/main" id="{0CA9A207-7055-4A72-8ED2-D82605C3D0C8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arvey 3/3 [3]">
              <a:extLst>
                <a:ext uri="{FF2B5EF4-FFF2-40B4-BE49-F238E27FC236}">
                  <a16:creationId xmlns:a16="http://schemas.microsoft.com/office/drawing/2014/main" id="{4422C816-875A-41F5-9DC0-8DBAE4C5C6CB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Harvey 4" hidden="1">
            <a:extLst>
              <a:ext uri="{FF2B5EF4-FFF2-40B4-BE49-F238E27FC236}">
                <a16:creationId xmlns:a16="http://schemas.microsoft.com/office/drawing/2014/main" id="{DDC5C333-7028-4F79-8940-98DC17723588}"/>
              </a:ext>
            </a:extLst>
          </p:cNvPr>
          <p:cNvGrpSpPr>
            <a:grpSpLocks/>
          </p:cNvGrpSpPr>
          <p:nvPr userDrawn="1">
            <p:custDataLst>
              <p:tags r:id="rId23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70B331E2-39A8-4BAF-8DDD-C631B51EB56E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F66FBA-2801-4875-BD13-0BF512FC3C6A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99673DAB-5272-45DC-B222-CA8CAA9FD2BB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F9B9444B-C98D-45FC-BA92-881D06827328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5FFB853D-F550-4F16-8269-A070A19E381C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0630AB66-7B5F-41CE-A2EB-2EB4C67794AE}"/>
              </a:ext>
            </a:extLst>
          </p:cNvPr>
          <p:cNvGrpSpPr>
            <a:grpSpLocks/>
          </p:cNvGrpSpPr>
          <p:nvPr userDrawn="1">
            <p:custDataLst>
              <p:tags r:id="rId24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051D5678-1EFE-40CF-8563-B5E9EA35A271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E5DDEB4B-B8B3-42DA-AF30-4FD0A1770D91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B9200C4-0418-4CEF-BBB8-18F997AD7CA8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8E4DE7E8-0809-4E2E-BE6A-E989A6AEBF62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F839E6A9-0DED-402B-8F4C-2176769B55CD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C3EE8663-AD08-4237-8344-6543EC4B688C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ADE6F931-D156-4E59-A3ED-0B14B5F0EF7E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A36821AE-2FF1-4F6E-AAF3-1BEA6AE153B8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2D277E47-45D5-4503-8443-BED560C6560A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6D5D9337-395C-4FE4-97E6-E1CD47A644E9}"/>
              </a:ext>
            </a:extLst>
          </p:cNvPr>
          <p:cNvGrpSpPr/>
          <p:nvPr userDrawn="1">
            <p:custDataLst>
              <p:tags r:id="rId25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C2D4C837-2D4B-4D6B-81F8-9B001989609B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BACD6AAA-4A1C-46BE-B491-9A4A9C7C56F3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701024C3-4DEF-477C-9CFB-100E0303499E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46A461CD-8D28-4422-AF2A-8267EFA51CAD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0A337C3A-F021-437D-9E3D-FDE5AF266029}"/>
                </a:ext>
              </a:extLst>
            </p:cNvPr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BDF66AF7-3D75-4118-B7E6-241B2C41B2C9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E74E7438-4315-4097-9BA7-F0CE3252AC14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EBA4E91-97BB-4DAC-B193-66FA4828DB26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EEB85E02-177B-40CF-B926-A4423CC7C827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C133BC7F-B0E3-404F-92D1-BB930C4F3311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F2FB72A6-CDF7-48B3-A3B8-5A5FC061802C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3110C8B-1B18-4579-AB3F-0F4A0840CF38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84A1B722-E5AC-45F7-9498-7FF502B6FA2B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A5599F20-B957-4DF9-8B04-F2B77AAF0BDB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F74357FC-EB3D-46C4-B56A-5007C9F4FB84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2E8E8F3-9DBC-46F4-9700-CAF071913650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1360883-3CF3-4439-9568-E456C60454A8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AE88FC9E-FB95-4413-AE3E-B8BF504735B5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62593B83-E4BE-4CE8-9B0B-25AF9B7D4254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D41838E-0172-403D-9B68-FD51310F5400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EDE3F4CF-CB3E-40C2-B070-AC09F1E8FBD5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CD8E25E7-83D2-4F78-92A7-435281704491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C6A696FB-9EFC-47F6-9860-247C48C1FC3D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252958D2-EE89-4FBF-BF7B-C8AFAD704413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314E82DC-04B6-406C-9D65-1115F4D2AA22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69D1B60-A74F-4296-8610-F3DCDDC15022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FF6DD112-04B6-4656-AB9D-1F9950FEE2D9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E2928B53-FC5C-427C-AE65-9286773D84B2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D8CF4F20-8FEC-47FF-9B86-E818143B2C19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E1AF074D-4599-4D0E-8078-66303FEBDE44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2DF9C982-C062-4899-8A5F-20F49AD9E1B5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E98CD797-9DD9-4143-9058-D1ABF95E7406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39029FE4-844F-47DA-8FEF-FB68673FF10C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B99AA4D4-9C74-447B-89EF-8FD268FF95EE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880CCDE-4DDE-49A8-AFB2-FDDCE314B4D3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37E834A-F9D8-4623-BC85-60359856CCD0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15163940-B229-4368-B727-3714123C78AB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64BAECDC-27C7-4333-B9D8-59DE42A1B1AA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4F018A0A-A74A-4E47-BC47-203679D4F8C0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ACA75957-9FDB-46A2-82EC-77103CBEAC52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025DFA7F-A073-422A-8D20-E27D1ABE4342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BF311CE9-A4CB-4965-8F0F-5B6811E9FB20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1B415A3D-1E85-4E6A-8BAB-3BB56600BA4F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7EAD6077-4487-4E7D-846D-445E65B5291C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4B57ADAF-4A83-4CB4-8920-E2B9F994E83E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FF3E5416-AC43-4CBB-A32A-A966ED03106F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49AFF9C1-C19A-487C-A4C1-47DA87277C3B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F35AEE09-D82F-438F-9D01-96C6876241F1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4FC3325B-EEB2-4420-9715-1149CEACE9AC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3BE00D50-8FCE-4E11-AA24-10B621732F20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97083993-8BFD-443F-A3A3-D28EF389CE2B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BDE38762-18E9-47FF-895E-325F5976ECAA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785EAA21-FBCD-46DC-8430-7AB12F5A66AF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858D54BA-F4A5-4C67-830E-E85FF6EE735D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AC41BD7B-E1FA-4AED-B11C-E03936A672E6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BAF901A0-5FD1-4B29-9AF9-DB8B19412429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3EFF555D-6B7F-481F-ADC2-746953BA7F97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A4D3BE31-8C07-4912-AB8B-8331A665C238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E7B5A5D9-6DD2-4B0A-9557-7A7AF774103E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88458C0E-D234-4C86-A6CC-B8CD6C445F00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0924D2C6-D224-49FD-A4B8-312AFD605E78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F9FB23C2-D568-49AC-B8FD-0480EB019739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9EF3159D-F4FB-4032-BCCB-55E6ED5EEFC7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9362C8EA-6D15-4E0C-8AE9-B1B50EB297B8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91EB375D-1444-4BE3-A696-66272A1564CD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9A3002B1-5D17-4BCB-9A44-B2FB4025D02F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E5F2FDE4-04B2-4A45-A685-14E0C51883A5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D399A169-3845-4CD5-A62C-F4586F1FAFE8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E12F5173-9960-47F5-9A91-B043294E14CB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DD9B9229-3D3A-4706-BEEC-04C19A30C5C3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795A4CC8-0C08-491C-8D7F-95EC8E0E25B8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91862A76-5FCC-4C25-9A3F-A10651AC7725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46969644-17D9-45C9-A88A-9A88622DCE45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F89621F9-3ABB-450D-913E-7B467F289A9B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89EE4B1F-E703-471D-8307-BFB9EDEDB9F7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8AB2EEA8-04AC-4B6C-8D90-28093DB647E6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6F4E00F2-EA6F-4809-B2FD-4CE3ABE8C480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CF5CA593-7B87-4492-9B35-2255514CB496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8C036464-458E-48D4-BAC8-84819F820C60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6FD5AC00-8293-447C-B728-B963DD67B1C2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C0F859-BC49-430F-8C59-C0B9109E47A3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F78719E3-0417-4867-B70D-21538B3AC36E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9C5D0905-7412-4C75-BC20-E51105CA783D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96AA2E20-CC65-4632-B3D4-93E962B59D4C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9B4360A3-E0B2-48F7-B5A8-D24513748A82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D694B21E-EEA0-48FA-A35C-7B6570B3F861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85E1AF41-C21D-4514-B37E-CC830BC09C0A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3948F2E-FD5F-4107-B122-9AC75FE0CD9E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744E57ED-019F-4A8B-A06E-9FB965FEBB23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5567719B-31CA-4A86-801E-E0531122E504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2CD4B3A1-B882-43A6-A4CA-C9FCA394B28B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68606D93-5175-4900-AD89-6D0710AFE75F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7EE30864-DDCC-4BBA-B70A-48810E224581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608CA488-A707-4C7A-9287-9DA9A38ED3D4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FE1836A9-F92A-4F07-BBB8-2274E290E952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3169BE73-7F99-46E3-BDA9-D9BB85BE343E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2E3B5ED-B1AB-4A99-BD20-FF638135BE37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75A7FEAD-6C4B-4F7A-BB60-3A68D96114DE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C4B5128E-9380-4C38-A1EB-CB12E7401609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50F634E4-E5B9-4DA6-9F91-8AF5B6ACF1FB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94AA53CD-8233-470E-AFEE-0BCC721BFAE9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1B41FB17-6D57-4EE1-9C4C-9C305D5D6BEC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3CB674C2-91C9-46E6-8AB4-E90ABF1CAFE0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7C793D27-9296-461C-878D-BA16CBD9158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704CE42F-5A9B-4CC0-8048-99928A53C0C4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348603E9-9858-4213-9B5B-929AD136906A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EEB833A-9AFC-4A66-8469-9D3897CE1E6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41FF937-AB04-46EE-82EF-FCE26A919A7B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06C5579C-7A02-48D6-A733-4B9E6D9F144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9EB4C18-DFF3-4A27-ACBB-99DCDC8961A8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A0A0A"/>
              </a:solidFill>
              <a:effectLst/>
              <a:uLnTx/>
              <a:uFillTx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906252E7-98DB-45F0-8278-EB60F71B7340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904633E3-6BC9-4C5E-B74A-8B9D4AE95B2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5" r:id="rId3"/>
    <p:sldLayoutId id="2147483741" r:id="rId4"/>
    <p:sldLayoutId id="2147483765" r:id="rId5"/>
    <p:sldLayoutId id="2147483767" r:id="rId6"/>
    <p:sldLayoutId id="2147483743" r:id="rId7"/>
    <p:sldLayoutId id="2147483774" r:id="rId8"/>
    <p:sldLayoutId id="2147483745" r:id="rId9"/>
    <p:sldLayoutId id="2147483760" r:id="rId10"/>
    <p:sldLayoutId id="2147483768" r:id="rId11"/>
    <p:sldLayoutId id="2147483769" r:id="rId12"/>
    <p:sldLayoutId id="2147483770" r:id="rId13"/>
    <p:sldLayoutId id="2147483744" r:id="rId14"/>
    <p:sldLayoutId id="2147483757" r:id="rId15"/>
    <p:sldLayoutId id="2147483771" r:id="rId16"/>
    <p:sldLayoutId id="2147483763" r:id="rId17"/>
    <p:sldLayoutId id="2147483751" r:id="rId18"/>
    <p:sldLayoutId id="2147483756" r:id="rId19"/>
    <p:sldLayoutId id="2147483740" r:id="rId20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marR="0" lvl="0" indent="0" algn="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None/>
              <a:tabLst/>
              <a:defRPr/>
            </a:pPr>
            <a:fld id="{0BDC132A-5C91-4078-9777-31DA19A62E0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887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Copyright Placeholder" descr="{&quot;templafy&quot;:{&quot;id&quot;:&quot;a3036962-ab0a-4906-9dc7-289e0866334f&quot;}}">
            <a:extLst>
              <a:ext uri="{FF2B5EF4-FFF2-40B4-BE49-F238E27FC236}">
                <a16:creationId xmlns:a16="http://schemas.microsoft.com/office/drawing/2014/main" id="{28F8FEF7-307E-4186-BE83-C7F901EBFBB2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0"/>
            <a:ext cx="10155600" cy="138499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0AB00"/>
              </a:buClr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</a:t>
            </a: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/>
              <a:t>Insert page title (sentence case)</a:t>
            </a:r>
          </a:p>
        </p:txBody>
      </p:sp>
      <p:grpSp>
        <p:nvGrpSpPr>
          <p:cNvPr id="7" name="Harvey 3" hidden="1">
            <a:extLst>
              <a:ext uri="{FF2B5EF4-FFF2-40B4-BE49-F238E27FC236}">
                <a16:creationId xmlns:a16="http://schemas.microsoft.com/office/drawing/2014/main" id="{E2DD6C7F-2784-4085-B35E-D0CF93151D32}"/>
              </a:ext>
            </a:extLst>
          </p:cNvPr>
          <p:cNvGrpSpPr>
            <a:grpSpLocks/>
          </p:cNvGrpSpPr>
          <p:nvPr userDrawn="1">
            <p:custDataLst>
              <p:tags r:id="rId22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8" name="Harvey 0/3 [0]">
              <a:extLst>
                <a:ext uri="{FF2B5EF4-FFF2-40B4-BE49-F238E27FC236}">
                  <a16:creationId xmlns:a16="http://schemas.microsoft.com/office/drawing/2014/main" id="{76D1956A-873B-484E-BE75-6EDE3EFEDCC2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rvey 1/3 [1]">
              <a:extLst>
                <a:ext uri="{FF2B5EF4-FFF2-40B4-BE49-F238E27FC236}">
                  <a16:creationId xmlns:a16="http://schemas.microsoft.com/office/drawing/2014/main" id="{7A8F53B0-6F79-4898-A0C4-A91F7DB00E6A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arvey 2/3 [2]">
              <a:extLst>
                <a:ext uri="{FF2B5EF4-FFF2-40B4-BE49-F238E27FC236}">
                  <a16:creationId xmlns:a16="http://schemas.microsoft.com/office/drawing/2014/main" id="{67E7417D-4B0A-4A13-A4D7-B51B7C58CC54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Harvey 3/3 [3]">
              <a:extLst>
                <a:ext uri="{FF2B5EF4-FFF2-40B4-BE49-F238E27FC236}">
                  <a16:creationId xmlns:a16="http://schemas.microsoft.com/office/drawing/2014/main" id="{94AD8207-D125-429F-A09F-08C9EE19B157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Harvey 4" hidden="1">
            <a:extLst>
              <a:ext uri="{FF2B5EF4-FFF2-40B4-BE49-F238E27FC236}">
                <a16:creationId xmlns:a16="http://schemas.microsoft.com/office/drawing/2014/main" id="{6B608003-5C72-434E-8F1C-BF7F4CA4A26C}"/>
              </a:ext>
            </a:extLst>
          </p:cNvPr>
          <p:cNvGrpSpPr>
            <a:grpSpLocks/>
          </p:cNvGrpSpPr>
          <p:nvPr userDrawn="1">
            <p:custDataLst>
              <p:tags r:id="rId23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0467B57E-FAD8-4950-97F9-ECAB5EC75227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37FDC8-754C-4807-899B-A34C337B435F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500E3869-B32B-4A08-829A-07819962707F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83770D17-214F-4DFB-8C4A-75BCB6FDCCF1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2298CBDE-E2CD-44DD-81DA-565BDE17B854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65A741E4-88C1-4827-B19E-63A8295DED86}"/>
              </a:ext>
            </a:extLst>
          </p:cNvPr>
          <p:cNvGrpSpPr>
            <a:grpSpLocks/>
          </p:cNvGrpSpPr>
          <p:nvPr userDrawn="1">
            <p:custDataLst>
              <p:tags r:id="rId24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D63D2936-46EA-44E4-95BC-083F8C581A0C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D096D980-9CFC-4294-9B40-92841B87F312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9B0FC65-F825-4960-BF8A-E86755376C2C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72489F0D-9F1E-4F64-B7DC-7C979BD81FA6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4F47161A-836E-4CB2-97C4-5ABCB035EE25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D80539EF-20E9-4266-BD06-3959673E5243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C88D2627-1A78-4152-B77C-58669AC49F36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F8117399-4ECF-44E9-9BC8-A7C83760976C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B912D41C-14ED-4BE0-96D3-6AEB2ED794D2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2C4AA9A9-EE14-41CD-8AD6-AC987D77FC05}"/>
              </a:ext>
            </a:extLst>
          </p:cNvPr>
          <p:cNvGrpSpPr/>
          <p:nvPr userDrawn="1">
            <p:custDataLst>
              <p:tags r:id="rId25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0B60B67C-997A-4EB0-98E0-CA4E4E4B5118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7DAEEFA9-09E0-4535-8058-345772E9D551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C84C906D-AC0F-4F5B-B334-51FDEA499286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5331B348-43F5-457E-9C20-7EAAD007F74A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18D263CF-2B62-4C47-BE83-FD72BDBDB277}"/>
                </a:ext>
              </a:extLst>
            </p:cNvPr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DB8F581D-8CF4-44A7-B4F4-0DE74457F251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383A6352-9EAD-4A05-8ABD-66158F752B74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AC78B9F4-DF17-4E2D-9790-668D5CEC3049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2577ED03-E1A5-42A1-8DCD-AEFD054EB873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9B167A94-DCC5-461B-9970-C5FFF47CB641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5A26E699-12E3-4167-ADED-3C1AF764FAA3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820A8FC-3CE4-4CBA-BAE6-398A7F026B55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31F16729-DFEC-43AE-96FD-5ADAD841109F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E4398C50-BFFD-487F-93AC-1F2177BB3B86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675D9417-20D9-4833-9CE5-50B086713780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666FBE4-3CEE-43B7-83C1-0C2A47739511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F979B8E0-5904-481A-B1E1-9C6D95DF9F7C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71716968-2083-4153-9DAA-3F8C26432ACE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C1D12AF8-310A-4A60-A8D9-E26C9D0D94FD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587885C-11FD-4365-93C9-369845C5B1D3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0DFEA4D6-DB33-4BA0-9B39-C6DC449D6DCF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6B616720-F062-4402-A6C1-F4CBA52171D3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2E4A5CA2-E839-4E73-A274-49DE99B1C50F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3DCD53C2-A835-4CB8-9468-2C92013F44B5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0BD9113F-8ACE-463E-BEF7-5D2C960A1E3D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A0C79897-7FEB-441B-A4CB-F5B74F5352FA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88DEA423-7272-4270-BD71-9ACAEB894DD2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ABF9DC9D-9784-42F7-9BC1-D959BA5B29A9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253A0F1B-274A-4C2F-8909-10DCC3C664C8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F088766A-C09E-41AD-B4A8-037680E089A0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33917A65-AD51-4648-AAB4-80520AB0DF59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60CB2766-A8A0-4EC5-93AC-A9FA9B2EDF87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CAC81949-5BCB-4FFD-9284-D4C754DB7E63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86CD47EE-4D9E-42B8-B6AB-5866BABF0A8C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0F21930-7819-4484-8BC2-24ADAFBF4661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6BAC333F-8F1A-461D-A13A-543036E6C360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C3343ED1-4EC6-4E9E-B0D4-04063CCDCBA5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A708B5F6-5DEF-4C81-B17E-B40298FAFF37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A66921B0-1234-4643-AEDF-EA370AB72678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33DF93CE-4BEC-4E23-B207-3A3D24BA88DB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743BBE64-E8AE-431B-A3F5-0BC3EFCF170A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9A92A148-61C9-4A68-B88F-DEBF70F366D4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E95B2275-79DF-4600-968F-4A342730E5D7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0EDDDB89-4687-4E79-B4A5-CEA4DC104A0F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C55ACE0A-FE8C-4946-90E5-595C4B50ECB8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C3C97B00-88DC-4936-B5A6-A08A75F0ABB5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92F6FFA4-3CBC-4B59-9D72-AFC058739173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4E849BB4-2601-4C2B-B994-35A1C0E7E5CA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94CAB759-7BC1-4DBC-B899-C726287011FE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046DACFB-25FF-4C07-9C05-79EA15EE9F0E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D5CE1598-6D7A-4D44-8C77-406476D5C522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F2DF6732-AEFD-4697-BC9B-C58EB9BA8E40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16803592-72AA-4516-A884-525A808682B4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5F99AC13-0D56-4AE3-AEA7-5C4F5708B17A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541F1DB6-93AE-4A84-AB2D-8BC8F86C3D84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D502E6B1-F368-4550-A4D3-B3010A99F663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4720ED11-4A42-479C-84D4-DDDADFCA8B0B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21A74775-B349-48A0-8EB3-EB08D561D6B0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0B6A7A23-5EE1-4D66-89A0-9F9216A2BE97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97A2BD28-5A14-44CC-AF36-E25E51CB04F9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FD9F7980-1AFD-41C1-8F06-2BD58E9E7DB3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1F6026E1-58EA-4165-9806-8320F1A2151F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6D59B6D1-D4A0-486E-B6B9-3FE8ECF9C85C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72CA5142-D8D9-42C7-8426-2AAC92BBC5C5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8C402CD6-E17F-4364-A73B-136161E50AD6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01BAEB30-CD03-4381-BDDE-20B657FE5739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A3D46CD0-3F66-416E-BAFF-126E1A4784A7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0F1B6B8A-04A8-44E5-84B4-58A3959BB46B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06028C46-1883-45B7-8314-A8D2BF1FBD61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F99BDCEF-D0B7-4B1D-9B03-512515EB7624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CC7813EC-4BD1-43A5-BA1A-26ACB8B2E6FA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8162D4CF-AA2B-4374-92D5-BD31E37529FF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710989EA-C787-4E9F-8213-206712EC3CFE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67A73065-5334-4F41-A369-8EB437B331D7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14727066-BEC2-49F3-AA3E-E3A425402AE8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113B9B44-4595-4732-933D-6C0AA7F533BB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06EBC64F-EA62-4482-A2A7-5939C0723B11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33897A80-E31B-4861-AB97-6833FD1866E7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B0225A30-1CA9-4637-83EA-DCD6E18DED7D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97423E78-84B8-41A4-88C0-2B85AECC0B84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0A0180-433B-47A5-BF80-1EEB17480B28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9926ED4B-698A-4425-A478-27C93E5CE58B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7D7BFD81-01C8-4719-9A58-A31303343AA6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C087B679-2D15-4E9F-B11A-BB0FE103AF93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11D03C6A-977B-4008-8A7A-3E2151BE46B2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082E0242-5963-4F00-A534-FEF1C51B9AFA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52079047-834D-4C25-BFD9-12E3AD917B28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203379C-10FF-442E-9FC3-2B647AC3BDFD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92333550-029A-4109-95FE-C047B815C2DF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1F32300F-FDD5-4B38-864C-CB443526AD71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697ADF22-F97D-4F1C-BCC7-E4612CB741D3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9056A6F9-3DA3-4E9B-9E20-5113253AFD24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AE2D63FA-5325-44CA-8AD7-EF0DF6F08E63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FAC70D65-FE27-4362-B6CB-C8E98F2364A0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81AD4C59-EFEF-459D-A27F-15A146895412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10332771-7241-4A69-9E3B-39EE0DD599DB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ECCA8BB1-856A-44D2-836F-0D09CCB6E639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817876D5-B5AE-4CB9-91F0-3216E405ABFC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590CBEB8-26D2-44A7-AFC9-3B1CFAFBFD58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9E11B621-B7C7-42B9-B8C0-3204D6DB8B09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D0CABEAB-553B-494A-B777-460445E83DC6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68B218BD-395A-4502-A94E-A08DE8654F26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A7961E44-961D-4848-8CEB-1EFCB33CB293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37E592D2-D46E-4E6F-83FE-862FA73EFB5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4CFF5549-C64F-4551-8F2F-5D3B660A3675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8FE9E35B-59B2-4A10-A724-3DFA5A54B44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A4D308D9-9560-4C6C-90F4-615C4E747CF1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27E0EE38-41B7-4F78-8FF1-CBCB26374803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2FE8C0B9-ACE9-4D2C-ADF2-5408026F7DD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C71CC93-5EE5-4874-AD2D-4189352D970E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A0A0A"/>
              </a:solidFill>
              <a:effectLst/>
              <a:uLnTx/>
              <a:uFillTx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48CE323D-DC14-4B3E-B71E-DD8022C75652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15AE75A8-6AB5-4AF9-9E1C-D8D161F64E6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4060171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4" r:id="rId16"/>
    <p:sldLayoutId id="2147483835" r:id="rId17"/>
    <p:sldLayoutId id="2147483836" r:id="rId18"/>
    <p:sldLayoutId id="2147483837" r:id="rId19"/>
    <p:sldLayoutId id="2147483838" r:id="rId20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19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/>
              <a:t>Insert page title (sentence case)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F6D7778-F272-4F12-ADD2-8AE6FF10DDDC}"/>
              </a:ext>
            </a:extLst>
          </p:cNvPr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/>
          </a:p>
        </p:txBody>
      </p:sp>
      <p:sp>
        <p:nvSpPr>
          <p:cNvPr id="8" name="Text Placeholder 9" descr="{&quot;templafy&quot;:{&quot;id&quot;:&quot;426829f3-a068-40dd-990f-0d6c65b91b0a&quot;}}">
            <a:extLst>
              <a:ext uri="{FF2B5EF4-FFF2-40B4-BE49-F238E27FC236}">
                <a16:creationId xmlns:a16="http://schemas.microsoft.com/office/drawing/2014/main" id="{E2298AE1-CDB8-4D61-8E3E-B33DFA9BF7BF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/>
              <a:t>Public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8DC1505A-D53E-46CB-98E1-B26FE6EF50E2}"/>
              </a:ext>
            </a:extLst>
          </p:cNvPr>
          <p:cNvGrpSpPr>
            <a:grpSpLocks/>
          </p:cNvGrpSpPr>
          <p:nvPr userDrawn="1">
            <p:custDataLst>
              <p:tags r:id="rId5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B03385C0-FA62-482E-86F8-51D141991BAA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rvey 1/3 [1]">
              <a:extLst>
                <a:ext uri="{FF2B5EF4-FFF2-40B4-BE49-F238E27FC236}">
                  <a16:creationId xmlns:a16="http://schemas.microsoft.com/office/drawing/2014/main" id="{2AF839AF-2E27-4E20-AC45-63BF5A3D6D5B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arvey 2/3 [2]">
              <a:extLst>
                <a:ext uri="{FF2B5EF4-FFF2-40B4-BE49-F238E27FC236}">
                  <a16:creationId xmlns:a16="http://schemas.microsoft.com/office/drawing/2014/main" id="{2BBEF0FA-98A4-41EB-8C3C-CDC4A9952293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Harvey 3/3 [3]">
              <a:extLst>
                <a:ext uri="{FF2B5EF4-FFF2-40B4-BE49-F238E27FC236}">
                  <a16:creationId xmlns:a16="http://schemas.microsoft.com/office/drawing/2014/main" id="{588E309A-5C95-4579-A744-8BCF77C6484D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Harvey 4" hidden="1">
            <a:extLst>
              <a:ext uri="{FF2B5EF4-FFF2-40B4-BE49-F238E27FC236}">
                <a16:creationId xmlns:a16="http://schemas.microsoft.com/office/drawing/2014/main" id="{FAAF2626-AAF4-4D60-8827-D9A28E763C6A}"/>
              </a:ext>
            </a:extLst>
          </p:cNvPr>
          <p:cNvGrpSpPr>
            <a:grpSpLocks/>
          </p:cNvGrpSpPr>
          <p:nvPr userDrawn="1">
            <p:custDataLst>
              <p:tags r:id="rId6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4" name="Harvey 0/4 [0]">
              <a:extLst>
                <a:ext uri="{FF2B5EF4-FFF2-40B4-BE49-F238E27FC236}">
                  <a16:creationId xmlns:a16="http://schemas.microsoft.com/office/drawing/2014/main" id="{2DF0EC80-934B-46F9-B89F-1A2188954F1C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Harvey 1/4 [1]">
              <a:extLst>
                <a:ext uri="{FF2B5EF4-FFF2-40B4-BE49-F238E27FC236}">
                  <a16:creationId xmlns:a16="http://schemas.microsoft.com/office/drawing/2014/main" id="{1A34F556-9FC3-43DE-B08C-349BA9AF8100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arvey 2/4 [2]">
              <a:extLst>
                <a:ext uri="{FF2B5EF4-FFF2-40B4-BE49-F238E27FC236}">
                  <a16:creationId xmlns:a16="http://schemas.microsoft.com/office/drawing/2014/main" id="{B4650B2C-1EE2-4EBC-AAA6-824B8B062675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rvey 3/4 [3]">
              <a:extLst>
                <a:ext uri="{FF2B5EF4-FFF2-40B4-BE49-F238E27FC236}">
                  <a16:creationId xmlns:a16="http://schemas.microsoft.com/office/drawing/2014/main" id="{E1D9DFDA-DACB-4022-B941-267860F50122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Harvey 4/4 [4]">
              <a:extLst>
                <a:ext uri="{FF2B5EF4-FFF2-40B4-BE49-F238E27FC236}">
                  <a16:creationId xmlns:a16="http://schemas.microsoft.com/office/drawing/2014/main" id="{535A9AAC-D900-41AC-A7D2-7B637F94A431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Harvey 8" hidden="1">
            <a:extLst>
              <a:ext uri="{FF2B5EF4-FFF2-40B4-BE49-F238E27FC236}">
                <a16:creationId xmlns:a16="http://schemas.microsoft.com/office/drawing/2014/main" id="{ED8A5D7C-2D26-46E7-AB93-04C15BD4F716}"/>
              </a:ext>
            </a:extLst>
          </p:cNvPr>
          <p:cNvGrpSpPr>
            <a:grpSpLocks/>
          </p:cNvGrpSpPr>
          <p:nvPr userDrawn="1">
            <p:custDataLst>
              <p:tags r:id="rId7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20" name="Harvey 0/8 [0]">
              <a:extLst>
                <a:ext uri="{FF2B5EF4-FFF2-40B4-BE49-F238E27FC236}">
                  <a16:creationId xmlns:a16="http://schemas.microsoft.com/office/drawing/2014/main" id="{7D039D96-0D6A-4F0E-B841-1D6BDE482450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Harvey 1/8 [1]">
              <a:extLst>
                <a:ext uri="{FF2B5EF4-FFF2-40B4-BE49-F238E27FC236}">
                  <a16:creationId xmlns:a16="http://schemas.microsoft.com/office/drawing/2014/main" id="{B3C7964C-88AB-43A7-A51A-B4AB84CE7A54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Harvey 2/8 [2]">
              <a:extLst>
                <a:ext uri="{FF2B5EF4-FFF2-40B4-BE49-F238E27FC236}">
                  <a16:creationId xmlns:a16="http://schemas.microsoft.com/office/drawing/2014/main" id="{C7AE6770-5215-45FF-B014-86AA2ECC4829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rvey 3/8 [3]">
              <a:extLst>
                <a:ext uri="{FF2B5EF4-FFF2-40B4-BE49-F238E27FC236}">
                  <a16:creationId xmlns:a16="http://schemas.microsoft.com/office/drawing/2014/main" id="{E8B0F36E-0ABF-4BAA-A7DF-E85B8A54FB43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Harvey 4/8 [4]">
              <a:extLst>
                <a:ext uri="{FF2B5EF4-FFF2-40B4-BE49-F238E27FC236}">
                  <a16:creationId xmlns:a16="http://schemas.microsoft.com/office/drawing/2014/main" id="{E3A6F114-74F3-42E9-A2FB-6219EF85DF8F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Harvey 5/8 [5]">
              <a:extLst>
                <a:ext uri="{FF2B5EF4-FFF2-40B4-BE49-F238E27FC236}">
                  <a16:creationId xmlns:a16="http://schemas.microsoft.com/office/drawing/2014/main" id="{12F75908-AEE9-43DD-AD5A-408EF10384C2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rvey 6/8 [6]">
              <a:extLst>
                <a:ext uri="{FF2B5EF4-FFF2-40B4-BE49-F238E27FC236}">
                  <a16:creationId xmlns:a16="http://schemas.microsoft.com/office/drawing/2014/main" id="{E082B21E-784F-4399-879D-0628B9A6CA6A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Harvey 7/8 [7]">
              <a:extLst>
                <a:ext uri="{FF2B5EF4-FFF2-40B4-BE49-F238E27FC236}">
                  <a16:creationId xmlns:a16="http://schemas.microsoft.com/office/drawing/2014/main" id="{3D4BC633-AE3B-406A-9741-3CECDA703A70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Harvey 8/8 [8]">
              <a:extLst>
                <a:ext uri="{FF2B5EF4-FFF2-40B4-BE49-F238E27FC236}">
                  <a16:creationId xmlns:a16="http://schemas.microsoft.com/office/drawing/2014/main" id="{FB04349D-8A21-4FA2-8C36-160BB39F77DB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Harvey 100" hidden="1">
            <a:extLst>
              <a:ext uri="{FF2B5EF4-FFF2-40B4-BE49-F238E27FC236}">
                <a16:creationId xmlns:a16="http://schemas.microsoft.com/office/drawing/2014/main" id="{FEA31CD5-AF74-430B-8937-99211CF7A86A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30" name="Harvey 0/100 [0]">
              <a:extLst>
                <a:ext uri="{FF2B5EF4-FFF2-40B4-BE49-F238E27FC236}">
                  <a16:creationId xmlns:a16="http://schemas.microsoft.com/office/drawing/2014/main" id="{5F002AD4-5F39-46E2-9F29-123EB3332123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Harvey 1/100 [1]">
              <a:extLst>
                <a:ext uri="{FF2B5EF4-FFF2-40B4-BE49-F238E27FC236}">
                  <a16:creationId xmlns:a16="http://schemas.microsoft.com/office/drawing/2014/main" id="{DABA7BE6-CDF6-4FF3-B498-95C4AE35FF74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Harvey 2/100 [2]">
              <a:extLst>
                <a:ext uri="{FF2B5EF4-FFF2-40B4-BE49-F238E27FC236}">
                  <a16:creationId xmlns:a16="http://schemas.microsoft.com/office/drawing/2014/main" id="{82A87DF7-E27E-4604-A2B7-629CBBFE62FF}"/>
                </a:ext>
              </a:extLst>
            </p:cNvPr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Harvey 3/100 [3]">
              <a:extLst>
                <a:ext uri="{FF2B5EF4-FFF2-40B4-BE49-F238E27FC236}">
                  <a16:creationId xmlns:a16="http://schemas.microsoft.com/office/drawing/2014/main" id="{4317D585-B3EC-4DA3-8086-AAC424E42AC8}"/>
                </a:ext>
              </a:extLst>
            </p:cNvPr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Harvey 4/100 [4]">
              <a:extLst>
                <a:ext uri="{FF2B5EF4-FFF2-40B4-BE49-F238E27FC236}">
                  <a16:creationId xmlns:a16="http://schemas.microsoft.com/office/drawing/2014/main" id="{C3DDBA3C-91F3-4FDD-93EF-64F1A71E4620}"/>
                </a:ext>
              </a:extLst>
            </p:cNvPr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955D9A72-A1B1-4430-8899-6EA8CDB57BC4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F17AA925-8E7C-4E48-9B34-CEB374E4482F}"/>
                </a:ext>
              </a:extLst>
            </p:cNvPr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0D10FB2-DDAD-4A9A-97DC-337072825B76}"/>
                </a:ext>
              </a:extLst>
            </p:cNvPr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3C8B0442-BB66-4269-8B84-78DFFC9B5D03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6FC76F65-3AF9-4E83-89E6-4625A93ACC44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A551B3DC-E53E-48F4-9837-11D36FEFD185}"/>
                </a:ext>
              </a:extLst>
            </p:cNvPr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1AA92C73-78F8-4C49-8B1C-F9D7FDF29119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A5815C32-B3F1-4806-B3FC-0B34A002B9A8}"/>
                </a:ext>
              </a:extLst>
            </p:cNvPr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BCB20F8A-9ED2-456B-B77B-D0ED64F5F8D6}"/>
                </a:ext>
              </a:extLst>
            </p:cNvPr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BB501452-143B-4646-AFAA-19BBA74E5EEF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4E1610D0-A2F8-40E5-B9E9-B9F4ADE84C4F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D546B0D-BEEC-4402-9C93-0F0A501089DF}"/>
                </a:ext>
              </a:extLst>
            </p:cNvPr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96054A1A-69A4-4D72-80DA-B36810A13E31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A255192B-3D4F-4F14-8B7E-7D5B27AF8124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2463C1CE-78FE-4461-A9B7-C75EA8A9BB11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4728CF39-D3DE-423C-8161-15E78C37CF68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AB9FECCB-7845-4DC1-A3DF-794D6C20BAFA}"/>
                </a:ext>
              </a:extLst>
            </p:cNvPr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23173878-638A-447C-87AE-DA1B71FFED22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E9414276-F6FB-4251-AD20-EEB07DC67FA7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6743654D-4BD9-4688-87D0-A555060F7F44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3728644-05FA-4385-B2AE-51BDE2F500AF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48BAA2F8-77AD-4F0E-BAB8-E0B69855A783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96219058-74F9-4FB6-B3DF-396DDEA8C820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53EB2F4A-330A-4D2D-BDCA-00ADB39E35A4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11BFFC4F-82C0-48FC-9731-68ED638028E2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B86820E6-F331-4956-BB3C-F026503EC773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04E8E28D-6A69-48B9-BD5A-627B016DEC30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D4F055B1-57CA-468B-BFF5-B09CC09B7F8E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A13FE822-6756-41D8-9FEE-CDCCCFD70D4E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C0428AB4-531C-4FB0-BEE9-A34E1CE3DFDB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E3AA9F5-25B0-4D0A-BA39-80AE52C31FD6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8671F1B4-3564-48D3-80D9-366792282DB0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3A63619A-8CA1-4B1A-85CD-335017F977BB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F07198F2-D644-45A1-B0C6-9AAA450B0B4F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D66457F8-1D40-4CF6-BE06-BF2C73978B03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400C163E-457D-4851-8DE9-6044378DACD8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400ECAC2-B757-45C2-8548-03D5903937F8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EB940494-301C-49A5-B898-9E2F6AD8C751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E38BF466-C8AC-4453-964C-0721723B3488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DF49DF1E-332B-43E4-9F7D-89231565DE6E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42546EA4-E042-4C37-B531-00EA031B1081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336A402D-2A22-4FA9-94E3-3417999DF4C6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B77E3120-DBD8-46FF-8E81-468CB9CA5556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C7DE051B-949B-435F-8FE3-5AC23BD79F00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CE87981A-50DC-469B-9BED-E410D9C4523C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09000150-37F1-44E7-90CE-823F3D818627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7C390C9B-400C-4298-9451-DDA21AE072A5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CD74444C-FD06-494D-A86F-F5A9EF3DF948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71C059AD-2B8D-4AC3-97AC-1C49D7484794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B31C6B8A-F9DD-4E14-B631-766D96C68862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0BD4C0AF-89CD-4C1B-957F-8CA5A314A7FE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91B10105-1727-4B9C-8FCD-3D334C87BDE6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10898073-8095-4DE7-AD95-0F8C96BC360A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6DAC7101-D4D8-448C-A304-03FD92F4726B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217FF511-93A0-4626-AD9A-E3C9223AB082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B174582B-2B02-49C0-BF3C-2F590DA4B376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33DB99C1-7490-4472-9497-92CB0A05D37F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5B3273E3-981C-4F41-B7C3-9586D2DDB606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B054D749-7282-4A1A-A3AE-FCEA23483CB5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FAD20644-5B4D-4DCF-905C-ADF42E9EB48E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209F7C97-D7C7-4B24-BA42-05A1577E875F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DF1C9977-12F0-4A6D-80C6-EE308E12725D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A71F6A66-C058-4F2F-B290-FA1CC991F642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3DEC417F-7D71-4C5B-8085-B1583B2FCCC6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96A13EE1-EC22-4C01-B4AB-3EF6602FDFBA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EFB4A714-9F67-4868-825D-66C4F537A5E2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F19A226F-E078-4A46-A954-75FADD25402D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756F7D21-1D93-4B57-ABFA-EE5584CBC7E6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8B48008C-A1AB-43F4-817D-5E481F7E9337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565E5A64-245E-4A5F-89BD-4A608EAB3F91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4D5F9994-73C2-4C23-BA0B-7566D8BE9160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BD448083-14BE-4295-B4A4-AED8235312B8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77931D2B-536D-4DE6-AE4C-CB9EA4DE4C61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53E1ED11-19DD-4DE4-B566-1978E4E0FAF7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CCE175F0-4184-4D43-8EF9-EA2D4C1192B8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0A3700C8-F53E-4767-B37F-AC04E744EBAC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0BEC1370-E4B6-4E47-8F9F-15D7D8FB2CFC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4C25E3D8-02DA-44CC-A566-01AA84DC7AE3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D30E4CAB-D224-4135-96E3-C41420C5FF8C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86971F1C-765A-4BE9-BB2E-62BD40EB7C96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7027B79D-E0DD-4E78-BF9B-DF2A0C530F79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B7FD9411-38FE-4E5A-9662-49E94C7C02F5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9BFDFBFF-FD42-440B-83A2-ED71871262A4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CAD5BB42-5CEB-4C55-8223-90413902CB0C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69C7B28D-51E4-4227-9093-C514D42A9005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3BEADF39-E00B-498D-8CC9-1D5C22643BCD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110E6742-673F-4B41-964A-7CDD1E4E1D69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86471447-BD67-40A7-9F08-A43B4D8F8BD8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4C0E595D-9D01-413C-9699-82CFF38A783B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E50798B7-8A83-431E-9EF2-5D67851CA417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D43B84EE-C86E-4D3F-90D2-DFB5E1CCA1D6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96EA00D-C888-4D50-B739-5199600A5DE5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0045E86D-0114-4DFD-BC58-E46759227C93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464F7942-D723-4D2E-91EA-3AEF84D34459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C8E37BA9-454A-4082-B576-FC335CC3F86E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B0BC0277-15E0-4AB3-BCCF-B6B586D4D835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8495ADBB-87DF-4E47-9C91-45D9C4AC8F45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B468B29C-7B96-4569-96EE-F47CF951513B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9A1CD764-7821-44EC-ADA1-C483C992546C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B6FC9C5D-FC2A-46D7-A941-BF2C841A2865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EF8BE20D-18E3-40D7-A5DA-108105F38AFC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5EB5107-168F-4341-A51A-3E0EC2311F1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929BCB4-707F-4791-A475-B37763C376C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26325548-081C-48A0-A68E-5CA2A59148D7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A43B4339-3778-4A62-8434-905641533AE5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A0A0A"/>
              </a:solidFill>
              <a:effectLst/>
              <a:uLnTx/>
              <a:uFillTx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161EC9C5-7BA6-4B4E-859C-15F67506A917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BFFB0CDE-ABC5-4213-9CCB-29844DCD6D92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17090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2.xml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itcertcouncil.org/mp-files/itcc-value-of-it-certification-2021.pdf/" TargetMode="External"/><Relationship Id="rId13" Type="http://schemas.openxmlformats.org/officeDocument/2006/relationships/image" Target="../media/image44.png"/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home.pearsonvue.com/About/News/2021/Value-of-IT-Certification-study-highlights-benefit.aspx" TargetMode="External"/><Relationship Id="rId12" Type="http://schemas.openxmlformats.org/officeDocument/2006/relationships/image" Target="../media/image43.png"/><Relationship Id="rId2" Type="http://schemas.openxmlformats.org/officeDocument/2006/relationships/tags" Target="../tags/tag371.xml"/><Relationship Id="rId16" Type="http://schemas.openxmlformats.org/officeDocument/2006/relationships/hyperlink" Target="https://groups.community.sap.com/t5/sap-learning-groups/ct-p/SAP-Learning" TargetMode="Externa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0.emf"/><Relationship Id="rId11" Type="http://schemas.openxmlformats.org/officeDocument/2006/relationships/image" Target="../media/image42.png"/><Relationship Id="rId5" Type="http://schemas.openxmlformats.org/officeDocument/2006/relationships/oleObject" Target="../embeddings/oleObject1.bin"/><Relationship Id="rId15" Type="http://schemas.openxmlformats.org/officeDocument/2006/relationships/hyperlink" Target="https://groups.community.sap.com/t5/sap-teched/gh-p/SAP-TechEd-Group" TargetMode="External"/><Relationship Id="rId10" Type="http://schemas.openxmlformats.org/officeDocument/2006/relationships/hyperlink" Target="https://learning.sap.com/teched" TargetMode="External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41.png"/><Relationship Id="rId14" Type="http://schemas.openxmlformats.org/officeDocument/2006/relationships/image" Target="../media/image4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036986001EZbl&amp;comm_hub_field_id_=F1DA732D6686D23BF5BBD64CFEBF5833" TargetMode="External"/><Relationship Id="rId3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036647001Ee5O&amp;comm_hub_field_id_=F1DA732D6686D23BF5BBD64CFEBF5833" TargetMode="External"/><Relationship Id="rId7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448374001X6GH&amp;comm_hub_field_id_=F1DA732D6686D23BF5BBD64CFEBF5833" TargetMode="External"/><Relationship Id="rId2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036877001ERS0&amp;comm_hub_field_id_=F1DA732D6686D23BF5BBD64CFEBF5833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036950001EHbd&amp;comm_hub_field_id_=F1DA732D6686D23BF5BBD64CFEBF5833" TargetMode="External"/><Relationship Id="rId11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036443001EIc7&amp;comm_hub_field_id_=F1DA732D6686D23BF5BBD64CFEBF5833" TargetMode="External"/><Relationship Id="rId5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036915001EwnT&amp;comm_hub_field_id_=F1DA732D6686D23BF5BBD64CFEBF5833" TargetMode="External"/><Relationship Id="rId10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448678001X25s&amp;comm_hub_field_id_=F1DA732D6686D23BF5BBD64CFEBF5833" TargetMode="External"/><Relationship Id="rId4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448414001XuHl&amp;comm_hub_field_id_=F1DA732D6686D23BF5BBD64CFEBF5833" TargetMode="External"/><Relationship Id="rId9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041428001ExKO&amp;comm_hub_field_id_=F1DA732D6686D23BF5BBD64CFEBF583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5.xml"/><Relationship Id="rId4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1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esentation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DT262- Execute Bots Rapidly in SAP S/4HANA Cloud with SAP Built Process Automation</a:t>
            </a:r>
            <a:endParaRPr lang="de-DE" dirty="0"/>
          </a:p>
        </p:txBody>
      </p:sp>
      <p:pic>
        <p:nvPicPr>
          <p:cNvPr id="7" name="Title image">
            <a:extLst>
              <a:ext uri="{FF2B5EF4-FFF2-40B4-BE49-F238E27FC236}">
                <a16:creationId xmlns:a16="http://schemas.microsoft.com/office/drawing/2014/main" id="{37CF1F63-6232-DC41-820F-A2E7C43C8C1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4828" b="46162"/>
          <a:stretch/>
        </p:blipFill>
        <p:spPr bwMode="black">
          <a:xfrm>
            <a:off x="0" y="-1"/>
            <a:ext cx="12195175" cy="343080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14524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77D8A83-3752-43AA-B1BC-825736A321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5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177D8A83-3752-43AA-B1BC-825736A321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61A3AF5-B530-B241-B4B4-0C4DF157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43967" y="2351999"/>
            <a:ext cx="11183564" cy="638636"/>
          </a:xfrm>
        </p:spPr>
        <p:txBody>
          <a:bodyPr vert="horz"/>
          <a:lstStyle/>
          <a:p>
            <a:r>
              <a:rPr lang="en-US" sz="2350"/>
              <a:t>Open new career opportunities</a:t>
            </a:r>
            <a:br>
              <a:rPr lang="en-US" sz="2350">
                <a:cs typeface="Arial"/>
              </a:rPr>
            </a:br>
            <a:r>
              <a:rPr lang="en-US" sz="1800" b="0"/>
              <a:t>Join</a:t>
            </a:r>
            <a:r>
              <a:rPr lang="en-US" sz="1800" b="0">
                <a:ea typeface="+mj-lt"/>
                <a:cs typeface="+mj-lt"/>
              </a:rPr>
              <a:t> the community of people with skills for the future</a:t>
            </a:r>
            <a:endParaRPr lang="en-US" sz="1800" b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F2C79A-229F-46E4-B349-2494DA102707}"/>
              </a:ext>
            </a:extLst>
          </p:cNvPr>
          <p:cNvSpPr/>
          <p:nvPr/>
        </p:nvSpPr>
        <p:spPr>
          <a:xfrm>
            <a:off x="505455" y="6241893"/>
            <a:ext cx="11186482" cy="24622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64770" indent="-64770">
              <a:defRPr/>
            </a:pPr>
            <a:r>
              <a:rPr lang="en-US" sz="800"/>
              <a:t>1. </a:t>
            </a:r>
            <a:r>
              <a:rPr lang="en-US" sz="800">
                <a:solidFill>
                  <a:srgbClr val="000000"/>
                </a:solidFill>
                <a:hlinkClick r:id="rId7"/>
              </a:rPr>
              <a:t>Pearson VUE’s Latest “Value of IT Certification” Study Highlights Benefits of IT Certification in Challenging Times,”</a:t>
            </a:r>
            <a:r>
              <a:rPr lang="en-US" sz="800">
                <a:solidFill>
                  <a:srgbClr val="000000"/>
                </a:solidFill>
              </a:rPr>
              <a:t> Pearson Education Inc., May 25, </a:t>
            </a:r>
            <a:r>
              <a:rPr lang="en-US" sz="800"/>
              <a:t>2021.</a:t>
            </a:r>
          </a:p>
          <a:p>
            <a:pPr marL="64770" indent="-64770">
              <a:defRPr/>
            </a:pPr>
            <a:r>
              <a:rPr lang="en-US" sz="800"/>
              <a:t>2. Chuck Cooper, </a:t>
            </a:r>
            <a:r>
              <a:rPr lang="en-US" sz="800">
                <a:hlinkClick r:id="rId8"/>
              </a:rPr>
              <a:t>Why Get IT Certified? The Value of IT Certification: An IT Certification White Paper</a:t>
            </a:r>
            <a:r>
              <a:rPr lang="en-US" sz="800"/>
              <a:t>, IT Certification Council, March 2021.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DE68E4-C9C0-46F7-9903-A378E42D73DA}"/>
              </a:ext>
            </a:extLst>
          </p:cNvPr>
          <p:cNvSpPr/>
          <p:nvPr/>
        </p:nvSpPr>
        <p:spPr bwMode="gray">
          <a:xfrm>
            <a:off x="-4274" y="1624747"/>
            <a:ext cx="12192000" cy="102362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noFill/>
            <a:miter lim="800000"/>
            <a:headEnd/>
            <a:tailEnd/>
          </a:ln>
          <a:effectLst/>
        </p:spPr>
        <p:txBody>
          <a:bodyPr lIns="89977" tIns="71981" rIns="89977" bIns="71981" rtlCol="0" anchor="ctr"/>
          <a:lstStyle/>
          <a:p>
            <a:pPr>
              <a:spcBef>
                <a:spcPts val="600"/>
              </a:spcBef>
              <a:defRPr/>
            </a:pPr>
            <a:r>
              <a:rPr lang="en-US" sz="1600">
                <a:solidFill>
                  <a:srgbClr val="000000">
                    <a:lumMod val="75000"/>
                    <a:lumOff val="25000"/>
                  </a:srgbClr>
                </a:solidFill>
              </a:rPr>
              <a:t>  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B02FBF-09A2-4A6F-AED7-39896CF726A2}"/>
              </a:ext>
            </a:extLst>
          </p:cNvPr>
          <p:cNvSpPr/>
          <p:nvPr/>
        </p:nvSpPr>
        <p:spPr>
          <a:xfrm>
            <a:off x="5897563" y="1813390"/>
            <a:ext cx="1306471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0795" defTabSz="1088122" fontAlgn="base">
              <a:buClr>
                <a:srgbClr val="F0AB00"/>
              </a:buClr>
              <a:buSzPct val="80000"/>
              <a:defRPr/>
            </a:pPr>
            <a:r>
              <a:rPr lang="en-US" sz="2800" b="1" kern="0">
                <a:solidFill>
                  <a:schemeClr val="accent3"/>
                </a:solidFill>
                <a:ea typeface="Arial Unicode MS"/>
                <a:cs typeface="Arial Unicode MS"/>
              </a:rPr>
              <a:t>61%</a:t>
            </a:r>
            <a:endParaRPr lang="en-US">
              <a:solidFill>
                <a:schemeClr val="accent3"/>
              </a:solidFill>
              <a:ea typeface="Arial Unicode MS"/>
              <a:cs typeface="Arial Unicode MS"/>
            </a:endParaRPr>
          </a:p>
          <a:p>
            <a:pPr marL="10795" defTabSz="1088122" fontAlgn="base">
              <a:buClr>
                <a:srgbClr val="F0AB00"/>
              </a:buClr>
              <a:buSzPct val="80000"/>
              <a:defRPr/>
            </a:pPr>
            <a:r>
              <a:rPr lang="en-US" sz="1400"/>
              <a:t>Get promotions</a:t>
            </a:r>
            <a:r>
              <a:rPr lang="en-US" sz="1400" baseline="30000">
                <a:solidFill>
                  <a:srgbClr val="000000"/>
                </a:solidFill>
              </a:rPr>
              <a:t>1</a:t>
            </a:r>
            <a:endParaRPr lang="en-US" sz="1400">
              <a:cs typeface="Arial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B2D7DFC-953F-4EDA-9C0B-67C89AA259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195" y="1614560"/>
            <a:ext cx="1044000" cy="1044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6C139E0-C9AE-4EEF-AFDA-2C430FFCDF03}"/>
              </a:ext>
            </a:extLst>
          </p:cNvPr>
          <p:cNvSpPr txBox="1"/>
          <p:nvPr/>
        </p:nvSpPr>
        <p:spPr>
          <a:xfrm>
            <a:off x="1454322" y="1859561"/>
            <a:ext cx="4081393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800" b="1">
                <a:solidFill>
                  <a:srgbClr val="000000"/>
                </a:solidFill>
              </a:rPr>
              <a:t>Check </a:t>
            </a:r>
            <a:r>
              <a:rPr lang="en-US" sz="1800">
                <a:solidFill>
                  <a:srgbClr val="000000"/>
                </a:solidFill>
                <a:hlinkClick r:id="rId10"/>
              </a:rPr>
              <a:t>learning.sap.com/teched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to benefit like other certified experts: 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7D7A2A-A60B-4C75-BB30-9D236437BE95}"/>
              </a:ext>
            </a:extLst>
          </p:cNvPr>
          <p:cNvCxnSpPr/>
          <p:nvPr/>
        </p:nvCxnSpPr>
        <p:spPr>
          <a:xfrm>
            <a:off x="-20081" y="2648373"/>
            <a:ext cx="12192000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0E87ED6-281C-42E2-944F-C3184EE9ED23}"/>
              </a:ext>
            </a:extLst>
          </p:cNvPr>
          <p:cNvGrpSpPr/>
          <p:nvPr/>
        </p:nvGrpSpPr>
        <p:grpSpPr>
          <a:xfrm>
            <a:off x="7644616" y="1813390"/>
            <a:ext cx="1824525" cy="646331"/>
            <a:chOff x="7644914" y="1813389"/>
            <a:chExt cx="1824525" cy="64633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AE18954-4CF9-412B-AE2D-BA29A3F7B5A1}"/>
                </a:ext>
              </a:extLst>
            </p:cNvPr>
            <p:cNvSpPr/>
            <p:nvPr/>
          </p:nvSpPr>
          <p:spPr>
            <a:xfrm>
              <a:off x="7644914" y="1813389"/>
              <a:ext cx="772010" cy="43088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2800" b="1" kern="0">
                  <a:solidFill>
                    <a:srgbClr val="4FB81C"/>
                  </a:solidFill>
                  <a:ea typeface="Arial Unicode MS"/>
                  <a:cs typeface="Arial"/>
                </a:rPr>
                <a:t>91%</a:t>
              </a:r>
              <a:endParaRPr lang="en-US" sz="1800">
                <a:solidFill>
                  <a:srgbClr val="4FB81C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0478641-AD9F-43B4-9FD4-EE804A660963}"/>
                </a:ext>
              </a:extLst>
            </p:cNvPr>
            <p:cNvSpPr/>
            <p:nvPr/>
          </p:nvSpPr>
          <p:spPr>
            <a:xfrm>
              <a:off x="8483115" y="1994364"/>
              <a:ext cx="986324" cy="21544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1400">
                  <a:solidFill>
                    <a:srgbClr val="000000"/>
                  </a:solidFill>
                  <a:cs typeface="Arial"/>
                </a:rPr>
                <a:t>Increase </a:t>
              </a:r>
              <a:endParaRPr lang="en-US" sz="1400" baseline="30000">
                <a:solidFill>
                  <a:srgbClr val="000000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32A16C6-3F5F-4EDB-A61B-FAC4C8405AB4}"/>
                </a:ext>
              </a:extLst>
            </p:cNvPr>
            <p:cNvSpPr/>
            <p:nvPr/>
          </p:nvSpPr>
          <p:spPr>
            <a:xfrm>
              <a:off x="7644914" y="2244276"/>
              <a:ext cx="1791185" cy="21544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1400">
                  <a:solidFill>
                    <a:srgbClr val="000000"/>
                  </a:solidFill>
                  <a:cs typeface="Arial"/>
                </a:rPr>
                <a:t>confidence in abilities</a:t>
              </a:r>
              <a:r>
                <a:rPr lang="en-US" sz="1400" baseline="3000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EC8A6FF-3E9D-4CA0-9415-3B2CC5E5DAC0}"/>
              </a:ext>
            </a:extLst>
          </p:cNvPr>
          <p:cNvGrpSpPr/>
          <p:nvPr/>
        </p:nvGrpSpPr>
        <p:grpSpPr>
          <a:xfrm>
            <a:off x="9909722" y="1813390"/>
            <a:ext cx="2121726" cy="646331"/>
            <a:chOff x="9908135" y="1813389"/>
            <a:chExt cx="1871248" cy="64633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1C8C6AE-A1D9-4DFC-9DE2-A32258015FC9}"/>
                </a:ext>
              </a:extLst>
            </p:cNvPr>
            <p:cNvSpPr/>
            <p:nvPr/>
          </p:nvSpPr>
          <p:spPr>
            <a:xfrm>
              <a:off x="9908135" y="1813389"/>
              <a:ext cx="863372" cy="43088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2800" b="1" kern="0">
                  <a:solidFill>
                    <a:srgbClr val="008FD3"/>
                  </a:solidFill>
                  <a:ea typeface="Arial Unicode MS"/>
                  <a:cs typeface="Arial Unicode MS"/>
                </a:rPr>
                <a:t>&gt;71%</a:t>
              </a:r>
              <a:endParaRPr lang="en-US" sz="1800">
                <a:solidFill>
                  <a:srgbClr val="008FD3"/>
                </a:solidFill>
                <a:ea typeface="Arial Unicode MS"/>
                <a:cs typeface="Arial Unicode M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7DBCC9F-4F94-4B75-B36A-9D9618A92868}"/>
                </a:ext>
              </a:extLst>
            </p:cNvPr>
            <p:cNvSpPr/>
            <p:nvPr/>
          </p:nvSpPr>
          <p:spPr>
            <a:xfrm>
              <a:off x="10793059" y="1994364"/>
              <a:ext cx="986324" cy="21544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1400">
                  <a:solidFill>
                    <a:srgbClr val="000000"/>
                  </a:solidFill>
                  <a:cs typeface="Arial"/>
                </a:rPr>
                <a:t>Increase </a:t>
              </a:r>
              <a:endParaRPr lang="en-US" sz="1400" baseline="30000">
                <a:solidFill>
                  <a:srgbClr val="000000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EDB908-0158-4690-A5F5-D30D4B004546}"/>
                </a:ext>
              </a:extLst>
            </p:cNvPr>
            <p:cNvSpPr/>
            <p:nvPr/>
          </p:nvSpPr>
          <p:spPr>
            <a:xfrm>
              <a:off x="9908135" y="2244276"/>
              <a:ext cx="1791185" cy="21544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1400">
                  <a:solidFill>
                    <a:srgbClr val="000000"/>
                  </a:solidFill>
                </a:rPr>
                <a:t>problem-solving skills</a:t>
              </a:r>
              <a:r>
                <a:rPr lang="en-US" sz="1400" baseline="30000">
                  <a:solidFill>
                    <a:srgbClr val="000000"/>
                  </a:solidFill>
                </a:rPr>
                <a:t>2</a:t>
              </a:r>
            </a:p>
          </p:txBody>
        </p:sp>
      </p:grpSp>
      <p:sp>
        <p:nvSpPr>
          <p:cNvPr id="52" name="Text Placeholder 20">
            <a:extLst>
              <a:ext uri="{FF2B5EF4-FFF2-40B4-BE49-F238E27FC236}">
                <a16:creationId xmlns:a16="http://schemas.microsoft.com/office/drawing/2014/main" id="{8D6815CC-63C3-4442-AC0C-02C53B022EF8}"/>
              </a:ext>
            </a:extLst>
          </p:cNvPr>
          <p:cNvSpPr txBox="1">
            <a:spLocks/>
          </p:cNvSpPr>
          <p:nvPr/>
        </p:nvSpPr>
        <p:spPr bwMode="black">
          <a:xfrm>
            <a:off x="7479556" y="3353578"/>
            <a:ext cx="3521908" cy="4924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088231" rtl="0" eaLnBrk="1" latinLnBrk="0" hangingPunct="1">
              <a:spcBef>
                <a:spcPts val="1799"/>
              </a:spcBef>
              <a:buClr>
                <a:schemeClr val="accent1"/>
              </a:buClr>
              <a:buSzPct val="80000"/>
              <a:buFontTx/>
              <a:buNone/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10" indent="-179910" algn="l" defTabSz="1088231" rtl="0" eaLnBrk="1" latinLnBrk="0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667" indent="-179334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799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30" indent="-179910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640" indent="-179910" algn="l" defTabSz="1088231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637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753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868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985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2400"/>
              </a:spcBef>
              <a:spcAft>
                <a:spcPts val="1200"/>
              </a:spcAft>
            </a:pPr>
            <a:r>
              <a:rPr lang="en-US" sz="1600" b="1"/>
              <a:t>Expand your </a:t>
            </a:r>
            <a:br>
              <a:rPr lang="en-US" sz="1600" b="1"/>
            </a:br>
            <a:r>
              <a:rPr lang="en-US" sz="1600" b="1"/>
              <a:t>conference experience: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706C82E7-8658-4021-96EE-47C1E7AC038B}"/>
              </a:ext>
            </a:extLst>
          </p:cNvPr>
          <p:cNvSpPr txBox="1">
            <a:spLocks/>
          </p:cNvSpPr>
          <p:nvPr/>
        </p:nvSpPr>
        <p:spPr bwMode="black">
          <a:xfrm>
            <a:off x="1334131" y="3353578"/>
            <a:ext cx="3610932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1088231" rtl="0" eaLnBrk="1" latinLnBrk="0" hangingPunct="1">
              <a:spcBef>
                <a:spcPts val="1799"/>
              </a:spcBef>
              <a:buClr>
                <a:schemeClr val="accent1"/>
              </a:buClr>
              <a:buSzPct val="80000"/>
              <a:buFontTx/>
              <a:buNone/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10" indent="-179910" algn="l" defTabSz="1088231" rtl="0" eaLnBrk="1" latinLnBrk="0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667" indent="-179334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799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30" indent="-179910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640" indent="-179910" algn="l" defTabSz="1088231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637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753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868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985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  <a:spcAft>
                <a:spcPts val="1200"/>
              </a:spcAft>
            </a:pPr>
            <a:r>
              <a:rPr lang="en-US" sz="1600" b="1"/>
              <a:t>Become an SAP solution expert – </a:t>
            </a:r>
            <a:br>
              <a:rPr lang="en-US" sz="1600" b="1"/>
            </a:br>
            <a:r>
              <a:rPr lang="en-US" sz="1600" b="1"/>
              <a:t>now as easy as 1,2,3 in one place:</a:t>
            </a:r>
            <a:endParaRPr lang="en-US">
              <a:cs typeface="Arial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37A0DE3-F23B-409F-B62F-7A52BA3E04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4100" y="2884103"/>
            <a:ext cx="1098174" cy="109817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858A86C-2D08-4A21-A7C4-80C89AF98A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62700" y="2863762"/>
            <a:ext cx="1098000" cy="10980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B96E99D-AF25-47DC-AE63-A5CE88E3261B}"/>
              </a:ext>
            </a:extLst>
          </p:cNvPr>
          <p:cNvGrpSpPr/>
          <p:nvPr/>
        </p:nvGrpSpPr>
        <p:grpSpPr>
          <a:xfrm>
            <a:off x="5287012" y="4144743"/>
            <a:ext cx="605788" cy="518412"/>
            <a:chOff x="4573952" y="4284443"/>
            <a:chExt cx="605788" cy="51841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2E5D088-AE95-4411-ABCA-09B8EA46C23D}"/>
                </a:ext>
              </a:extLst>
            </p:cNvPr>
            <p:cNvSpPr/>
            <p:nvPr/>
          </p:nvSpPr>
          <p:spPr bwMode="gray">
            <a:xfrm>
              <a:off x="4573952" y="4325939"/>
              <a:ext cx="478092" cy="476916"/>
            </a:xfrm>
            <a:prstGeom prst="ellipse">
              <a:avLst/>
            </a:prstGeom>
            <a:solidFill>
              <a:schemeClr val="accent3"/>
            </a:solidFill>
            <a:ln w="25400" algn="ctr">
              <a:noFill/>
              <a:miter lim="800000"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FREE</a:t>
              </a:r>
            </a:p>
          </p:txBody>
        </p:sp>
        <p:pic>
          <p:nvPicPr>
            <p:cNvPr id="58" name="Graphic 57" descr="New with solid fill">
              <a:extLst>
                <a:ext uri="{FF2B5EF4-FFF2-40B4-BE49-F238E27FC236}">
                  <a16:creationId xmlns:a16="http://schemas.microsoft.com/office/drawing/2014/main" id="{4BD57D32-6460-4AC6-873B-21B497127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0800000">
              <a:off x="4956056" y="4284443"/>
              <a:ext cx="223684" cy="223684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D94A698-2A5B-4F31-8132-8D559DD4ADD9}"/>
              </a:ext>
            </a:extLst>
          </p:cNvPr>
          <p:cNvGrpSpPr/>
          <p:nvPr/>
        </p:nvGrpSpPr>
        <p:grpSpPr>
          <a:xfrm>
            <a:off x="11048598" y="4144743"/>
            <a:ext cx="616578" cy="518412"/>
            <a:chOff x="11047011" y="4220943"/>
            <a:chExt cx="616578" cy="51841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D78089C-41A0-411E-97D6-BD386DD3F18D}"/>
                </a:ext>
              </a:extLst>
            </p:cNvPr>
            <p:cNvSpPr/>
            <p:nvPr/>
          </p:nvSpPr>
          <p:spPr bwMode="gray">
            <a:xfrm>
              <a:off x="11047011" y="4262439"/>
              <a:ext cx="478092" cy="476916"/>
            </a:xfrm>
            <a:prstGeom prst="ellipse">
              <a:avLst/>
            </a:prstGeom>
            <a:solidFill>
              <a:schemeClr val="accent3"/>
            </a:solidFill>
            <a:ln w="25400" algn="ctr">
              <a:noFill/>
              <a:miter lim="800000"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FREE</a:t>
              </a:r>
            </a:p>
          </p:txBody>
        </p:sp>
        <p:pic>
          <p:nvPicPr>
            <p:cNvPr id="61" name="Graphic 60" descr="New with solid fill">
              <a:extLst>
                <a:ext uri="{FF2B5EF4-FFF2-40B4-BE49-F238E27FC236}">
                  <a16:creationId xmlns:a16="http://schemas.microsoft.com/office/drawing/2014/main" id="{5E86CDF7-8704-479B-B584-8AE9E6986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0800000">
              <a:off x="11439905" y="4220943"/>
              <a:ext cx="223684" cy="223684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D7994D9-DAD3-4A5A-8AEA-8A1DF7E953C9}"/>
              </a:ext>
            </a:extLst>
          </p:cNvPr>
          <p:cNvGrpSpPr/>
          <p:nvPr/>
        </p:nvGrpSpPr>
        <p:grpSpPr>
          <a:xfrm>
            <a:off x="11048598" y="5056685"/>
            <a:ext cx="616578" cy="486662"/>
            <a:chOff x="11047011" y="5252818"/>
            <a:chExt cx="616578" cy="486662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A1B935D-16DA-4AD6-B08F-5A825E64E5E3}"/>
                </a:ext>
              </a:extLst>
            </p:cNvPr>
            <p:cNvSpPr/>
            <p:nvPr/>
          </p:nvSpPr>
          <p:spPr bwMode="gray">
            <a:xfrm>
              <a:off x="11047011" y="5262564"/>
              <a:ext cx="478092" cy="476916"/>
            </a:xfrm>
            <a:prstGeom prst="ellipse">
              <a:avLst/>
            </a:prstGeom>
            <a:solidFill>
              <a:schemeClr val="accent3"/>
            </a:solidFill>
            <a:ln w="25400" algn="ctr">
              <a:noFill/>
              <a:miter lim="800000"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FREE</a:t>
              </a:r>
            </a:p>
          </p:txBody>
        </p:sp>
        <p:pic>
          <p:nvPicPr>
            <p:cNvPr id="64" name="Graphic 63" descr="New with solid fill">
              <a:extLst>
                <a:ext uri="{FF2B5EF4-FFF2-40B4-BE49-F238E27FC236}">
                  <a16:creationId xmlns:a16="http://schemas.microsoft.com/office/drawing/2014/main" id="{76707426-0CAB-445F-9B93-6251F70A7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0800000">
              <a:off x="11439905" y="5252818"/>
              <a:ext cx="223684" cy="223684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31E530-E477-468D-9D89-66391E0FAF80}"/>
              </a:ext>
            </a:extLst>
          </p:cNvPr>
          <p:cNvGrpSpPr/>
          <p:nvPr/>
        </p:nvGrpSpPr>
        <p:grpSpPr>
          <a:xfrm>
            <a:off x="5287012" y="5056685"/>
            <a:ext cx="605788" cy="518412"/>
            <a:chOff x="4587726" y="5177335"/>
            <a:chExt cx="605788" cy="51841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1685918-084E-419F-9F2A-5981411FA8E3}"/>
                </a:ext>
              </a:extLst>
            </p:cNvPr>
            <p:cNvSpPr/>
            <p:nvPr/>
          </p:nvSpPr>
          <p:spPr bwMode="gray">
            <a:xfrm>
              <a:off x="4587726" y="5218831"/>
              <a:ext cx="478092" cy="476916"/>
            </a:xfrm>
            <a:prstGeom prst="ellipse">
              <a:avLst/>
            </a:prstGeom>
            <a:solidFill>
              <a:schemeClr val="accent4"/>
            </a:solidFill>
            <a:ln w="25400" algn="ctr">
              <a:noFill/>
              <a:miter lim="800000"/>
              <a:headEnd/>
              <a:tailEnd/>
            </a:ln>
          </p:spPr>
          <p:txBody>
            <a:bodyPr lIns="0" tIns="0" rIns="0" bIns="0" rtlCol="0" anchor="ctr"/>
            <a:lstStyle>
              <a:defPPr>
                <a:defRPr lang="en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SAP TechEd OFFER</a:t>
              </a:r>
            </a:p>
          </p:txBody>
        </p:sp>
        <p:pic>
          <p:nvPicPr>
            <p:cNvPr id="67" name="Graphic 22" descr="New with solid fill">
              <a:extLst>
                <a:ext uri="{FF2B5EF4-FFF2-40B4-BE49-F238E27FC236}">
                  <a16:creationId xmlns:a16="http://schemas.microsoft.com/office/drawing/2014/main" id="{820F2744-C7B4-4161-8B80-90D4EB1FF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0800000">
              <a:off x="4969830" y="5177335"/>
              <a:ext cx="223684" cy="223684"/>
            </a:xfrm>
            <a:prstGeom prst="rect">
              <a:avLst/>
            </a:prstGeom>
          </p:spPr>
        </p:pic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063F240-398A-4D7B-B8E1-FC9A8DDD655F}"/>
              </a:ext>
            </a:extLst>
          </p:cNvPr>
          <p:cNvCxnSpPr/>
          <p:nvPr/>
        </p:nvCxnSpPr>
        <p:spPr>
          <a:xfrm>
            <a:off x="-20081" y="2648373"/>
            <a:ext cx="12192000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6339C549-48B9-4109-8618-70CE962DC424}"/>
              </a:ext>
            </a:extLst>
          </p:cNvPr>
          <p:cNvSpPr txBox="1">
            <a:spLocks/>
          </p:cNvSpPr>
          <p:nvPr/>
        </p:nvSpPr>
        <p:spPr bwMode="black">
          <a:xfrm>
            <a:off x="6381019" y="4210827"/>
            <a:ext cx="4644168" cy="170816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1088231" rtl="0" eaLnBrk="1" latinLnBrk="0" hangingPunct="1">
              <a:spcBef>
                <a:spcPts val="1799"/>
              </a:spcBef>
              <a:buClr>
                <a:schemeClr val="accent1"/>
              </a:buClr>
              <a:buSzPct val="80000"/>
              <a:buFontTx/>
              <a:buNone/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10" indent="-179910" algn="l" defTabSz="1088231" rtl="0" eaLnBrk="1" latinLnBrk="0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667" indent="-179334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799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30" indent="-179910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640" indent="-179910" algn="l" defTabSz="1088231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637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753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868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985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705" lvl="1" indent="-179705">
              <a:spcBef>
                <a:spcPts val="1800"/>
              </a:spcBef>
              <a:buClr>
                <a:schemeClr val="accent1"/>
              </a:buClr>
            </a:pPr>
            <a:r>
              <a:rPr lang="en-US" sz="1600"/>
              <a:t>Connect with experts, share your knowledge, expand your network, and collaborate with </a:t>
            </a:r>
            <a:br>
              <a:rPr lang="en-US" sz="1600"/>
            </a:br>
            <a:r>
              <a:rPr lang="en-US" sz="1600"/>
              <a:t>peers in </a:t>
            </a:r>
            <a:r>
              <a:rPr lang="en-US" sz="1600" b="1"/>
              <a:t>SAP Community</a:t>
            </a:r>
          </a:p>
          <a:p>
            <a:pPr marL="179705" lvl="1" indent="-179705">
              <a:spcBef>
                <a:spcPts val="1800"/>
              </a:spcBef>
              <a:buClr>
                <a:schemeClr val="accent1"/>
              </a:buClr>
            </a:pPr>
            <a:r>
              <a:rPr lang="en-US" sz="1600"/>
              <a:t>Network with other participants in the group for </a:t>
            </a:r>
            <a:r>
              <a:rPr lang="en-US" sz="1600" b="1">
                <a:hlinkClick r:id="rId15"/>
              </a:rPr>
              <a:t>SAP TechEd</a:t>
            </a:r>
            <a:r>
              <a:rPr lang="en-US" sz="1600"/>
              <a:t> and join the </a:t>
            </a:r>
            <a:r>
              <a:rPr lang="en-US" sz="1600" b="1">
                <a:hlinkClick r:id="rId16"/>
              </a:rPr>
              <a:t>SAP Learning Groups</a:t>
            </a:r>
            <a:r>
              <a:rPr lang="en-US" sz="1600" b="1"/>
              <a:t> </a:t>
            </a:r>
            <a:r>
              <a:rPr lang="en-US" sz="1600"/>
              <a:t>to get your learning questions answered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0693DA4C-CE0B-4C21-BD86-A4BE4F139B20}"/>
              </a:ext>
            </a:extLst>
          </p:cNvPr>
          <p:cNvSpPr txBox="1">
            <a:spLocks/>
          </p:cNvSpPr>
          <p:nvPr/>
        </p:nvSpPr>
        <p:spPr bwMode="black">
          <a:xfrm>
            <a:off x="504827" y="4210828"/>
            <a:ext cx="5008561" cy="146193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1088231" rtl="0" eaLnBrk="1" latinLnBrk="0" hangingPunct="1">
              <a:spcBef>
                <a:spcPts val="1799"/>
              </a:spcBef>
              <a:buClr>
                <a:schemeClr val="accent1"/>
              </a:buClr>
              <a:buSzPct val="80000"/>
              <a:buFontTx/>
              <a:buNone/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10" indent="-179910" algn="l" defTabSz="1088231" rtl="0" eaLnBrk="1" latinLnBrk="0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667" indent="-179334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799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30" indent="-179910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640" indent="-179910" algn="l" defTabSz="1088231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637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753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868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985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705" lvl="1" indent="-179705">
              <a:spcBef>
                <a:spcPts val="1800"/>
              </a:spcBef>
              <a:buClr>
                <a:schemeClr val="accent1"/>
              </a:buClr>
            </a:pPr>
            <a:r>
              <a:rPr lang="en-US" sz="1600"/>
              <a:t>Follow expert-led </a:t>
            </a:r>
            <a:r>
              <a:rPr lang="en-US" sz="1600" b="1"/>
              <a:t>l</a:t>
            </a:r>
            <a:r>
              <a:rPr lang="en-US" sz="1600" b="1">
                <a:ea typeface="+mn-lt"/>
                <a:cs typeface="+mn-lt"/>
              </a:rPr>
              <a:t>earning journeys </a:t>
            </a:r>
            <a:r>
              <a:rPr lang="en-US" sz="1600" b="1"/>
              <a:t>and live sessions</a:t>
            </a:r>
            <a:r>
              <a:rPr lang="en-US" sz="1600"/>
              <a:t> for various development roles </a:t>
            </a:r>
            <a:br>
              <a:rPr lang="en-US" sz="1600"/>
            </a:br>
            <a:r>
              <a:rPr lang="en-US" sz="1600"/>
              <a:t>to upskill and </a:t>
            </a:r>
            <a:r>
              <a:rPr lang="en-US" sz="1600" b="1">
                <a:ea typeface="+mn-lt"/>
                <a:cs typeface="+mn-lt"/>
              </a:rPr>
              <a:t>prepare for certification</a:t>
            </a:r>
          </a:p>
          <a:p>
            <a:pPr marL="179705" lvl="1" indent="-179705">
              <a:spcBef>
                <a:spcPts val="1800"/>
              </a:spcBef>
              <a:buClr>
                <a:schemeClr val="accent1"/>
              </a:buClr>
            </a:pPr>
            <a:r>
              <a:rPr lang="en-US" sz="1600"/>
              <a:t>Benefit from the </a:t>
            </a:r>
            <a:r>
              <a:rPr lang="en-US" sz="1600" b="1"/>
              <a:t>event-exclusive </a:t>
            </a:r>
            <a:br>
              <a:rPr lang="en-US" sz="1600" b="1"/>
            </a:br>
            <a:r>
              <a:rPr lang="en-US" sz="1600" b="1"/>
              <a:t>certification offer </a:t>
            </a:r>
            <a:endParaRPr lang="en-US" sz="1600" b="1"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14F6D3-F0CC-4943-BF14-0DE81EC1DEEC}"/>
              </a:ext>
            </a:extLst>
          </p:cNvPr>
          <p:cNvSpPr/>
          <p:nvPr/>
        </p:nvSpPr>
        <p:spPr bwMode="gray">
          <a:xfrm>
            <a:off x="0" y="-331597"/>
            <a:ext cx="4914900" cy="301445"/>
          </a:xfrm>
          <a:prstGeom prst="rect">
            <a:avLst/>
          </a:prstGeom>
          <a:solidFill>
            <a:srgbClr val="FF0000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Mandatory Slide - Talk track available in the notes</a:t>
            </a:r>
          </a:p>
        </p:txBody>
      </p:sp>
    </p:spTree>
    <p:extLst>
      <p:ext uri="{BB962C8B-B14F-4D97-AF65-F5344CB8AC3E}">
        <p14:creationId xmlns:p14="http://schemas.microsoft.com/office/powerpoint/2010/main" val="418821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09F7-03AC-45F1-8DF7-3FD3748E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TechEd sessions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47F7E-7168-4BB9-B2ED-DDEFD07C11B6}"/>
              </a:ext>
            </a:extLst>
          </p:cNvPr>
          <p:cNvSpPr txBox="1"/>
          <p:nvPr/>
        </p:nvSpPr>
        <p:spPr>
          <a:xfrm>
            <a:off x="828136" y="1720985"/>
            <a:ext cx="10862341" cy="4097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Improve, Automate and Extend Business Processes with Low-Code/No-Code Tools</a:t>
            </a:r>
            <a:endParaRPr lang="en-US" sz="20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Speed Business Transformation with App Development and Automation Tools</a:t>
            </a:r>
            <a:endParaRPr lang="en-US" sz="20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Extend and Improve Standard Application Processes Easily</a:t>
            </a:r>
            <a:r>
              <a:rPr lang="en-US" sz="1800" b="1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000" b="1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Automate Arvato Systems - Bertelsmann Using SAP Process Automation </a:t>
            </a:r>
            <a:endParaRPr lang="en-US" sz="20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Build Process Automations and Extensions to SAP Solutions</a:t>
            </a:r>
            <a:endParaRPr lang="en-US" sz="20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Build Robust Apps Enhanced with Process Automation and Low-Code Tooling</a:t>
            </a:r>
            <a:endParaRPr lang="en-US" sz="20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Get More from Your Bots: It's SAP Process Automation </a:t>
            </a:r>
            <a:endParaRPr lang="en-US" sz="20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Automate Your Invoice Processing with SAP Process Automation</a:t>
            </a:r>
            <a:endParaRPr lang="en-US" sz="20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0"/>
              </a:rPr>
              <a:t>Execute Bots in SAP S/4HANA Cloud with SAP Process Automation</a:t>
            </a:r>
            <a:r>
              <a:rPr lang="en-US" sz="1800" b="1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1"/>
              </a:rPr>
              <a:t>Driving Intelligent Automation with SAP Integration Suite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468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descr="{&quot;templafy&quot;:{&quot;id&quot;:&quot;c5795077-d4a2-4854-b837-dc0c6a3645fe&quot;}}">
            <a:extLst>
              <a:ext uri="{FF2B5EF4-FFF2-40B4-BE49-F238E27FC236}">
                <a16:creationId xmlns:a16="http://schemas.microsoft.com/office/drawing/2014/main" id="{E8CBF4DD-15EB-47C8-94C8-492FB092CB97}"/>
              </a:ext>
            </a:extLst>
          </p:cNvPr>
          <p:cNvSpPr txBox="1"/>
          <p:nvPr/>
        </p:nvSpPr>
        <p:spPr>
          <a:xfrm>
            <a:off x="503238" y="3574864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</a:rPr>
              <a:t>Oren.Shatil@SAP.com</a:t>
            </a:r>
          </a:p>
        </p:txBody>
      </p:sp>
      <p:sp>
        <p:nvSpPr>
          <p:cNvPr id="3" name="TextBox 2" descr="{&quot;templafy&quot;:{&quot;id&quot;:&quot;a94a922e-fddc-4f84-84f2-24578e6ee879&quot;}}">
            <a:extLst>
              <a:ext uri="{FF2B5EF4-FFF2-40B4-BE49-F238E27FC236}">
                <a16:creationId xmlns:a16="http://schemas.microsoft.com/office/drawing/2014/main" id="{F02EFDEC-1C58-4504-92E1-D8E4DBCFE8FE}"/>
              </a:ext>
            </a:extLst>
          </p:cNvPr>
          <p:cNvSpPr txBox="1"/>
          <p:nvPr/>
        </p:nvSpPr>
        <p:spPr>
          <a:xfrm>
            <a:off x="503238" y="335171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1400" dirty="0">
                <a:latin typeface="+mn-lt"/>
              </a:rPr>
              <a:t>Oren Shatil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Box 1" descr="Acquired company logo placeholder">
            <a:extLst>
              <a:ext uri="{FF2B5EF4-FFF2-40B4-BE49-F238E27FC236}">
                <a16:creationId xmlns:a16="http://schemas.microsoft.com/office/drawing/2014/main" id="{8E0C940A-4E11-488C-B1B7-10F1A11687FC}"/>
              </a:ext>
            </a:extLst>
          </p:cNvPr>
          <p:cNvSpPr txBox="1"/>
          <p:nvPr/>
        </p:nvSpPr>
        <p:spPr>
          <a:xfrm>
            <a:off x="504000" y="585782"/>
            <a:ext cx="4116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64020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 items"/>
          <p:cNvSpPr>
            <a:spLocks noGrp="1"/>
          </p:cNvSpPr>
          <p:nvPr>
            <p:ph type="body" sz="quarter" idx="10"/>
          </p:nvPr>
        </p:nvSpPr>
        <p:spPr bwMode="gray">
          <a:xfrm>
            <a:off x="504000" y="1620000"/>
            <a:ext cx="11185200" cy="4716000"/>
          </a:xfrm>
        </p:spPr>
        <p:txBody>
          <a:bodyPr/>
          <a:lstStyle/>
          <a:p>
            <a:r>
              <a:rPr lang="en-US" dirty="0"/>
              <a:t>SAP Build Process Automation </a:t>
            </a:r>
          </a:p>
          <a:p>
            <a:pPr lvl="1"/>
            <a:r>
              <a:rPr lang="en-US" dirty="0"/>
              <a:t>Introduction</a:t>
            </a:r>
            <a:endParaRPr lang="en-US" b="0" i="0" dirty="0">
              <a:solidFill>
                <a:srgbClr val="32363A"/>
              </a:solidFill>
              <a:effectLst/>
              <a:latin typeface="72" panose="020B0503030000000003" pitchFamily="34" charset="0"/>
            </a:endParaRPr>
          </a:p>
          <a:p>
            <a:pPr lvl="1"/>
            <a:r>
              <a:rPr lang="en-US" dirty="0">
                <a:solidFill>
                  <a:srgbClr val="32363A"/>
                </a:solidFill>
                <a:latin typeface="72" panose="020B0503030000000003" pitchFamily="34" charset="0"/>
              </a:rPr>
              <a:t>Solution Overview</a:t>
            </a:r>
          </a:p>
          <a:p>
            <a:pPr lvl="1"/>
            <a:r>
              <a:rPr lang="en-US" dirty="0">
                <a:solidFill>
                  <a:srgbClr val="32363A"/>
                </a:solidFill>
                <a:latin typeface="72" panose="020B0503030000000003" pitchFamily="34" charset="0"/>
              </a:rPr>
              <a:t>SAP S/4HANA Cloud Out-of-Box Prebuilt Content</a:t>
            </a:r>
            <a:endParaRPr lang="en-US" dirty="0"/>
          </a:p>
          <a:p>
            <a:r>
              <a:rPr lang="en-US" dirty="0"/>
              <a:t>Hands-on Exercise - Extend SAP S/4HANA Prebuilt Content with Workflow</a:t>
            </a:r>
          </a:p>
          <a:p>
            <a:pPr lvl="1"/>
            <a:r>
              <a:rPr lang="en-US" dirty="0"/>
              <a:t>Use case - </a:t>
            </a:r>
            <a:r>
              <a:rPr lang="en-US" b="0" i="0" dirty="0">
                <a:solidFill>
                  <a:srgbClr val="32363A"/>
                </a:solidFill>
                <a:effectLst/>
                <a:latin typeface="72" panose="020B0503030000000003" pitchFamily="34" charset="0"/>
              </a:rPr>
              <a:t>Create Purchase Requisitions from Excel (48M)</a:t>
            </a:r>
          </a:p>
          <a:p>
            <a:pPr lvl="1"/>
            <a:r>
              <a:rPr lang="en-US" dirty="0">
                <a:solidFill>
                  <a:srgbClr val="32363A"/>
                </a:solidFill>
                <a:latin typeface="72" panose="020B0503030000000003" pitchFamily="34" charset="0"/>
              </a:rPr>
              <a:t>Hands-on Exercise Flow</a:t>
            </a:r>
            <a:endParaRPr lang="en-US" dirty="0"/>
          </a:p>
        </p:txBody>
      </p:sp>
      <p:sp>
        <p:nvSpPr>
          <p:cNvPr id="2" name="Agenda"/>
          <p:cNvSpPr>
            <a:spLocks noGrp="1"/>
          </p:cNvSpPr>
          <p:nvPr>
            <p:ph type="title"/>
          </p:nvPr>
        </p:nvSpPr>
        <p:spPr bwMode="gray"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FFB8CFC-77C2-CAEB-A038-1206E27D721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t="15343" b="42459"/>
          <a:stretch/>
        </p:blipFill>
        <p:spPr>
          <a:xfrm>
            <a:off x="1" y="3427200"/>
            <a:ext cx="12195175" cy="34308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C46871-C60A-0B74-6C0B-9FC12D31C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SAP Build </a:t>
            </a:r>
            <a:r>
              <a:rPr lang="en-US" dirty="0"/>
              <a:t>Process Automation </a:t>
            </a:r>
          </a:p>
        </p:txBody>
      </p:sp>
    </p:spTree>
    <p:extLst>
      <p:ext uri="{BB962C8B-B14F-4D97-AF65-F5344CB8AC3E}">
        <p14:creationId xmlns:p14="http://schemas.microsoft.com/office/powerpoint/2010/main" val="91713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35">
            <a:extLst>
              <a:ext uri="{FF2B5EF4-FFF2-40B4-BE49-F238E27FC236}">
                <a16:creationId xmlns:a16="http://schemas.microsoft.com/office/drawing/2014/main" id="{0D036C97-149C-4105-9DBD-BDE6BA8E561B}"/>
              </a:ext>
            </a:extLst>
          </p:cNvPr>
          <p:cNvCxnSpPr>
            <a:cxnSpLocks/>
          </p:cNvCxnSpPr>
          <p:nvPr/>
        </p:nvCxnSpPr>
        <p:spPr>
          <a:xfrm flipH="1">
            <a:off x="10171743" y="3840756"/>
            <a:ext cx="69368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14A44D7-FF6E-47E9-BCD0-C94B64E83CD2}"/>
              </a:ext>
            </a:extLst>
          </p:cNvPr>
          <p:cNvSpPr/>
          <p:nvPr/>
        </p:nvSpPr>
        <p:spPr bwMode="gray">
          <a:xfrm>
            <a:off x="2392316" y="1731538"/>
            <a:ext cx="7792278" cy="2891517"/>
          </a:xfrm>
          <a:prstGeom prst="roundRect">
            <a:avLst>
              <a:gd name="adj" fmla="val 2574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AC0C9-D4A3-4A6C-B3E6-24AC6D29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Introducing SAP Build Process Automation </a:t>
            </a:r>
            <a:br>
              <a:rPr lang="en-US" dirty="0"/>
            </a:br>
            <a:r>
              <a:rPr lang="en-US" sz="1800" b="0" dirty="0">
                <a:solidFill>
                  <a:schemeClr val="accent1"/>
                </a:solidFill>
              </a:rPr>
              <a:t>Capabilities: citizen automation for line-of-business builders</a:t>
            </a:r>
            <a:endParaRPr lang="en-US" b="0" dirty="0">
              <a:solidFill>
                <a:schemeClr val="accent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3F34966-0747-4DB3-97AF-67BA96CB8259}"/>
              </a:ext>
            </a:extLst>
          </p:cNvPr>
          <p:cNvGrpSpPr/>
          <p:nvPr/>
        </p:nvGrpSpPr>
        <p:grpSpPr>
          <a:xfrm>
            <a:off x="2438730" y="3248634"/>
            <a:ext cx="1728358" cy="1063558"/>
            <a:chOff x="5786163" y="5290442"/>
            <a:chExt cx="1467131" cy="106355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6B24B7-7089-4EA7-9983-C532F7C972B2}"/>
                </a:ext>
              </a:extLst>
            </p:cNvPr>
            <p:cNvSpPr/>
            <p:nvPr/>
          </p:nvSpPr>
          <p:spPr>
            <a:xfrm>
              <a:off x="5786163" y="6046223"/>
              <a:ext cx="14671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Advanced workflow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C379CF-41EC-4EF0-AF7D-23AE804AA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67089" y="5290442"/>
              <a:ext cx="1007624" cy="89779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D202105-F57E-4B7E-8B49-BDD5C96EBEDC}"/>
              </a:ext>
            </a:extLst>
          </p:cNvPr>
          <p:cNvGrpSpPr/>
          <p:nvPr/>
        </p:nvGrpSpPr>
        <p:grpSpPr>
          <a:xfrm>
            <a:off x="2861923" y="2065580"/>
            <a:ext cx="881973" cy="976267"/>
            <a:chOff x="2197629" y="4130443"/>
            <a:chExt cx="881973" cy="9762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2930C0B-CE49-4819-A975-3994C1526BCB}"/>
                </a:ext>
              </a:extLst>
            </p:cNvPr>
            <p:cNvSpPr/>
            <p:nvPr/>
          </p:nvSpPr>
          <p:spPr>
            <a:xfrm>
              <a:off x="2197629" y="4798933"/>
              <a:ext cx="8819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Process 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408222B-4E00-4BE6-9DE0-8394F8663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98065" y="4130443"/>
              <a:ext cx="681101" cy="68110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5EDE085-9BB4-41D2-8410-C17E956F7DAC}"/>
              </a:ext>
            </a:extLst>
          </p:cNvPr>
          <p:cNvGrpSpPr/>
          <p:nvPr/>
        </p:nvGrpSpPr>
        <p:grpSpPr>
          <a:xfrm>
            <a:off x="4683861" y="1972995"/>
            <a:ext cx="811430" cy="1090424"/>
            <a:chOff x="3895775" y="4037858"/>
            <a:chExt cx="811430" cy="10904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ECB0FD-CD8C-4D92-A7FC-ED5C5E30BF44}"/>
                </a:ext>
              </a:extLst>
            </p:cNvPr>
            <p:cNvSpPr/>
            <p:nvPr/>
          </p:nvSpPr>
          <p:spPr>
            <a:xfrm>
              <a:off x="3992340" y="4820505"/>
              <a:ext cx="6511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Form 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49F0D86-011A-488F-85BD-234C353AE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95775" y="4037858"/>
              <a:ext cx="811430" cy="811430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335EC87-1026-44A1-B76E-800F0D4D57FB}"/>
              </a:ext>
            </a:extLst>
          </p:cNvPr>
          <p:cNvSpPr/>
          <p:nvPr/>
        </p:nvSpPr>
        <p:spPr>
          <a:xfrm>
            <a:off x="6399094" y="4009245"/>
            <a:ext cx="1180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Automations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1A129F-5F72-4C94-9DCA-EE5456982ACA}"/>
              </a:ext>
            </a:extLst>
          </p:cNvPr>
          <p:cNvCxnSpPr>
            <a:cxnSpLocks/>
          </p:cNvCxnSpPr>
          <p:nvPr/>
        </p:nvCxnSpPr>
        <p:spPr>
          <a:xfrm>
            <a:off x="4171415" y="2370175"/>
            <a:ext cx="0" cy="1747278"/>
          </a:xfrm>
          <a:prstGeom prst="line">
            <a:avLst/>
          </a:prstGeom>
          <a:ln w="3175"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40BA16F-3339-4AFF-A3D2-8EC78584F355}"/>
              </a:ext>
            </a:extLst>
          </p:cNvPr>
          <p:cNvCxnSpPr>
            <a:cxnSpLocks/>
          </p:cNvCxnSpPr>
          <p:nvPr/>
        </p:nvCxnSpPr>
        <p:spPr>
          <a:xfrm>
            <a:off x="6048684" y="2359638"/>
            <a:ext cx="0" cy="1747278"/>
          </a:xfrm>
          <a:prstGeom prst="line">
            <a:avLst/>
          </a:prstGeom>
          <a:ln w="3175"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70F65C4-7F2F-4830-890A-7531B730893F}"/>
              </a:ext>
            </a:extLst>
          </p:cNvPr>
          <p:cNvCxnSpPr>
            <a:cxnSpLocks/>
          </p:cNvCxnSpPr>
          <p:nvPr/>
        </p:nvCxnSpPr>
        <p:spPr>
          <a:xfrm>
            <a:off x="8133675" y="2406130"/>
            <a:ext cx="0" cy="1747278"/>
          </a:xfrm>
          <a:prstGeom prst="line">
            <a:avLst/>
          </a:prstGeom>
          <a:ln w="3175"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1F820B1-5946-42CA-BD76-46EA7DFCF2E5}"/>
              </a:ext>
            </a:extLst>
          </p:cNvPr>
          <p:cNvCxnSpPr>
            <a:cxnSpLocks/>
          </p:cNvCxnSpPr>
          <p:nvPr/>
        </p:nvCxnSpPr>
        <p:spPr>
          <a:xfrm flipH="1">
            <a:off x="2491707" y="3210926"/>
            <a:ext cx="7551271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A0E4D46-F781-4E97-ADE9-5DF8CBEC0794}"/>
              </a:ext>
            </a:extLst>
          </p:cNvPr>
          <p:cNvSpPr txBox="1"/>
          <p:nvPr/>
        </p:nvSpPr>
        <p:spPr>
          <a:xfrm>
            <a:off x="4655006" y="1588094"/>
            <a:ext cx="32668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b="1" kern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b="1" kern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SAP Process Automation</a:t>
            </a:r>
            <a:endParaRPr lang="en-US" sz="1200" b="1" kern="0">
              <a:solidFill>
                <a:schemeClr val="accent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17D36F-C939-499F-AF81-292BB872F682}"/>
              </a:ext>
            </a:extLst>
          </p:cNvPr>
          <p:cNvSpPr txBox="1"/>
          <p:nvPr/>
        </p:nvSpPr>
        <p:spPr>
          <a:xfrm>
            <a:off x="565746" y="2512863"/>
            <a:ext cx="144117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Process manager</a:t>
            </a:r>
            <a:br>
              <a:rPr lang="en-US" sz="1050" kern="0"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Process mining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1D18A2-7665-4694-8A73-37815DFF9DB5}"/>
              </a:ext>
            </a:extLst>
          </p:cNvPr>
          <p:cNvSpPr txBox="1"/>
          <p:nvPr/>
        </p:nvSpPr>
        <p:spPr>
          <a:xfrm>
            <a:off x="544983" y="4013467"/>
            <a:ext cx="148270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Experience</a:t>
            </a:r>
            <a:br>
              <a:rPr lang="en-US" sz="1050" kern="0"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management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496D7577-0B65-40C5-9334-181A5CD6FED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8656" y="3461369"/>
            <a:ext cx="615054" cy="61505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7801E0A-D81A-47F3-8C68-EEB00FD13C61}"/>
              </a:ext>
            </a:extLst>
          </p:cNvPr>
          <p:cNvSpPr txBox="1"/>
          <p:nvPr/>
        </p:nvSpPr>
        <p:spPr>
          <a:xfrm>
            <a:off x="10481104" y="4100292"/>
            <a:ext cx="144117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Pro-code</a:t>
            </a:r>
            <a:br>
              <a:rPr lang="en-US" sz="1050" kern="0"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app dev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21F70B5-C65B-403E-B737-1D80091FC6A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5423" y="1961260"/>
            <a:ext cx="721521" cy="72152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36E8136-5FF1-4176-9594-B130F222FE11}"/>
              </a:ext>
            </a:extLst>
          </p:cNvPr>
          <p:cNvSpPr txBox="1"/>
          <p:nvPr/>
        </p:nvSpPr>
        <p:spPr>
          <a:xfrm>
            <a:off x="10478066" y="2641313"/>
            <a:ext cx="144117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Citizen </a:t>
            </a:r>
            <a:br>
              <a:rPr lang="en-US" sz="1050" kern="0"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app dev</a:t>
            </a:r>
          </a:p>
        </p:txBody>
      </p:sp>
      <p:cxnSp>
        <p:nvCxnSpPr>
          <p:cNvPr id="74" name="Straight Connector 35">
            <a:extLst>
              <a:ext uri="{FF2B5EF4-FFF2-40B4-BE49-F238E27FC236}">
                <a16:creationId xmlns:a16="http://schemas.microsoft.com/office/drawing/2014/main" id="{3A070AD3-7A4D-4E8D-95B9-C7041C5A302E}"/>
              </a:ext>
            </a:extLst>
          </p:cNvPr>
          <p:cNvCxnSpPr>
            <a:cxnSpLocks/>
          </p:cNvCxnSpPr>
          <p:nvPr/>
        </p:nvCxnSpPr>
        <p:spPr>
          <a:xfrm flipH="1">
            <a:off x="1699877" y="2310720"/>
            <a:ext cx="693680" cy="0"/>
          </a:xfrm>
          <a:prstGeom prst="straightConnector1">
            <a:avLst/>
          </a:prstGeom>
          <a:ln w="12700">
            <a:solidFill>
              <a:srgbClr val="E20098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9CC1B57-0FE0-4409-BA6A-821DF4B83877}"/>
              </a:ext>
            </a:extLst>
          </p:cNvPr>
          <p:cNvSpPr/>
          <p:nvPr/>
        </p:nvSpPr>
        <p:spPr bwMode="gray">
          <a:xfrm>
            <a:off x="2347837" y="2268198"/>
            <a:ext cx="91440" cy="9144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E20098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0" name="Straight Connector 35">
            <a:extLst>
              <a:ext uri="{FF2B5EF4-FFF2-40B4-BE49-F238E27FC236}">
                <a16:creationId xmlns:a16="http://schemas.microsoft.com/office/drawing/2014/main" id="{61DE12ED-8202-4F16-9205-03AB83C2C7A2}"/>
              </a:ext>
            </a:extLst>
          </p:cNvPr>
          <p:cNvCxnSpPr>
            <a:cxnSpLocks/>
          </p:cNvCxnSpPr>
          <p:nvPr/>
        </p:nvCxnSpPr>
        <p:spPr>
          <a:xfrm flipH="1">
            <a:off x="1745696" y="3865200"/>
            <a:ext cx="647861" cy="0"/>
          </a:xfrm>
          <a:prstGeom prst="straightConnector1">
            <a:avLst/>
          </a:prstGeom>
          <a:ln w="12700">
            <a:solidFill>
              <a:srgbClr val="E20098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E163BED-99EC-47C2-8D76-A9172A3A02A0}"/>
              </a:ext>
            </a:extLst>
          </p:cNvPr>
          <p:cNvSpPr/>
          <p:nvPr/>
        </p:nvSpPr>
        <p:spPr bwMode="gray">
          <a:xfrm>
            <a:off x="2347837" y="3822678"/>
            <a:ext cx="91440" cy="9144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E20098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AE1AB83-2998-4072-AD6B-DDB5CE25AA7A}"/>
              </a:ext>
            </a:extLst>
          </p:cNvPr>
          <p:cNvSpPr/>
          <p:nvPr/>
        </p:nvSpPr>
        <p:spPr bwMode="gray">
          <a:xfrm>
            <a:off x="10139038" y="3802437"/>
            <a:ext cx="91440" cy="9144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AFECC34-1590-4B30-9FA1-22DBB9BCA713}"/>
              </a:ext>
            </a:extLst>
          </p:cNvPr>
          <p:cNvSpPr/>
          <p:nvPr/>
        </p:nvSpPr>
        <p:spPr bwMode="gray">
          <a:xfrm>
            <a:off x="10139038" y="2365073"/>
            <a:ext cx="91440" cy="9144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6" name="Straight Connector 35">
            <a:extLst>
              <a:ext uri="{FF2B5EF4-FFF2-40B4-BE49-F238E27FC236}">
                <a16:creationId xmlns:a16="http://schemas.microsoft.com/office/drawing/2014/main" id="{8841C195-FB30-46DB-9656-6A5C034AB9E3}"/>
              </a:ext>
            </a:extLst>
          </p:cNvPr>
          <p:cNvCxnSpPr>
            <a:cxnSpLocks/>
          </p:cNvCxnSpPr>
          <p:nvPr/>
        </p:nvCxnSpPr>
        <p:spPr>
          <a:xfrm flipH="1">
            <a:off x="10230478" y="2404397"/>
            <a:ext cx="519012" cy="319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DB8A744-DED5-4B47-A4CA-14A8849F0C0C}"/>
              </a:ext>
            </a:extLst>
          </p:cNvPr>
          <p:cNvSpPr/>
          <p:nvPr/>
        </p:nvSpPr>
        <p:spPr>
          <a:xfrm>
            <a:off x="4386123" y="4009245"/>
            <a:ext cx="14896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/>
              <a:t>Business rules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9CBB288-36BD-0D4F-A150-850E1B3F835E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V="1">
            <a:off x="4724681" y="3368689"/>
            <a:ext cx="745803" cy="555949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F6AB75E-9669-FD45-BE5C-A5903FEF8FF4}"/>
              </a:ext>
            </a:extLst>
          </p:cNvPr>
          <p:cNvSpPr txBox="1"/>
          <p:nvPr/>
        </p:nvSpPr>
        <p:spPr>
          <a:xfrm>
            <a:off x="2392316" y="4861715"/>
            <a:ext cx="8884600" cy="1831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System Font Regular"/>
              <a:buChar char="■"/>
            </a:pPr>
            <a:r>
              <a:rPr lang="en-US" sz="1400"/>
              <a:t>New </a:t>
            </a:r>
            <a:r>
              <a:rPr lang="en-US" sz="1400" b="1"/>
              <a:t>citizen automation user experience </a:t>
            </a:r>
            <a:r>
              <a:rPr lang="en-US" sz="1400"/>
              <a:t>(process builder, forms builder)</a:t>
            </a:r>
          </a:p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System Font Regular"/>
              <a:buChar char="■"/>
            </a:pPr>
            <a:r>
              <a:rPr lang="en-US" sz="1400"/>
              <a:t>All </a:t>
            </a:r>
            <a:r>
              <a:rPr lang="en-US" sz="1400" b="1"/>
              <a:t>advanced workflow management </a:t>
            </a:r>
            <a:r>
              <a:rPr lang="en-US" sz="1400"/>
              <a:t>capabilities available (rules, process visibility, process flexibility, AI)</a:t>
            </a:r>
          </a:p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System Font Regular"/>
              <a:buChar char="■"/>
            </a:pPr>
            <a:r>
              <a:rPr lang="en-US" sz="1400"/>
              <a:t>Embedded </a:t>
            </a:r>
            <a:r>
              <a:rPr lang="en-US" sz="1400" b="1"/>
              <a:t>RPA capabilities </a:t>
            </a:r>
            <a:r>
              <a:rPr lang="en-US" sz="1400"/>
              <a:t>to readily combine bot automations with workflows </a:t>
            </a:r>
          </a:p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System Font Regular"/>
              <a:buChar char="■"/>
            </a:pPr>
            <a:r>
              <a:rPr lang="en-US" sz="1400"/>
              <a:t>Content and </a:t>
            </a:r>
            <a:r>
              <a:rPr lang="en-US" sz="1400" b="1"/>
              <a:t>reusable artifacts </a:t>
            </a:r>
            <a:r>
              <a:rPr lang="en-US" sz="1400"/>
              <a:t>(such as bots, workflow components, process steps, actions)</a:t>
            </a:r>
          </a:p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System Font Regular"/>
              <a:buChar char="■"/>
            </a:pPr>
            <a:r>
              <a:rPr lang="en-US" sz="1400" b="1"/>
              <a:t>Unified launchpad and task center </a:t>
            </a:r>
            <a:r>
              <a:rPr lang="en-US" sz="1400"/>
              <a:t>for citizen developer applications and automations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648E1FD-CD3F-1348-BB88-0119911582B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4163" y="3293028"/>
            <a:ext cx="688799" cy="688799"/>
          </a:xfrm>
          <a:prstGeom prst="rect">
            <a:avLst/>
          </a:prstGeom>
        </p:spPr>
      </p:pic>
      <p:pic>
        <p:nvPicPr>
          <p:cNvPr id="71682" name="Picture 2" descr="SAP to Acquire Business Process Intelligence Company Signavio">
            <a:extLst>
              <a:ext uri="{FF2B5EF4-FFF2-40B4-BE49-F238E27FC236}">
                <a16:creationId xmlns:a16="http://schemas.microsoft.com/office/drawing/2014/main" id="{5478001C-D8BF-5D4E-BEBF-0FA244ED1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345" y="2067592"/>
            <a:ext cx="832566" cy="4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4" name="Picture 4" descr="Upgrading the SAP Customer and Operations Lifecycle | Signavio">
            <a:extLst>
              <a:ext uri="{FF2B5EF4-FFF2-40B4-BE49-F238E27FC236}">
                <a16:creationId xmlns:a16="http://schemas.microsoft.com/office/drawing/2014/main" id="{09D8BC66-CEE4-4240-A9B5-8747FD150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180" y="1908408"/>
            <a:ext cx="651758" cy="32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8" name="Picture 8" descr="qualtrics-press-meta-images-04-1 - ELGL">
            <a:extLst>
              <a:ext uri="{FF2B5EF4-FFF2-40B4-BE49-F238E27FC236}">
                <a16:creationId xmlns:a16="http://schemas.microsoft.com/office/drawing/2014/main" id="{2829BEB8-BBE0-0E49-9462-2AE3F5993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924" y="3638226"/>
            <a:ext cx="948011" cy="38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868C752-CF13-B044-A0F8-40F8BC12C70C}"/>
              </a:ext>
            </a:extLst>
          </p:cNvPr>
          <p:cNvSpPr/>
          <p:nvPr/>
        </p:nvSpPr>
        <p:spPr>
          <a:xfrm>
            <a:off x="6423561" y="2757139"/>
            <a:ext cx="1090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Intelligence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7B7848B-4029-DF4E-86E5-47AAC570E52C}"/>
              </a:ext>
            </a:extLst>
          </p:cNvPr>
          <p:cNvSpPr/>
          <p:nvPr/>
        </p:nvSpPr>
        <p:spPr>
          <a:xfrm>
            <a:off x="8427148" y="2775510"/>
            <a:ext cx="11394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Task center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4B49FE-F2CE-CF40-BBD1-054902533361}"/>
              </a:ext>
            </a:extLst>
          </p:cNvPr>
          <p:cNvSpPr/>
          <p:nvPr/>
        </p:nvSpPr>
        <p:spPr>
          <a:xfrm>
            <a:off x="8329301" y="4009245"/>
            <a:ext cx="1527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Process visibility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2FB312-D70A-974C-9C62-3B29F2CA77E8}"/>
              </a:ext>
            </a:extLst>
          </p:cNvPr>
          <p:cNvSpPr/>
          <p:nvPr/>
        </p:nvSpPr>
        <p:spPr>
          <a:xfrm>
            <a:off x="321967" y="2998113"/>
            <a:ext cx="192873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>
                <a:solidFill>
                  <a:schemeClr val="accent3"/>
                </a:solidFill>
              </a:rPr>
              <a:t>Integrated process insights </a:t>
            </a:r>
            <a:br>
              <a:rPr lang="en-US" sz="1100">
                <a:solidFill>
                  <a:schemeClr val="accent3"/>
                </a:solidFill>
              </a:rPr>
            </a:br>
            <a:r>
              <a:rPr lang="en-US" sz="1100">
                <a:solidFill>
                  <a:schemeClr val="accent3"/>
                </a:solidFill>
              </a:rPr>
              <a:t>and customer sentiments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6DF3641-F3CC-9249-A5AB-7C9D5DFA8DDC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5353" y="2096495"/>
            <a:ext cx="698400" cy="6984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9CF9D20-A6DD-9142-A691-16E73F084594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5640" y="1988597"/>
            <a:ext cx="831600" cy="8316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E73A33D-EFA5-584D-86B8-51A550C33EF2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3453" y="3252366"/>
            <a:ext cx="842400" cy="8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21428D-4612-984E-82A9-6DE90AD1CA8A}"/>
              </a:ext>
            </a:extLst>
          </p:cNvPr>
          <p:cNvSpPr/>
          <p:nvPr/>
        </p:nvSpPr>
        <p:spPr bwMode="gray">
          <a:xfrm>
            <a:off x="914400" y="1904377"/>
            <a:ext cx="2977978" cy="3684149"/>
          </a:xfrm>
          <a:prstGeom prst="rect">
            <a:avLst/>
          </a:prstGeom>
          <a:noFill/>
          <a:ln w="19050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DE" sz="18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3" name="Rechteck 177">
            <a:extLst>
              <a:ext uri="{FF2B5EF4-FFF2-40B4-BE49-F238E27FC236}">
                <a16:creationId xmlns:a16="http://schemas.microsoft.com/office/drawing/2014/main" id="{5AB1D605-08CC-4104-8E19-152C4A5A0171}"/>
              </a:ext>
            </a:extLst>
          </p:cNvPr>
          <p:cNvSpPr/>
          <p:nvPr/>
        </p:nvSpPr>
        <p:spPr bwMode="gray">
          <a:xfrm>
            <a:off x="4968240" y="1904377"/>
            <a:ext cx="6312535" cy="3684148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F828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0" rtlCol="0" anchor="t" anchorCtr="0"/>
          <a:lstStyle/>
          <a:p>
            <a:pPr marL="0" marR="0" lvl="0" indent="0" algn="ct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1" b="1" i="0" u="none" strike="noStrike" kern="0" cap="none" spc="0" normalizeH="0" baseline="0" noProof="0">
              <a:ln>
                <a:noFill/>
              </a:ln>
              <a:solidFill>
                <a:srgbClr val="0F828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4EEDBA-16FB-5C4A-905B-2978DE0B97E6}"/>
              </a:ext>
            </a:extLst>
          </p:cNvPr>
          <p:cNvCxnSpPr/>
          <p:nvPr/>
        </p:nvCxnSpPr>
        <p:spPr>
          <a:xfrm>
            <a:off x="914400" y="1620167"/>
            <a:ext cx="5590613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2919522D-B39F-4EBE-8538-FCA4AC57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Overview</a:t>
            </a:r>
            <a:endParaRPr lang="de-D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F566E8-BB74-4AD1-92A2-0DE89B4CFC3B}"/>
              </a:ext>
            </a:extLst>
          </p:cNvPr>
          <p:cNvSpPr/>
          <p:nvPr/>
        </p:nvSpPr>
        <p:spPr>
          <a:xfrm>
            <a:off x="1188467" y="2365368"/>
            <a:ext cx="1419220" cy="48474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Design Studio</a:t>
            </a:r>
          </a:p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Bot building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13C720-BED0-4972-B52E-4C1602E43663}"/>
              </a:ext>
            </a:extLst>
          </p:cNvPr>
          <p:cNvSpPr txBox="1"/>
          <p:nvPr/>
        </p:nvSpPr>
        <p:spPr>
          <a:xfrm>
            <a:off x="5127329" y="2939491"/>
            <a:ext cx="1232144" cy="39241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Desktop Agent</a:t>
            </a:r>
          </a:p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+mn-cs"/>
              </a:rPr>
              <a:t>Execution Engine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DEFA4BB-6243-4A76-AB18-29A7E3555A98}"/>
              </a:ext>
            </a:extLst>
          </p:cNvPr>
          <p:cNvSpPr/>
          <p:nvPr/>
        </p:nvSpPr>
        <p:spPr>
          <a:xfrm>
            <a:off x="1154909" y="3575330"/>
            <a:ext cx="1484307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ts val="24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Cloud Factory</a:t>
            </a:r>
          </a:p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ts val="24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Orchestration &amp; monitoring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3C6DD1B-F870-45AA-99F4-2357EDCAA8AF}"/>
              </a:ext>
            </a:extLst>
          </p:cNvPr>
          <p:cNvSpPr/>
          <p:nvPr/>
        </p:nvSpPr>
        <p:spPr>
          <a:xfrm>
            <a:off x="1258420" y="4706868"/>
            <a:ext cx="1277283" cy="6232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Bot Store</a:t>
            </a:r>
          </a:p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Pre-packaged content store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DDF8A1C-3058-4AF9-822E-53A33602797F}"/>
              </a:ext>
            </a:extLst>
          </p:cNvPr>
          <p:cNvSpPr/>
          <p:nvPr/>
        </p:nvSpPr>
        <p:spPr>
          <a:xfrm>
            <a:off x="5986968" y="3772389"/>
            <a:ext cx="901601" cy="239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Desktops</a:t>
            </a:r>
            <a:endParaRPr kumimoji="0" lang="en-US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6B6AC68-1765-456F-9BCD-BB3B7BC5D599}"/>
              </a:ext>
            </a:extLst>
          </p:cNvPr>
          <p:cNvSpPr/>
          <p:nvPr/>
        </p:nvSpPr>
        <p:spPr>
          <a:xfrm>
            <a:off x="6115151" y="3254937"/>
            <a:ext cx="69466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VMs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D60B9DF-967A-47CA-8BD0-D7E09BB3EDD5}"/>
              </a:ext>
            </a:extLst>
          </p:cNvPr>
          <p:cNvGrpSpPr/>
          <p:nvPr/>
        </p:nvGrpSpPr>
        <p:grpSpPr>
          <a:xfrm>
            <a:off x="6294320" y="4021109"/>
            <a:ext cx="286899" cy="209242"/>
            <a:chOff x="5147877" y="5453128"/>
            <a:chExt cx="502213" cy="366276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F5A0A84C-0920-46F2-B083-CAA176DC4F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6546" y="5453128"/>
              <a:ext cx="423544" cy="3071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1D461C6E-7DDF-478F-95F5-9BFB5B272A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187212" y="5482708"/>
              <a:ext cx="423544" cy="3071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5DE46516-7D8F-491B-BA59-EA4C1861C1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147877" y="5512288"/>
              <a:ext cx="423544" cy="3071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8C8E261-6A59-41BB-9939-AE0A35C91297}"/>
              </a:ext>
            </a:extLst>
          </p:cNvPr>
          <p:cNvGrpSpPr/>
          <p:nvPr/>
        </p:nvGrpSpPr>
        <p:grpSpPr>
          <a:xfrm>
            <a:off x="6305628" y="3516018"/>
            <a:ext cx="292638" cy="208181"/>
            <a:chOff x="4936404" y="5350668"/>
            <a:chExt cx="320140" cy="227746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1D869BB-7E3E-4426-A595-8CD4A83E18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1028" t="-140" r="-21028" b="-140"/>
            <a:stretch/>
          </p:blipFill>
          <p:spPr>
            <a:xfrm>
              <a:off x="4986259" y="5350668"/>
              <a:ext cx="270285" cy="1908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7FDA336-8896-4B8B-B398-4A4FED3B9C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1028" t="-140" r="-21028" b="-140"/>
            <a:stretch/>
          </p:blipFill>
          <p:spPr>
            <a:xfrm>
              <a:off x="4961332" y="5369141"/>
              <a:ext cx="270285" cy="1908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BB3D6706-E7B2-4485-BB9F-A2B50107A4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1028" t="-140" r="-21028" b="-140"/>
            <a:stretch/>
          </p:blipFill>
          <p:spPr>
            <a:xfrm>
              <a:off x="4936404" y="5387614"/>
              <a:ext cx="270285" cy="1908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</p:pic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843108B-9D93-4B83-9B57-41507D9BE26E}"/>
              </a:ext>
            </a:extLst>
          </p:cNvPr>
          <p:cNvSpPr/>
          <p:nvPr/>
        </p:nvSpPr>
        <p:spPr>
          <a:xfrm>
            <a:off x="2523004" y="1410751"/>
            <a:ext cx="236475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0AB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SAP Intelligent RPA</a:t>
            </a:r>
          </a:p>
        </p:txBody>
      </p:sp>
      <p:pic>
        <p:nvPicPr>
          <p:cNvPr id="44" name="Image 1">
            <a:extLst>
              <a:ext uri="{FF2B5EF4-FFF2-40B4-BE49-F238E27FC236}">
                <a16:creationId xmlns:a16="http://schemas.microsoft.com/office/drawing/2014/main" id="{CFC1CB7F-C84D-B346-BA42-AC59AB469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0147" y="3387535"/>
            <a:ext cx="647247" cy="735508"/>
          </a:xfrm>
          <a:prstGeom prst="rect">
            <a:avLst/>
          </a:prstGeom>
        </p:spPr>
      </p:pic>
      <p:pic>
        <p:nvPicPr>
          <p:cNvPr id="45" name="Image 6">
            <a:extLst>
              <a:ext uri="{FF2B5EF4-FFF2-40B4-BE49-F238E27FC236}">
                <a16:creationId xmlns:a16="http://schemas.microsoft.com/office/drawing/2014/main" id="{C0C72E14-10A1-194A-BE65-523EE63FC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1171" y="3386077"/>
            <a:ext cx="647247" cy="735508"/>
          </a:xfrm>
          <a:prstGeom prst="rect">
            <a:avLst/>
          </a:prstGeom>
        </p:spPr>
      </p:pic>
      <p:pic>
        <p:nvPicPr>
          <p:cNvPr id="46" name="Image 7">
            <a:extLst>
              <a:ext uri="{FF2B5EF4-FFF2-40B4-BE49-F238E27FC236}">
                <a16:creationId xmlns:a16="http://schemas.microsoft.com/office/drawing/2014/main" id="{B8951335-6B8C-504C-9206-210A49880E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0148" y="2180462"/>
            <a:ext cx="647247" cy="735508"/>
          </a:xfrm>
          <a:prstGeom prst="rect">
            <a:avLst/>
          </a:prstGeom>
        </p:spPr>
      </p:pic>
      <p:pic>
        <p:nvPicPr>
          <p:cNvPr id="47" name="Image 8">
            <a:extLst>
              <a:ext uri="{FF2B5EF4-FFF2-40B4-BE49-F238E27FC236}">
                <a16:creationId xmlns:a16="http://schemas.microsoft.com/office/drawing/2014/main" id="{BE358B92-3C40-7F46-BEAD-D134485C24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0147" y="4594608"/>
            <a:ext cx="647247" cy="73550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10BFF8E-1771-3E44-BB20-8EC28006CA01}"/>
              </a:ext>
            </a:extLst>
          </p:cNvPr>
          <p:cNvSpPr txBox="1"/>
          <p:nvPr/>
        </p:nvSpPr>
        <p:spPr>
          <a:xfrm>
            <a:off x="914400" y="5619656"/>
            <a:ext cx="29779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1200" b="1" i="0" u="none" strike="noStrike" kern="0" cap="none" spc="0" normalizeH="0" baseline="0" noProof="0">
                <a:ln>
                  <a:noFill/>
                </a:ln>
                <a:solidFill>
                  <a:srgbClr val="008FD3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SAP Business Technology Platform</a:t>
            </a: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8FD3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 (Cloud)</a:t>
            </a:r>
            <a:endParaRPr kumimoji="0" lang="en-DE" sz="1200" b="1" i="0" u="none" strike="noStrike" kern="0" cap="none" spc="0" normalizeH="0" baseline="0" noProof="0">
              <a:ln>
                <a:noFill/>
              </a:ln>
              <a:solidFill>
                <a:srgbClr val="008FD3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Arial Unicode MS" pitchFamily="34" charset="-128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80410F-74D1-7F46-8CDB-1E6EEE6E480A}"/>
              </a:ext>
            </a:extLst>
          </p:cNvPr>
          <p:cNvSpPr txBox="1"/>
          <p:nvPr/>
        </p:nvSpPr>
        <p:spPr>
          <a:xfrm>
            <a:off x="7195315" y="5619656"/>
            <a:ext cx="14827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 sz="1200" b="1" ker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defRPr>
            </a:lvl1pPr>
          </a:lstStyle>
          <a:p>
            <a:pPr marL="0" marR="0" lvl="0" indent="0" algn="ctr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1200" b="1" i="0" u="none" strike="noStrike" kern="0" cap="none" spc="0" normalizeH="0" baseline="0" noProof="0">
                <a:ln>
                  <a:noFill/>
                </a:ln>
                <a:solidFill>
                  <a:srgbClr val="0F828F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Customer </a:t>
            </a: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F828F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Environment</a:t>
            </a:r>
            <a:endParaRPr kumimoji="0" lang="en-DE" sz="1200" b="1" i="0" u="none" strike="noStrike" kern="0" cap="none" spc="0" normalizeH="0" baseline="0" noProof="0">
              <a:ln>
                <a:noFill/>
              </a:ln>
              <a:solidFill>
                <a:srgbClr val="0F828F"/>
              </a:solidFill>
              <a:effectLst/>
              <a:uLnTx/>
              <a:uFillTx/>
              <a:latin typeface="Calibri" panose="020F0502020204030204" pitchFamily="34" charset="0"/>
              <a:ea typeface="Arial Unicode MS" pitchFamily="34" charset="-128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1F3FD-7741-1C44-BFE7-16ED0381C338}"/>
              </a:ext>
            </a:extLst>
          </p:cNvPr>
          <p:cNvSpPr txBox="1"/>
          <p:nvPr/>
        </p:nvSpPr>
        <p:spPr>
          <a:xfrm>
            <a:off x="7215932" y="2375913"/>
            <a:ext cx="3920595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Process Automation via UIs and APIs</a:t>
            </a:r>
            <a:endParaRPr kumimoji="0" lang="en-DE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A27574-FEB5-3B4E-BC21-0222D72EE431}"/>
              </a:ext>
            </a:extLst>
          </p:cNvPr>
          <p:cNvSpPr txBox="1"/>
          <p:nvPr/>
        </p:nvSpPr>
        <p:spPr>
          <a:xfrm>
            <a:off x="9416676" y="2709819"/>
            <a:ext cx="2028191" cy="1492716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180000" marR="0" lvl="0" indent="-180000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Third-party tools</a:t>
            </a:r>
          </a:p>
          <a:p>
            <a:pPr marL="180000" marR="0" lvl="0" indent="-180000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Legacy applications</a:t>
            </a:r>
          </a:p>
          <a:p>
            <a:pPr marL="180000" marR="0" lvl="0" indent="-180000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Web applications</a:t>
            </a:r>
          </a:p>
          <a:p>
            <a:pPr marL="180000" marR="0" lvl="0" indent="-180000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Internet portals</a:t>
            </a:r>
          </a:p>
          <a:p>
            <a:pPr marL="180000" marR="0" lvl="0" indent="-180000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Office apps</a:t>
            </a:r>
          </a:p>
          <a:p>
            <a:pPr marL="0" marR="0" lvl="0" indent="0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5157E"/>
              </a:buClr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AEA8F3-F578-6449-AA54-672D894CC727}"/>
              </a:ext>
            </a:extLst>
          </p:cNvPr>
          <p:cNvSpPr txBox="1"/>
          <p:nvPr/>
        </p:nvSpPr>
        <p:spPr>
          <a:xfrm>
            <a:off x="7215932" y="2709819"/>
            <a:ext cx="2355451" cy="2539157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S/4HANA* </a:t>
            </a: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ECC*</a:t>
            </a: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Business ByDesign*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SuccessFactors**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Ariba**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SAP C/4HANA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Concur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Fieldglass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Business One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Intelligent Technologies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4" name="Arrow: Chevron 75">
            <a:extLst>
              <a:ext uri="{FF2B5EF4-FFF2-40B4-BE49-F238E27FC236}">
                <a16:creationId xmlns:a16="http://schemas.microsoft.com/office/drawing/2014/main" id="{B72B9583-EB28-9C4F-AEEE-1A5831126636}"/>
              </a:ext>
            </a:extLst>
          </p:cNvPr>
          <p:cNvSpPr/>
          <p:nvPr/>
        </p:nvSpPr>
        <p:spPr bwMode="gray">
          <a:xfrm>
            <a:off x="6819818" y="3369960"/>
            <a:ext cx="127467" cy="835444"/>
          </a:xfrm>
          <a:prstGeom prst="chevron">
            <a:avLst>
              <a:gd name="adj" fmla="val 59412"/>
            </a:avLst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5A1DC3-EBFE-AB44-BE3A-14E3A51CBC4E}"/>
              </a:ext>
            </a:extLst>
          </p:cNvPr>
          <p:cNvCxnSpPr>
            <a:cxnSpLocks/>
          </p:cNvCxnSpPr>
          <p:nvPr/>
        </p:nvCxnSpPr>
        <p:spPr>
          <a:xfrm>
            <a:off x="3536011" y="3813721"/>
            <a:ext cx="1794821" cy="0"/>
          </a:xfrm>
          <a:prstGeom prst="line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60">
            <a:extLst>
              <a:ext uri="{FF2B5EF4-FFF2-40B4-BE49-F238E27FC236}">
                <a16:creationId xmlns:a16="http://schemas.microsoft.com/office/drawing/2014/main" id="{FC982089-72E0-C94B-9E8E-D03E5C3DC3B6}"/>
              </a:ext>
            </a:extLst>
          </p:cNvPr>
          <p:cNvCxnSpPr>
            <a:cxnSpLocks/>
          </p:cNvCxnSpPr>
          <p:nvPr/>
        </p:nvCxnSpPr>
        <p:spPr>
          <a:xfrm flipV="1">
            <a:off x="4433422" y="1897860"/>
            <a:ext cx="0" cy="356568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bgerundetes Rechteck 24">
            <a:extLst>
              <a:ext uri="{FF2B5EF4-FFF2-40B4-BE49-F238E27FC236}">
                <a16:creationId xmlns:a16="http://schemas.microsoft.com/office/drawing/2014/main" id="{9CE735E2-170A-1A4C-BD38-ABC61833C831}"/>
              </a:ext>
            </a:extLst>
          </p:cNvPr>
          <p:cNvSpPr/>
          <p:nvPr/>
        </p:nvSpPr>
        <p:spPr>
          <a:xfrm>
            <a:off x="3891483" y="3723498"/>
            <a:ext cx="1075131" cy="18254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1" tIns="35991" rIns="35991" bIns="35991" rtlCol="0" anchor="ctr"/>
          <a:lstStyle/>
          <a:p>
            <a:pPr marL="0" marR="0" lvl="0" indent="0" algn="ct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BentonSans Book " charset="0"/>
                <a:cs typeface="BentonSans Book " charset="0"/>
              </a:rPr>
              <a:t>Secure tunnel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7FF25E4-E24B-7C48-AD02-E901E4713D64}"/>
              </a:ext>
            </a:extLst>
          </p:cNvPr>
          <p:cNvSpPr/>
          <p:nvPr/>
        </p:nvSpPr>
        <p:spPr>
          <a:xfrm>
            <a:off x="3943787" y="5440402"/>
            <a:ext cx="982055" cy="24196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1" tIns="35991" rIns="35991" bIns="35991" rtlCol="0" anchor="ctr">
            <a:spAutoFit/>
          </a:bodyPr>
          <a:lstStyle/>
          <a:p>
            <a:pPr marL="0" marR="0" lvl="0" indent="0" algn="ct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Firewall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07CDD-DBFF-4E4B-8638-55D2E8CBDB10}"/>
              </a:ext>
            </a:extLst>
          </p:cNvPr>
          <p:cNvSpPr txBox="1"/>
          <p:nvPr/>
        </p:nvSpPr>
        <p:spPr>
          <a:xfrm>
            <a:off x="9891002" y="5948082"/>
            <a:ext cx="1335302" cy="2693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*  prebuilt content available</a:t>
            </a:r>
          </a:p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** prebuilt content in the roadmap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D679FA-6D58-4AC5-8EE9-0122A83915BF}"/>
              </a:ext>
            </a:extLst>
          </p:cNvPr>
          <p:cNvCxnSpPr>
            <a:cxnSpLocks/>
          </p:cNvCxnSpPr>
          <p:nvPr/>
        </p:nvCxnSpPr>
        <p:spPr>
          <a:xfrm>
            <a:off x="914400" y="3127416"/>
            <a:ext cx="296961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2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745F6F-2E8F-D149-A6AA-1413E28929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§"/>
            </a:pPr>
            <a:r>
              <a:rPr lang="en-US" b="1" dirty="0"/>
              <a:t>Jump-start automation development </a:t>
            </a:r>
            <a:r>
              <a:rPr lang="en-US" dirty="0"/>
              <a:t>while making use of </a:t>
            </a:r>
            <a:r>
              <a:rPr lang="en-US" b="1" dirty="0"/>
              <a:t>best practices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/>
              <a:t>Select from a wide variety of </a:t>
            </a:r>
            <a:r>
              <a:rPr lang="en-US" b="1" dirty="0"/>
              <a:t>prebuilt, directly usable packages </a:t>
            </a:r>
          </a:p>
          <a:p>
            <a:pPr marL="465714" lvl="1" indent="-285750">
              <a:lnSpc>
                <a:spcPct val="120000"/>
              </a:lnSpc>
            </a:pPr>
            <a:r>
              <a:rPr lang="en-US" dirty="0"/>
              <a:t>across lines of business</a:t>
            </a:r>
          </a:p>
          <a:p>
            <a:pPr marL="465714" lvl="1" indent="-285750">
              <a:lnSpc>
                <a:spcPct val="120000"/>
              </a:lnSpc>
            </a:pPr>
            <a:r>
              <a:rPr lang="en-US" dirty="0"/>
              <a:t>industries </a:t>
            </a:r>
          </a:p>
          <a:p>
            <a:pPr marL="465714" lvl="1" indent="-285750">
              <a:lnSpc>
                <a:spcPct val="120000"/>
              </a:lnSpc>
            </a:pPr>
            <a:r>
              <a:rPr lang="en-US" dirty="0"/>
              <a:t>shared functions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/>
              <a:t>Content ranges from </a:t>
            </a:r>
          </a:p>
          <a:p>
            <a:pPr marL="522864" lvl="1" indent="-342900">
              <a:lnSpc>
                <a:spcPct val="120000"/>
              </a:lnSpc>
            </a:pPr>
            <a:r>
              <a:rPr lang="en-US" b="1" dirty="0"/>
              <a:t>templated automations </a:t>
            </a:r>
            <a:r>
              <a:rPr lang="en-US" dirty="0"/>
              <a:t>(bots)</a:t>
            </a:r>
            <a:r>
              <a:rPr lang="en-US" b="1" dirty="0"/>
              <a:t> </a:t>
            </a:r>
          </a:p>
          <a:p>
            <a:pPr marL="522864" lvl="1" indent="-342900">
              <a:lnSpc>
                <a:spcPct val="120000"/>
              </a:lnSpc>
            </a:pPr>
            <a:r>
              <a:rPr lang="en-US" b="1" dirty="0"/>
              <a:t>processes (</a:t>
            </a:r>
            <a:r>
              <a:rPr lang="en-US" dirty="0"/>
              <a:t>workflows</a:t>
            </a:r>
            <a:r>
              <a:rPr lang="en-US" b="1" dirty="0"/>
              <a:t>)</a:t>
            </a:r>
            <a:endParaRPr lang="en-US" dirty="0"/>
          </a:p>
          <a:p>
            <a:pPr marL="522864" lvl="1" indent="-342900">
              <a:lnSpc>
                <a:spcPct val="120000"/>
              </a:lnSpc>
            </a:pPr>
            <a:r>
              <a:rPr lang="en-US" b="1" dirty="0"/>
              <a:t>process visibility dashboards</a:t>
            </a:r>
          </a:p>
          <a:p>
            <a:pPr marL="522864" lvl="1" indent="-342900">
              <a:lnSpc>
                <a:spcPct val="120000"/>
              </a:lnSpc>
            </a:pPr>
            <a:r>
              <a:rPr lang="en-US" b="1" dirty="0"/>
              <a:t>form</a:t>
            </a:r>
            <a:r>
              <a:rPr lang="en-US" dirty="0"/>
              <a:t> templates </a:t>
            </a:r>
          </a:p>
          <a:p>
            <a:pPr marL="522864" lvl="1" indent="-342900">
              <a:lnSpc>
                <a:spcPct val="120000"/>
              </a:lnSpc>
            </a:pPr>
            <a:r>
              <a:rPr lang="en-US" b="1" dirty="0"/>
              <a:t>actions</a:t>
            </a:r>
            <a:r>
              <a:rPr lang="en-US" dirty="0"/>
              <a:t> (called skills)</a:t>
            </a:r>
          </a:p>
          <a:p>
            <a:pPr marL="533400" lvl="1" indent="0">
              <a:lnSpc>
                <a:spcPct val="120000"/>
              </a:lnSpc>
              <a:buNone/>
              <a:tabLst>
                <a:tab pos="522288" algn="l"/>
              </a:tabLst>
            </a:pPr>
            <a:r>
              <a:rPr lang="en-US" dirty="0"/>
              <a:t>to </a:t>
            </a:r>
            <a:r>
              <a:rPr lang="en-US" b="1" dirty="0"/>
              <a:t>complete automation packages combining artifacts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EF6A8B-F481-9D4F-92D1-841E089B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 business transformation with prebuilt content packages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5E5B4F-1DD7-7541-B115-1E352DC80834}"/>
              </a:ext>
            </a:extLst>
          </p:cNvPr>
          <p:cNvGrpSpPr/>
          <p:nvPr/>
        </p:nvGrpSpPr>
        <p:grpSpPr>
          <a:xfrm>
            <a:off x="2856896" y="1472479"/>
            <a:ext cx="3091992" cy="4607211"/>
            <a:chOff x="3005247" y="1484090"/>
            <a:chExt cx="3091992" cy="46072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009348-43A7-2641-B199-EC3DF45574AB}"/>
                </a:ext>
              </a:extLst>
            </p:cNvPr>
            <p:cNvSpPr/>
            <p:nvPr/>
          </p:nvSpPr>
          <p:spPr bwMode="gray">
            <a:xfrm>
              <a:off x="3005247" y="1519301"/>
              <a:ext cx="3091992" cy="457200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18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FD4FFE-D596-A243-9749-6BC2204A2AE5}"/>
                </a:ext>
              </a:extLst>
            </p:cNvPr>
            <p:cNvGrpSpPr/>
            <p:nvPr/>
          </p:nvGrpSpPr>
          <p:grpSpPr>
            <a:xfrm>
              <a:off x="3247655" y="1484090"/>
              <a:ext cx="1440000" cy="1454078"/>
              <a:chOff x="4755125" y="1713321"/>
              <a:chExt cx="1440000" cy="145407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1A5DC3B-3B12-AA4B-A4C9-80B8535A6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755125" y="1713321"/>
                <a:ext cx="1440000" cy="14400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221E39-9C00-A34C-9DD0-0A5D1DDAA58E}"/>
                  </a:ext>
                </a:extLst>
              </p:cNvPr>
              <p:cNvSpPr txBox="1"/>
              <p:nvPr/>
            </p:nvSpPr>
            <p:spPr>
              <a:xfrm>
                <a:off x="4770605" y="2951955"/>
                <a:ext cx="14090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400" b="1" kern="0">
                    <a:ea typeface="Arial Unicode MS" pitchFamily="34" charset="-128"/>
                    <a:cs typeface="Arial Unicode MS" pitchFamily="34" charset="-128"/>
                  </a:rPr>
                  <a:t>Line of business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A37AFD5-9E26-EE47-992B-56EC0DE78807}"/>
                </a:ext>
              </a:extLst>
            </p:cNvPr>
            <p:cNvGrpSpPr/>
            <p:nvPr/>
          </p:nvGrpSpPr>
          <p:grpSpPr>
            <a:xfrm>
              <a:off x="3247655" y="2765190"/>
              <a:ext cx="1441440" cy="1440000"/>
              <a:chOff x="6174068" y="2995665"/>
              <a:chExt cx="1441440" cy="144000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07625E7-D76B-E94E-9679-69DD07278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74068" y="2995665"/>
                <a:ext cx="1441440" cy="144000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9062DE-D06E-1D49-81DE-4AF5D75C9D46}"/>
                  </a:ext>
                </a:extLst>
              </p:cNvPr>
              <p:cNvSpPr txBox="1"/>
              <p:nvPr/>
            </p:nvSpPr>
            <p:spPr>
              <a:xfrm>
                <a:off x="6542127" y="4189142"/>
                <a:ext cx="7053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400" b="1" kern="0">
                    <a:ea typeface="Arial Unicode MS" pitchFamily="34" charset="-128"/>
                    <a:cs typeface="Arial Unicode MS" pitchFamily="34" charset="-128"/>
                  </a:rPr>
                  <a:t>Industry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1EC6466-EF54-E146-ABB3-841D81D5011C}"/>
                </a:ext>
              </a:extLst>
            </p:cNvPr>
            <p:cNvGrpSpPr/>
            <p:nvPr/>
          </p:nvGrpSpPr>
          <p:grpSpPr>
            <a:xfrm>
              <a:off x="3247655" y="4223035"/>
              <a:ext cx="1440000" cy="1610578"/>
              <a:chOff x="4743593" y="4278010"/>
              <a:chExt cx="1440000" cy="1610578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4603475-1B10-F74D-9811-E5EB9893FD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743593" y="4278010"/>
                <a:ext cx="1440000" cy="14400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C0BEA7-5CBE-2741-85B6-86444D38CA3E}"/>
                  </a:ext>
                </a:extLst>
              </p:cNvPr>
              <p:cNvSpPr txBox="1"/>
              <p:nvPr/>
            </p:nvSpPr>
            <p:spPr>
              <a:xfrm>
                <a:off x="4776706" y="5673144"/>
                <a:ext cx="13737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400" b="1" kern="0">
                    <a:ea typeface="Arial Unicode MS" pitchFamily="34" charset="-128"/>
                    <a:cs typeface="Arial Unicode MS" pitchFamily="34" charset="-128"/>
                  </a:rPr>
                  <a:t>Shared services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E4E8764-A4F4-4A40-AA87-0FDFD5FBBF8A}"/>
                </a:ext>
              </a:extLst>
            </p:cNvPr>
            <p:cNvGrpSpPr/>
            <p:nvPr/>
          </p:nvGrpSpPr>
          <p:grpSpPr>
            <a:xfrm>
              <a:off x="5039728" y="1686245"/>
              <a:ext cx="783869" cy="798640"/>
              <a:chOff x="6586073" y="1819331"/>
              <a:chExt cx="783869" cy="79864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51F030C8-4E04-9C42-8043-666E710316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8004" y="181933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754C7E-1CA9-054E-BB8B-4E15F89CF54C}"/>
                  </a:ext>
                </a:extLst>
              </p:cNvPr>
              <p:cNvSpPr txBox="1"/>
              <p:nvPr/>
            </p:nvSpPr>
            <p:spPr>
              <a:xfrm>
                <a:off x="6586073" y="2464083"/>
                <a:ext cx="78386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000" b="1" kern="0" dirty="0">
                    <a:ea typeface="Arial Unicode MS" pitchFamily="34" charset="-128"/>
                    <a:cs typeface="Arial Unicode MS" pitchFamily="34" charset="-128"/>
                  </a:rPr>
                  <a:t>Automations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C4E757A-210D-AD42-AD83-7E7EAC813792}"/>
                </a:ext>
              </a:extLst>
            </p:cNvPr>
            <p:cNvGrpSpPr/>
            <p:nvPr/>
          </p:nvGrpSpPr>
          <p:grpSpPr>
            <a:xfrm>
              <a:off x="5071659" y="2543176"/>
              <a:ext cx="720000" cy="720000"/>
              <a:chOff x="6618004" y="2643527"/>
              <a:chExt cx="720000" cy="720000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4D1AB9AD-D8EF-DD4E-954B-4A3B3E490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8004" y="2643527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F02075-7D12-AE4C-91FF-890A3CF2555F}"/>
                  </a:ext>
                </a:extLst>
              </p:cNvPr>
              <p:cNvSpPr txBox="1"/>
              <p:nvPr/>
            </p:nvSpPr>
            <p:spPr>
              <a:xfrm>
                <a:off x="6654199" y="3204091"/>
                <a:ext cx="64761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000" b="1" kern="0" dirty="0">
                    <a:ea typeface="Arial Unicode MS" pitchFamily="34" charset="-128"/>
                    <a:cs typeface="Arial Unicode MS" pitchFamily="34" charset="-128"/>
                  </a:rPr>
                  <a:t>Workflows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7EC8056-8DC7-694D-B16A-67050C12C8C3}"/>
                </a:ext>
              </a:extLst>
            </p:cNvPr>
            <p:cNvGrpSpPr/>
            <p:nvPr/>
          </p:nvGrpSpPr>
          <p:grpSpPr>
            <a:xfrm>
              <a:off x="5062169" y="3321467"/>
              <a:ext cx="738985" cy="795881"/>
              <a:chOff x="6608514" y="3429000"/>
              <a:chExt cx="738985" cy="79588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4AF5C6ED-A966-9340-98EF-2252694044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8004" y="3429000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2458E9-2DC3-A343-985B-8B75249E4A84}"/>
                  </a:ext>
                </a:extLst>
              </p:cNvPr>
              <p:cNvSpPr txBox="1"/>
              <p:nvPr/>
            </p:nvSpPr>
            <p:spPr>
              <a:xfrm>
                <a:off x="6608514" y="4070993"/>
                <a:ext cx="73898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000" b="1" kern="0">
                    <a:ea typeface="Arial Unicode MS" pitchFamily="34" charset="-128"/>
                    <a:cs typeface="Arial Unicode MS" pitchFamily="34" charset="-128"/>
                  </a:rPr>
                  <a:t>Dashboards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BCAB990-7913-5B4B-9FB4-BC121E2EEFD2}"/>
                </a:ext>
              </a:extLst>
            </p:cNvPr>
            <p:cNvGrpSpPr/>
            <p:nvPr/>
          </p:nvGrpSpPr>
          <p:grpSpPr>
            <a:xfrm>
              <a:off x="5071659" y="4175639"/>
              <a:ext cx="720000" cy="755863"/>
              <a:chOff x="6618004" y="4308574"/>
              <a:chExt cx="720000" cy="755863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B98C779E-8DCD-0343-944A-3B1AF432EB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8004" y="430857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BBBD8B-9140-DC40-B46B-3BF10C47CE6F}"/>
                  </a:ext>
                </a:extLst>
              </p:cNvPr>
              <p:cNvSpPr txBox="1"/>
              <p:nvPr/>
            </p:nvSpPr>
            <p:spPr>
              <a:xfrm>
                <a:off x="6782439" y="4910549"/>
                <a:ext cx="39113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000" b="1" kern="0">
                    <a:ea typeface="Arial Unicode MS" pitchFamily="34" charset="-128"/>
                    <a:cs typeface="Arial Unicode MS" pitchFamily="34" charset="-128"/>
                  </a:rPr>
                  <a:t>Forms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BBF4A68-7D1D-054B-8E9E-F66793275A5E}"/>
                </a:ext>
              </a:extLst>
            </p:cNvPr>
            <p:cNvGrpSpPr/>
            <p:nvPr/>
          </p:nvGrpSpPr>
          <p:grpSpPr>
            <a:xfrm>
              <a:off x="5071299" y="4989793"/>
              <a:ext cx="720720" cy="812846"/>
              <a:chOff x="6617644" y="5226781"/>
              <a:chExt cx="720720" cy="812846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449DDB3D-2910-E942-81A5-29862FFD12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7644" y="5226781"/>
                <a:ext cx="720720" cy="7200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687E6D-0D30-E047-BCF2-6422DC0B505A}"/>
                  </a:ext>
                </a:extLst>
              </p:cNvPr>
              <p:cNvSpPr txBox="1"/>
              <p:nvPr/>
            </p:nvSpPr>
            <p:spPr>
              <a:xfrm>
                <a:off x="6812095" y="5885739"/>
                <a:ext cx="33182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000" b="1" kern="0">
                    <a:ea typeface="Arial Unicode MS" pitchFamily="34" charset="-128"/>
                    <a:cs typeface="Arial Unicode MS" pitchFamily="34" charset="-128"/>
                  </a:rPr>
                  <a:t>Skills</a:t>
                </a:r>
              </a:p>
            </p:txBody>
          </p:sp>
        </p:grp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C1A02D21-ECEE-1443-A522-0279440B4E51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065" y="3871309"/>
            <a:ext cx="2213746" cy="221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7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FFB8CFC-77C2-CAEB-A038-1206E27D721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t="15343" b="42459"/>
          <a:stretch/>
        </p:blipFill>
        <p:spPr>
          <a:xfrm>
            <a:off x="1" y="3427200"/>
            <a:ext cx="12195175" cy="34308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C46871-C60A-0B74-6C0B-9FC12D31C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Extend SAP S/4HANA Cloud Pre-built Content with Workflow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866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EA4B837-1638-40E8-BEA5-5A83C1638C0B}"/>
              </a:ext>
            </a:extLst>
          </p:cNvPr>
          <p:cNvSpPr txBox="1">
            <a:spLocks/>
          </p:cNvSpPr>
          <p:nvPr/>
        </p:nvSpPr>
        <p:spPr>
          <a:xfrm>
            <a:off x="303355" y="2308227"/>
            <a:ext cx="65" cy="2688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09247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746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15D3EB-0A68-40B8-B7DB-E2BF5513DE00}"/>
              </a:ext>
            </a:extLst>
          </p:cNvPr>
          <p:cNvCxnSpPr>
            <a:cxnSpLocks/>
          </p:cNvCxnSpPr>
          <p:nvPr/>
        </p:nvCxnSpPr>
        <p:spPr>
          <a:xfrm>
            <a:off x="475387" y="1372596"/>
            <a:ext cx="4176510" cy="0"/>
          </a:xfrm>
          <a:prstGeom prst="straightConnector1">
            <a:avLst/>
          </a:prstGeom>
          <a:ln w="635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30A83F8-0554-43FF-80D4-CC2E61DF6804}"/>
              </a:ext>
            </a:extLst>
          </p:cNvPr>
          <p:cNvSpPr>
            <a:spLocks/>
          </p:cNvSpPr>
          <p:nvPr/>
        </p:nvSpPr>
        <p:spPr>
          <a:xfrm>
            <a:off x="368823" y="4417440"/>
            <a:ext cx="4172659" cy="1433469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de-DE"/>
            </a:defPPr>
            <a:lvl1pPr marL="0" algn="l" defTabSz="1088776" rtl="0" eaLnBrk="1" latinLnBrk="0" hangingPunct="1"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544388" algn="l" defTabSz="1088776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88776" algn="l" defTabSz="1088776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7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33164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177552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198564" defTabSz="905300">
              <a:lnSpc>
                <a:spcPct val="90000"/>
              </a:lnSpc>
              <a:spcBef>
                <a:spcPts val="499"/>
              </a:spcBef>
              <a:buClr>
                <a:srgbClr val="F0AB00"/>
              </a:buClr>
              <a:buSzPct val="80000"/>
              <a:buNone/>
              <a:defRPr/>
            </a:pPr>
            <a:r>
              <a:rPr lang="en-US" sz="1165" b="1" kern="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  <a:ea typeface="Arial Unicode MS" pitchFamily="34" charset="-128"/>
                <a:cs typeface="Arial Unicode MS" pitchFamily="34" charset="-128"/>
              </a:rPr>
              <a:t>BUSINESS VALUE – BENEFITS</a:t>
            </a:r>
          </a:p>
          <a:p>
            <a:pPr marL="149697" indent="-149697" algn="just" defTabSz="760462" fontAlgn="base">
              <a:spcBef>
                <a:spcPts val="800"/>
              </a:spcBef>
              <a:spcAft>
                <a:spcPct val="0"/>
              </a:spcAft>
              <a:buClr>
                <a:srgbClr val="F0AB00"/>
              </a:buClr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rgbClr val="32363A"/>
                </a:solidFill>
                <a:latin typeface="72" panose="020B0503030000000003" pitchFamily="34" charset="0"/>
              </a:rPr>
              <a:t>Reduction of manual effort to create purchase requisition by automating the process.</a:t>
            </a:r>
          </a:p>
          <a:p>
            <a:pPr marL="149697" indent="-149697" algn="just" defTabSz="760462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rgbClr val="32363A"/>
                </a:solidFill>
                <a:latin typeface="72" panose="020B0503030000000003" pitchFamily="34" charset="0"/>
              </a:rPr>
              <a:t>Reducing the scope of human errors creating erroneous records in system.</a:t>
            </a:r>
          </a:p>
          <a:p>
            <a:pPr marL="149697" indent="-149697" algn="just" defTabSz="760462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rgbClr val="32363A"/>
                </a:solidFill>
                <a:latin typeface="72" panose="020B0503030000000003" pitchFamily="34" charset="0"/>
              </a:rPr>
              <a:t>Optimize data quality and transparency by sending communication to  stakeholders.</a:t>
            </a:r>
          </a:p>
          <a:p>
            <a:pPr algn="just" defTabSz="760462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defRPr/>
            </a:pPr>
            <a:endParaRPr lang="en-US" sz="1000" dirty="0">
              <a:solidFill>
                <a:srgbClr val="32363A"/>
              </a:solidFill>
              <a:latin typeface="72" panose="020B0503030000000003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E54514F-32D0-4461-9D3F-5612A95B6643}"/>
              </a:ext>
            </a:extLst>
          </p:cNvPr>
          <p:cNvSpPr/>
          <p:nvPr/>
        </p:nvSpPr>
        <p:spPr>
          <a:xfrm>
            <a:off x="475387" y="1144296"/>
            <a:ext cx="5179712" cy="294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760462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0AB00"/>
              </a:buClr>
              <a:defRPr/>
            </a:pPr>
            <a:endParaRPr lang="en-US" sz="999" kern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1554CC-46E3-4445-A308-5262FFEA00E5}"/>
              </a:ext>
            </a:extLst>
          </p:cNvPr>
          <p:cNvSpPr>
            <a:spLocks/>
          </p:cNvSpPr>
          <p:nvPr/>
        </p:nvSpPr>
        <p:spPr>
          <a:xfrm>
            <a:off x="420217" y="1130413"/>
            <a:ext cx="4712214" cy="271613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de-DE"/>
            </a:defPPr>
            <a:lvl1pPr marL="0" algn="l" defTabSz="1088776" rtl="0" eaLnBrk="1" latinLnBrk="0" hangingPunct="1"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544388" algn="l" defTabSz="1088776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88776" algn="l" defTabSz="1088776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7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33164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177552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0462" fontAlgn="base">
              <a:spcBef>
                <a:spcPct val="20000"/>
              </a:spcBef>
              <a:spcAft>
                <a:spcPct val="0"/>
              </a:spcAft>
              <a:buClr>
                <a:srgbClr val="0076CB"/>
              </a:buClr>
              <a:defRPr/>
            </a:pPr>
            <a:r>
              <a:rPr lang="en-US" sz="1165" b="1" kern="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  <a:ea typeface="Arial Unicode MS" pitchFamily="34" charset="-128"/>
                <a:cs typeface="Arial" panose="020B0604020202020204" pitchFamily="34" charset="0"/>
              </a:rPr>
              <a:t>THE </a:t>
            </a:r>
            <a:r>
              <a:rPr lang="en-US" sz="1165" b="1" kern="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  <a:ea typeface="Arial Unicode MS" pitchFamily="34" charset="-128"/>
              </a:rPr>
              <a:t>PROBLEM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8CAD7E1-6B6E-404A-A3B0-1E5F19F0AD2E}"/>
              </a:ext>
            </a:extLst>
          </p:cNvPr>
          <p:cNvCxnSpPr>
            <a:cxnSpLocks/>
          </p:cNvCxnSpPr>
          <p:nvPr/>
        </p:nvCxnSpPr>
        <p:spPr>
          <a:xfrm>
            <a:off x="475388" y="4659444"/>
            <a:ext cx="4010919" cy="0"/>
          </a:xfrm>
          <a:prstGeom prst="straightConnector1">
            <a:avLst/>
          </a:prstGeom>
          <a:ln w="635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2ED3CA-D6C1-4A2D-A878-FCF94166EC9B}"/>
              </a:ext>
            </a:extLst>
          </p:cNvPr>
          <p:cNvSpPr txBox="1">
            <a:spLocks/>
          </p:cNvSpPr>
          <p:nvPr/>
        </p:nvSpPr>
        <p:spPr>
          <a:xfrm>
            <a:off x="420217" y="1390966"/>
            <a:ext cx="4526910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sz="900">
                <a:solidFill>
                  <a:srgbClr val="32363A"/>
                </a:solidFill>
                <a:latin typeface="72" panose="020B0503030000000003" pitchFamily="34" charset="0"/>
              </a:rPr>
              <a:t>Often times</a:t>
            </a:r>
            <a:r>
              <a:rPr lang="en-US" sz="900" dirty="0">
                <a:solidFill>
                  <a:srgbClr val="32363A"/>
                </a:solidFill>
                <a:latin typeface="72" panose="020B0503030000000003" pitchFamily="34" charset="0"/>
              </a:rPr>
              <a:t>, companies have to deal with a high volume of purchase requisitions that need to be created in the system. Creating purchase requisitions manually is a tedious, monotonous and time consuming task which can easily be automated.</a:t>
            </a:r>
          </a:p>
          <a:p>
            <a:pPr lvl="0" algn="just"/>
            <a:endParaRPr lang="en-US" sz="1000" dirty="0">
              <a:solidFill>
                <a:srgbClr val="32363A"/>
              </a:solidFill>
              <a:latin typeface="72" panose="020B05030300000000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10D29-F142-43E6-BB0E-D616A9FB4CFC}"/>
              </a:ext>
            </a:extLst>
          </p:cNvPr>
          <p:cNvSpPr txBox="1"/>
          <p:nvPr/>
        </p:nvSpPr>
        <p:spPr>
          <a:xfrm>
            <a:off x="303355" y="4196728"/>
            <a:ext cx="65" cy="2688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09247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74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FDB2B4B-0884-402C-AD3F-A97DE4CCD0C1}"/>
              </a:ext>
            </a:extLst>
          </p:cNvPr>
          <p:cNvGrpSpPr/>
          <p:nvPr/>
        </p:nvGrpSpPr>
        <p:grpSpPr>
          <a:xfrm>
            <a:off x="324746" y="2146259"/>
            <a:ext cx="4304224" cy="1912106"/>
            <a:chOff x="258287" y="3676942"/>
            <a:chExt cx="4664838" cy="191210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42071E-2DD2-4B80-B926-3E74E9C01EEB}"/>
                </a:ext>
              </a:extLst>
            </p:cNvPr>
            <p:cNvSpPr>
              <a:spLocks/>
            </p:cNvSpPr>
            <p:nvPr/>
          </p:nvSpPr>
          <p:spPr>
            <a:xfrm>
              <a:off x="366699" y="3676942"/>
              <a:ext cx="4289715" cy="451162"/>
            </a:xfrm>
            <a:prstGeom prst="rect">
              <a:avLst/>
            </a:prstGeom>
          </p:spPr>
          <p:txBody>
            <a:bodyPr wrap="square" anchor="t">
              <a:spAutoFit/>
            </a:bodyPr>
            <a:lstStyle>
              <a:defPPr>
                <a:defRPr lang="de-DE"/>
              </a:defPPr>
              <a:lvl1pPr marL="0" algn="l" defTabSz="1088776" rtl="0" eaLnBrk="1" latinLnBrk="0" hangingPunct="1">
                <a:defRPr lang="de-DE" sz="21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544388" algn="l" defTabSz="1088776" rtl="0" eaLnBrk="1" latinLnBrk="0" hangingPunct="1">
                <a:buClr>
                  <a:srgbClr val="FDB913"/>
                </a:buClr>
                <a:buSzPct val="100000"/>
                <a:buFont typeface="wingdings"/>
                <a:buChar char=""/>
                <a:defRPr lang="de-DE" sz="21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1088776" algn="l" defTabSz="1088776" rtl="0" eaLnBrk="1" latinLnBrk="0" hangingPunct="1">
                <a:buClr>
                  <a:srgbClr val="666666"/>
                </a:buClr>
                <a:buSzPct val="80000"/>
                <a:buFont typeface="Wingdings"/>
                <a:buChar char="n"/>
                <a:defRPr lang="de-DE" sz="17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633164" algn="l" defTabSz="1088776" rtl="0" eaLnBrk="1" latinLnBrk="0" hangingPunct="1">
                <a:buClr>
                  <a:srgbClr val="666666"/>
                </a:buClr>
                <a:buSzPct val="80000"/>
                <a:buFont typeface="Arial"/>
                <a:buChar char=""/>
                <a:defRPr lang="de-DE" sz="1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2177552" algn="l" defTabSz="1088776" rtl="0" eaLnBrk="1" latinLnBrk="0" hangingPunct="1">
                <a:buClr>
                  <a:srgbClr val="666666"/>
                </a:buClr>
                <a:buSzPct val="80000"/>
                <a:buFont typeface="Arial"/>
                <a:buChar char=""/>
                <a:defRPr lang="de-DE"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721940" algn="l" defTabSz="108877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6328" algn="l" defTabSz="108877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10716" algn="l" defTabSz="108877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55104" algn="l" defTabSz="108877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60462" fontAlgn="base">
                <a:spcBef>
                  <a:spcPct val="20000"/>
                </a:spcBef>
                <a:spcAft>
                  <a:spcPct val="0"/>
                </a:spcAft>
                <a:buClr>
                  <a:srgbClr val="0076CB"/>
                </a:buClr>
                <a:defRPr/>
              </a:pPr>
              <a:r>
                <a:rPr lang="en-US" sz="1165" b="1" kern="0" dirty="0">
                  <a:solidFill>
                    <a:schemeClr val="bg2">
                      <a:lumMod val="50000"/>
                    </a:schemeClr>
                  </a:solidFill>
                  <a:latin typeface="Arial Black" panose="020B0A04020102020204" pitchFamily="34" charset="0"/>
                  <a:ea typeface="Arial Unicode MS" pitchFamily="34" charset="-128"/>
                  <a:cs typeface="Arial Unicode MS" pitchFamily="34" charset="-128"/>
                </a:rPr>
                <a:t>BOT SKILL DESCRIPTION</a:t>
              </a:r>
              <a:br>
                <a:rPr lang="en-US" sz="1165" b="1" kern="0" dirty="0">
                  <a:solidFill>
                    <a:srgbClr val="E6A400"/>
                  </a:solidFill>
                  <a:latin typeface="Arial Black" pitchFamily="34" charset="0"/>
                  <a:ea typeface="Arial Unicode MS" pitchFamily="34" charset="-128"/>
                  <a:cs typeface="Arial Unicode MS" pitchFamily="34" charset="-128"/>
                </a:rPr>
              </a:br>
              <a:endParaRPr lang="en-US" sz="1165" b="1" kern="0" dirty="0">
                <a:solidFill>
                  <a:srgbClr val="E6A4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2AF366-313E-D342-A576-F28FD6C9A8C9}"/>
                </a:ext>
              </a:extLst>
            </p:cNvPr>
            <p:cNvSpPr>
              <a:spLocks/>
            </p:cNvSpPr>
            <p:nvPr/>
          </p:nvSpPr>
          <p:spPr>
            <a:xfrm>
              <a:off x="258287" y="3942443"/>
              <a:ext cx="4556850" cy="1646605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149697" indent="-149697" algn="just" defTabSz="760462" fontAlgn="base">
                <a:spcBef>
                  <a:spcPts val="600"/>
                </a:spcBef>
                <a:spcAft>
                  <a:spcPct val="0"/>
                </a:spcAft>
                <a:buClr>
                  <a:srgbClr val="F0AB0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srgbClr val="32363A"/>
                  </a:solidFill>
                  <a:latin typeface="72" panose="020B0503030000000003" pitchFamily="34" charset="0"/>
                </a:rPr>
                <a:t>Bot Input : Users provide the purchase requisition details in the excel template file.</a:t>
              </a:r>
            </a:p>
            <a:p>
              <a:pPr marL="149697" indent="-149697" algn="just" defTabSz="760462" fontAlgn="base">
                <a:spcBef>
                  <a:spcPts val="600"/>
                </a:spcBef>
                <a:spcAft>
                  <a:spcPct val="0"/>
                </a:spcAft>
                <a:buClr>
                  <a:srgbClr val="F0AB0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srgbClr val="32363A"/>
                  </a:solidFill>
                  <a:latin typeface="72" panose="020B0503030000000003" pitchFamily="34" charset="0"/>
                </a:rPr>
                <a:t>Bot reads the input data for purchase requisition from the excel template file and creates the purchase requisition in S/4HANA Cloud. </a:t>
              </a:r>
            </a:p>
            <a:p>
              <a:pPr marL="149697" indent="-149697" algn="just" defTabSz="760462" fontAlgn="base">
                <a:spcBef>
                  <a:spcPts val="600"/>
                </a:spcBef>
                <a:spcAft>
                  <a:spcPct val="0"/>
                </a:spcAft>
                <a:buClr>
                  <a:srgbClr val="F0AB0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srgbClr val="32363A"/>
                  </a:solidFill>
                  <a:latin typeface="72" panose="020B0503030000000003" pitchFamily="34" charset="0"/>
                </a:rPr>
                <a:t>Bot records the purchase requisition number of the created purchase requisitions in the excel output file. </a:t>
              </a:r>
            </a:p>
            <a:p>
              <a:pPr marL="149697" indent="-149697" algn="just" defTabSz="760462" fontAlgn="base">
                <a:spcBef>
                  <a:spcPts val="600"/>
                </a:spcBef>
                <a:spcAft>
                  <a:spcPct val="0"/>
                </a:spcAft>
                <a:buClr>
                  <a:srgbClr val="F0AB0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srgbClr val="32363A"/>
                  </a:solidFill>
                  <a:latin typeface="72" panose="020B0503030000000003" pitchFamily="34" charset="0"/>
                </a:rPr>
                <a:t>Bot sends a communication email to the recipient with status and output file.</a:t>
              </a:r>
            </a:p>
            <a:p>
              <a:pPr marL="149697" indent="-149697" algn="just" defTabSz="760462" fontAlgn="base">
                <a:spcBef>
                  <a:spcPts val="600"/>
                </a:spcBef>
                <a:spcAft>
                  <a:spcPct val="0"/>
                </a:spcAft>
                <a:buClr>
                  <a:srgbClr val="F0AB0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srgbClr val="32363A"/>
                  </a:solidFill>
                  <a:latin typeface="72" panose="020B0503030000000003" pitchFamily="34" charset="0"/>
                </a:rPr>
                <a:t>Bot’s log report is compiled and stored in the success and error folders based on Bot status.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D754E57-56D9-4997-B276-3FD397AB9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647" y="3924351"/>
              <a:ext cx="4471478" cy="9378"/>
            </a:xfrm>
            <a:prstGeom prst="straightConnector1">
              <a:avLst/>
            </a:prstGeom>
            <a:ln w="6350" cap="flat" cmpd="sng" algn="ctr">
              <a:solidFill>
                <a:schemeClr val="tx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1232BB5-E36D-46CB-9118-6D2912C8F2AD}"/>
              </a:ext>
            </a:extLst>
          </p:cNvPr>
          <p:cNvSpPr>
            <a:spLocks/>
          </p:cNvSpPr>
          <p:nvPr/>
        </p:nvSpPr>
        <p:spPr>
          <a:xfrm>
            <a:off x="475387" y="3029574"/>
            <a:ext cx="4712214" cy="299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760462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0AB00"/>
              </a:buClr>
              <a:defRPr/>
            </a:pPr>
            <a:endParaRPr lang="en-US" sz="999" kern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7A0538-7C23-4519-98A4-79C94987FA9D}"/>
              </a:ext>
            </a:extLst>
          </p:cNvPr>
          <p:cNvSpPr txBox="1">
            <a:spLocks/>
          </p:cNvSpPr>
          <p:nvPr/>
        </p:nvSpPr>
        <p:spPr>
          <a:xfrm>
            <a:off x="258158" y="363318"/>
            <a:ext cx="75920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NL"/>
            </a:defPPr>
            <a:lvl1pPr>
              <a:defRPr sz="1600" b="1" kern="0">
                <a:solidFill>
                  <a:srgbClr val="E6A400"/>
                </a:solidFill>
                <a:latin typeface="Arial Black" pitchFamily="34" charset="0"/>
                <a:ea typeface="Arial Unicode MS" pitchFamily="34" charset="-128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Create Purchase Requisitions from Excel (48M)</a:t>
            </a:r>
            <a:endParaRPr lang="de-DE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F37FB4-357C-4D4B-9114-BBEA44DF31E2}"/>
              </a:ext>
            </a:extLst>
          </p:cNvPr>
          <p:cNvSpPr txBox="1"/>
          <p:nvPr/>
        </p:nvSpPr>
        <p:spPr>
          <a:xfrm>
            <a:off x="303355" y="762296"/>
            <a:ext cx="66388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60462" fontAlgn="base">
              <a:spcBef>
                <a:spcPct val="20000"/>
              </a:spcBef>
              <a:spcAft>
                <a:spcPct val="0"/>
              </a:spcAft>
              <a:buClr>
                <a:srgbClr val="0076CB"/>
              </a:buClr>
              <a:defRPr/>
            </a:pPr>
            <a:r>
              <a:rPr lang="en-US" sz="1200" kern="0" dirty="0">
                <a:latin typeface="Arial Black" panose="020B0A04020102020204" pitchFamily="34" charset="0"/>
                <a:ea typeface="Arial Unicode MS" pitchFamily="34" charset="-128"/>
                <a:cs typeface="Arial" panose="020B0604020202020204" pitchFamily="34" charset="0"/>
              </a:rPr>
              <a:t>Bot Capability and Feature Highlights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D6B219-6BC2-45CF-BC89-1A393BF9CC55}"/>
              </a:ext>
            </a:extLst>
          </p:cNvPr>
          <p:cNvGrpSpPr/>
          <p:nvPr/>
        </p:nvGrpSpPr>
        <p:grpSpPr>
          <a:xfrm>
            <a:off x="5168967" y="1094572"/>
            <a:ext cx="6166788" cy="5091745"/>
            <a:chOff x="5169070" y="1506221"/>
            <a:chExt cx="6413884" cy="5362942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493FD038-C823-4954-BD0C-5EB39F4A6F92}"/>
                </a:ext>
              </a:extLst>
            </p:cNvPr>
            <p:cNvGrpSpPr/>
            <p:nvPr/>
          </p:nvGrpSpPr>
          <p:grpSpPr>
            <a:xfrm>
              <a:off x="5243236" y="2732734"/>
              <a:ext cx="1032960" cy="1771736"/>
              <a:chOff x="9034999" y="5195256"/>
              <a:chExt cx="975908" cy="1772196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837323F-8404-45BF-A8A2-8CF4709EBAC6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9708536" y="6665080"/>
                <a:ext cx="162126" cy="442617"/>
              </a:xfrm>
              <a:prstGeom prst="rect">
                <a:avLst/>
              </a:prstGeom>
              <a:noFill/>
            </p:spPr>
            <p:txBody>
              <a:bodyPr vert="eaVert" wrap="none" lIns="0" tIns="0" rIns="0" bIns="0" rtlCol="0">
                <a:spAutoFit/>
              </a:bodyPr>
              <a:lstStyle/>
              <a:p>
                <a:pPr defTabSz="1088449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defRPr/>
                </a:pPr>
                <a:r>
                  <a:rPr lang="en-US" sz="1000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Arial Unicode MS" pitchFamily="34" charset="-128"/>
                    <a:cs typeface="Arial Unicode MS" pitchFamily="34" charset="-128"/>
                  </a:rPr>
                  <a:t>48M Bot</a:t>
                </a:r>
              </a:p>
            </p:txBody>
          </p:sp>
          <p:pic>
            <p:nvPicPr>
              <p:cNvPr id="188" name="Picture 187">
                <a:extLst>
                  <a:ext uri="{FF2B5EF4-FFF2-40B4-BE49-F238E27FC236}">
                    <a16:creationId xmlns:a16="http://schemas.microsoft.com/office/drawing/2014/main" id="{EF62B9D9-0934-4365-A6DC-C82AC8D554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34999" y="5195256"/>
                <a:ext cx="762661" cy="762661"/>
              </a:xfrm>
              <a:prstGeom prst="rect">
                <a:avLst/>
              </a:prstGeom>
            </p:spPr>
          </p:pic>
        </p:grp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9F96D412-4E83-4FEF-BBFC-026299B1A693}"/>
                </a:ext>
              </a:extLst>
            </p:cNvPr>
            <p:cNvSpPr/>
            <p:nvPr/>
          </p:nvSpPr>
          <p:spPr bwMode="gray">
            <a:xfrm>
              <a:off x="5212592" y="2239582"/>
              <a:ext cx="4775440" cy="167629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lIns="89977" tIns="71981" rIns="89977" bIns="71981" rtlCol="0" anchor="ctr"/>
            <a:lstStyle/>
            <a:p>
              <a:pPr algn="ctr" defTabSz="914126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399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F93DD0A-F42F-450A-8589-BAC2E4E833F1}"/>
                </a:ext>
              </a:extLst>
            </p:cNvPr>
            <p:cNvSpPr txBox="1"/>
            <p:nvPr/>
          </p:nvSpPr>
          <p:spPr>
            <a:xfrm>
              <a:off x="5169070" y="1506221"/>
              <a:ext cx="6413884" cy="1945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088449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SAP Process Automation to Create Purchase Requisition from Excel with Bot- 48M</a:t>
              </a:r>
            </a:p>
          </p:txBody>
        </p:sp>
        <p:pic>
          <p:nvPicPr>
            <p:cNvPr id="191" name="Picture 35">
              <a:extLst>
                <a:ext uri="{FF2B5EF4-FFF2-40B4-BE49-F238E27FC236}">
                  <a16:creationId xmlns:a16="http://schemas.microsoft.com/office/drawing/2014/main" id="{27569DEB-0356-4476-9F22-2FDA962C7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29340" y="4606242"/>
              <a:ext cx="289889" cy="262128"/>
            </a:xfrm>
            <a:prstGeom prst="rect">
              <a:avLst/>
            </a:prstGeom>
          </p:spPr>
        </p:pic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F19944C-C084-4AF2-87A7-85C2FAE9C3F5}"/>
                </a:ext>
              </a:extLst>
            </p:cNvPr>
            <p:cNvSpPr txBox="1">
              <a:spLocks/>
            </p:cNvSpPr>
            <p:nvPr/>
          </p:nvSpPr>
          <p:spPr>
            <a:xfrm>
              <a:off x="6678528" y="6334284"/>
              <a:ext cx="2823099" cy="53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NL"/>
              </a:defPPr>
              <a:lvl1pPr>
                <a:defRPr sz="900">
                  <a:solidFill>
                    <a:schemeClr val="accent5"/>
                  </a:solidFill>
                </a:defRPr>
              </a:lvl1pPr>
            </a:lstStyle>
            <a:p>
              <a:r>
                <a:rPr lang="en-US" dirty="0">
                  <a:solidFill>
                    <a:srgbClr val="333333"/>
                  </a:solidFill>
                  <a:latin typeface="72" panose="020B0503030000000003" pitchFamily="34" charset="0"/>
                </a:rPr>
                <a:t>Purchaser give the </a:t>
              </a:r>
              <a:r>
                <a:rPr lang="en-US" b="1" dirty="0">
                  <a:solidFill>
                    <a:srgbClr val="333333"/>
                  </a:solidFill>
                  <a:latin typeface="72" panose="020B0503030000000003" pitchFamily="34" charset="0"/>
                </a:rPr>
                <a:t>Purchase Requisition</a:t>
              </a:r>
              <a:r>
                <a:rPr lang="en-US" dirty="0">
                  <a:solidFill>
                    <a:srgbClr val="333333"/>
                  </a:solidFill>
                  <a:latin typeface="72" panose="020B0503030000000003" pitchFamily="34" charset="0"/>
                </a:rPr>
                <a:t> details as an input to the Bot by compiling them into one Excel file template</a:t>
              </a:r>
            </a:p>
          </p:txBody>
        </p:sp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8D6AA9B5-4D4E-4080-8ABE-3EE7A59128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002"/>
            <a:stretch/>
          </p:blipFill>
          <p:spPr>
            <a:xfrm>
              <a:off x="5504892" y="6335423"/>
              <a:ext cx="480217" cy="503822"/>
            </a:xfrm>
            <a:prstGeom prst="rect">
              <a:avLst/>
            </a:prstGeom>
          </p:spPr>
        </p:pic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5820FB5D-00E0-44AF-9162-919AEFFE4BEB}"/>
                </a:ext>
              </a:extLst>
            </p:cNvPr>
            <p:cNvSpPr txBox="1"/>
            <p:nvPr/>
          </p:nvSpPr>
          <p:spPr>
            <a:xfrm>
              <a:off x="7900314" y="3451697"/>
              <a:ext cx="1828566" cy="1296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088449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lang="en-US" sz="800" kern="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SAP S/4HANA Cloud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12FFFA3-2F88-45C7-97C4-AB5E0D635C40}"/>
                </a:ext>
              </a:extLst>
            </p:cNvPr>
            <p:cNvSpPr txBox="1"/>
            <p:nvPr/>
          </p:nvSpPr>
          <p:spPr>
            <a:xfrm>
              <a:off x="5247359" y="4960801"/>
              <a:ext cx="2258856" cy="53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333333"/>
                  </a:solidFill>
                  <a:latin typeface="72" panose="020B0503030000000003" pitchFamily="34" charset="0"/>
                </a:rPr>
                <a:t>Bot read information having </a:t>
              </a:r>
              <a:r>
                <a:rPr lang="en-US" sz="900" b="1" dirty="0">
                  <a:solidFill>
                    <a:srgbClr val="333333"/>
                  </a:solidFill>
                  <a:latin typeface="72" panose="020B0503030000000003" pitchFamily="34" charset="0"/>
                </a:rPr>
                <a:t>Purchase Requisition</a:t>
              </a:r>
              <a:r>
                <a:rPr lang="en-US" sz="900" dirty="0">
                  <a:solidFill>
                    <a:srgbClr val="333333"/>
                  </a:solidFill>
                  <a:latin typeface="72" panose="020B0503030000000003" pitchFamily="34" charset="0"/>
                </a:rPr>
                <a:t> details from the excel input given by purchaser</a:t>
              </a:r>
              <a:r>
                <a:rPr lang="en-US" sz="800" dirty="0"/>
                <a:t> 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06260AE5-EAE3-4AF4-8ECB-2E5AE6C7F9F5}"/>
                </a:ext>
              </a:extLst>
            </p:cNvPr>
            <p:cNvSpPr/>
            <p:nvPr/>
          </p:nvSpPr>
          <p:spPr bwMode="gray">
            <a:xfrm rot="5400000" flipH="1">
              <a:off x="5268220" y="3739446"/>
              <a:ext cx="818929" cy="382653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977" tIns="71981" rIns="89977" bIns="719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399" kern="0" dirty="0">
                <a:ln w="0"/>
                <a:solidFill>
                  <a:srgbClr val="F0AB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E2C4462D-CFB3-45D0-8CB0-C0F34C5FF8F7}"/>
              </a:ext>
            </a:extLst>
          </p:cNvPr>
          <p:cNvSpPr/>
          <p:nvPr/>
        </p:nvSpPr>
        <p:spPr bwMode="gray">
          <a:xfrm rot="16200000">
            <a:off x="5363126" y="5066865"/>
            <a:ext cx="742117" cy="372962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77" tIns="71981" rIns="89977" bIns="719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2399" kern="0" err="1">
              <a:ln w="0"/>
              <a:solidFill>
                <a:srgbClr val="F0AB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F9268B1-30CB-4524-92C0-26770E60B875}"/>
              </a:ext>
            </a:extLst>
          </p:cNvPr>
          <p:cNvSpPr/>
          <p:nvPr/>
        </p:nvSpPr>
        <p:spPr bwMode="gray">
          <a:xfrm>
            <a:off x="5210812" y="3452066"/>
            <a:ext cx="2326730" cy="2045186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2399" ker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DB6C586-43AE-42B4-8D7D-4A5FCD5F4A22}"/>
              </a:ext>
            </a:extLst>
          </p:cNvPr>
          <p:cNvSpPr txBox="1"/>
          <p:nvPr/>
        </p:nvSpPr>
        <p:spPr>
          <a:xfrm flipH="1">
            <a:off x="7552462" y="2007768"/>
            <a:ext cx="213507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1088449" fontAlgn="base"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900" dirty="0">
                <a:solidFill>
                  <a:srgbClr val="333333"/>
                </a:solidFill>
                <a:latin typeface="72" panose="020B0503030000000003" pitchFamily="34" charset="0"/>
              </a:rPr>
              <a:t>Bot process information and creates </a:t>
            </a:r>
            <a:r>
              <a:rPr lang="en-US" sz="900" b="1" dirty="0">
                <a:solidFill>
                  <a:srgbClr val="333333"/>
                </a:solidFill>
                <a:latin typeface="72" panose="020B0503030000000003" pitchFamily="34" charset="0"/>
              </a:rPr>
              <a:t>Purchase Requisition</a:t>
            </a:r>
            <a:r>
              <a:rPr lang="en-US" sz="900" dirty="0">
                <a:solidFill>
                  <a:srgbClr val="333333"/>
                </a:solidFill>
                <a:latin typeface="72" panose="020B0503030000000003" pitchFamily="34" charset="0"/>
              </a:rPr>
              <a:t> in S/4HANA Cloud. </a:t>
            </a:r>
            <a:endParaRPr lang="en-US" sz="1000" kern="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52027207-9CA2-4467-A3AC-17D7A4A838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2002" y="2797277"/>
            <a:ext cx="515686" cy="56052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D6936EE-4351-496C-A590-004BF68B6099}"/>
              </a:ext>
            </a:extLst>
          </p:cNvPr>
          <p:cNvSpPr/>
          <p:nvPr/>
        </p:nvSpPr>
        <p:spPr bwMode="gray">
          <a:xfrm>
            <a:off x="7602945" y="4420758"/>
            <a:ext cx="2178000" cy="1076494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2399" ker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E2B91-4D59-450C-A0EC-5DCE1050CF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6968" y="4523682"/>
            <a:ext cx="345083" cy="27208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D137414-07CA-47AA-ABEF-8364D147BB77}"/>
              </a:ext>
            </a:extLst>
          </p:cNvPr>
          <p:cNvSpPr txBox="1"/>
          <p:nvPr/>
        </p:nvSpPr>
        <p:spPr>
          <a:xfrm flipH="1">
            <a:off x="8094450" y="4513938"/>
            <a:ext cx="1633804" cy="9694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1088449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800" dirty="0">
                <a:solidFill>
                  <a:srgbClr val="333333"/>
                </a:solidFill>
                <a:latin typeface="72" panose="020B0503030000000003" pitchFamily="34" charset="0"/>
              </a:rPr>
              <a:t>Bot send communication to stakeholders, maintains log report with success or error status. Bot also maintains list of created </a:t>
            </a:r>
            <a:r>
              <a:rPr lang="en-US" sz="800" b="1" dirty="0">
                <a:solidFill>
                  <a:srgbClr val="333333"/>
                </a:solidFill>
                <a:latin typeface="72" panose="020B0503030000000003" pitchFamily="34" charset="0"/>
              </a:rPr>
              <a:t>Purchase Requisitions</a:t>
            </a:r>
            <a:r>
              <a:rPr lang="en-US" sz="800" dirty="0">
                <a:solidFill>
                  <a:srgbClr val="333333"/>
                </a:solidFill>
                <a:latin typeface="72" panose="020B0503030000000003" pitchFamily="34" charset="0"/>
              </a:rPr>
              <a:t> in file format in a base folder.</a:t>
            </a:r>
          </a:p>
          <a:p>
            <a:pPr defTabSz="1088449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000" kern="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129CA-9004-466E-B288-9B39CC8F446B}"/>
              </a:ext>
            </a:extLst>
          </p:cNvPr>
          <p:cNvSpPr txBox="1"/>
          <p:nvPr/>
        </p:nvSpPr>
        <p:spPr>
          <a:xfrm>
            <a:off x="5208175" y="4791099"/>
            <a:ext cx="2618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767D29-E75A-4ED5-AC82-6FC65DB41CB4}"/>
              </a:ext>
            </a:extLst>
          </p:cNvPr>
          <p:cNvSpPr txBox="1"/>
          <p:nvPr/>
        </p:nvSpPr>
        <p:spPr>
          <a:xfrm>
            <a:off x="7228205" y="1961600"/>
            <a:ext cx="2618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A705FF-28BE-4CC4-A6B8-44F6D4054C0D}"/>
              </a:ext>
            </a:extLst>
          </p:cNvPr>
          <p:cNvSpPr txBox="1"/>
          <p:nvPr/>
        </p:nvSpPr>
        <p:spPr>
          <a:xfrm>
            <a:off x="7680470" y="4818722"/>
            <a:ext cx="2618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5</a:t>
            </a: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56AB2EDE-C2F0-4590-B935-CD15E55E5FAD}"/>
              </a:ext>
            </a:extLst>
          </p:cNvPr>
          <p:cNvSpPr/>
          <p:nvPr/>
        </p:nvSpPr>
        <p:spPr>
          <a:xfrm rot="5400000">
            <a:off x="6958335" y="1532770"/>
            <a:ext cx="369333" cy="22187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8FBF53-3574-4279-860F-B0DB265CAFCF}"/>
              </a:ext>
            </a:extLst>
          </p:cNvPr>
          <p:cNvSpPr/>
          <p:nvPr/>
        </p:nvSpPr>
        <p:spPr>
          <a:xfrm>
            <a:off x="5199207" y="5585009"/>
            <a:ext cx="4581739" cy="71496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22FE8E-EE26-48C3-B189-2703D225C629}"/>
              </a:ext>
            </a:extLst>
          </p:cNvPr>
          <p:cNvSpPr txBox="1"/>
          <p:nvPr/>
        </p:nvSpPr>
        <p:spPr>
          <a:xfrm>
            <a:off x="5229981" y="5678485"/>
            <a:ext cx="2618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1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CD87257-3AC9-4D55-AFD0-4C140D4680E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9390" y="3773319"/>
            <a:ext cx="757804" cy="706797"/>
          </a:xfrm>
          <a:prstGeom prst="rect">
            <a:avLst/>
          </a:prstGeom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86D60BD4-66A9-4E6E-8F83-B558CF063B1F}"/>
              </a:ext>
            </a:extLst>
          </p:cNvPr>
          <p:cNvSpPr/>
          <p:nvPr/>
        </p:nvSpPr>
        <p:spPr>
          <a:xfrm>
            <a:off x="5974896" y="4076837"/>
            <a:ext cx="293139" cy="170854"/>
          </a:xfrm>
          <a:prstGeom prst="leftRightArrow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92D5FCC-4E68-4354-9422-3BB8A099FA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3568" y="1902265"/>
            <a:ext cx="405744" cy="376762"/>
          </a:xfrm>
          <a:prstGeom prst="rect">
            <a:avLst/>
          </a:prstGeom>
        </p:spPr>
      </p:pic>
      <p:sp>
        <p:nvSpPr>
          <p:cNvPr id="65" name="Arrow: Left-Right 64">
            <a:extLst>
              <a:ext uri="{FF2B5EF4-FFF2-40B4-BE49-F238E27FC236}">
                <a16:creationId xmlns:a16="http://schemas.microsoft.com/office/drawing/2014/main" id="{20399A54-EC54-41D3-B2C7-0385FBCE1244}"/>
              </a:ext>
            </a:extLst>
          </p:cNvPr>
          <p:cNvSpPr/>
          <p:nvPr/>
        </p:nvSpPr>
        <p:spPr>
          <a:xfrm rot="19008675">
            <a:off x="5759692" y="2255573"/>
            <a:ext cx="293139" cy="170854"/>
          </a:xfrm>
          <a:prstGeom prst="leftRightArrow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00288A-1E22-4E79-B285-8EA4297B5F48}"/>
              </a:ext>
            </a:extLst>
          </p:cNvPr>
          <p:cNvSpPr txBox="1">
            <a:spLocks/>
          </p:cNvSpPr>
          <p:nvPr/>
        </p:nvSpPr>
        <p:spPr>
          <a:xfrm rot="16200000">
            <a:off x="5423144" y="2010078"/>
            <a:ext cx="153888" cy="450444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pPr defTabSz="1088449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rPr>
              <a:t>48M Bot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C3AB7AD6-40EE-408A-B8EA-C2312A944CC4}"/>
              </a:ext>
            </a:extLst>
          </p:cNvPr>
          <p:cNvSpPr/>
          <p:nvPr/>
        </p:nvSpPr>
        <p:spPr bwMode="gray">
          <a:xfrm rot="16200000" flipH="1">
            <a:off x="7979352" y="3301140"/>
            <a:ext cx="293888" cy="3679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77" tIns="71981" rIns="89977" bIns="719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2399" kern="0" dirty="0">
              <a:ln w="0"/>
              <a:solidFill>
                <a:srgbClr val="F0AB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A2DC66-4171-406D-BFB6-D59826750369}"/>
              </a:ext>
            </a:extLst>
          </p:cNvPr>
          <p:cNvSpPr/>
          <p:nvPr/>
        </p:nvSpPr>
        <p:spPr bwMode="gray">
          <a:xfrm>
            <a:off x="7602945" y="3470129"/>
            <a:ext cx="2178000" cy="904329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2399" ker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0" name="Picture 35">
            <a:extLst>
              <a:ext uri="{FF2B5EF4-FFF2-40B4-BE49-F238E27FC236}">
                <a16:creationId xmlns:a16="http://schemas.microsoft.com/office/drawing/2014/main" id="{DFAAB51C-9D92-4079-9563-9DBD14BF27E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9658" y="3589358"/>
            <a:ext cx="278721" cy="24887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5CA366A-BFE0-498B-B0EC-FF91F8F867E9}"/>
              </a:ext>
            </a:extLst>
          </p:cNvPr>
          <p:cNvSpPr txBox="1"/>
          <p:nvPr/>
        </p:nvSpPr>
        <p:spPr>
          <a:xfrm flipH="1">
            <a:off x="8234959" y="3574633"/>
            <a:ext cx="1567318" cy="415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1088449" fontAlgn="base"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900" dirty="0">
                <a:solidFill>
                  <a:srgbClr val="333333"/>
                </a:solidFill>
                <a:latin typeface="72" panose="020B0503030000000003" pitchFamily="34" charset="0"/>
              </a:rPr>
              <a:t>Bot stores </a:t>
            </a:r>
            <a:r>
              <a:rPr lang="en-US" sz="900" b="1" dirty="0">
                <a:solidFill>
                  <a:srgbClr val="333333"/>
                </a:solidFill>
                <a:latin typeface="72" panose="020B0503030000000003" pitchFamily="34" charset="0"/>
              </a:rPr>
              <a:t>Purchase Requisition</a:t>
            </a:r>
            <a:r>
              <a:rPr lang="en-US" sz="900" dirty="0">
                <a:solidFill>
                  <a:srgbClr val="333333"/>
                </a:solidFill>
                <a:latin typeface="72" panose="020B0503030000000003" pitchFamily="34" charset="0"/>
              </a:rPr>
              <a:t> in excel file and save it in a base folder.</a:t>
            </a:r>
            <a:endParaRPr lang="en-US" sz="1000" kern="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BEFAF4A-D62D-4C79-9D2D-5955BE7F36C4}"/>
              </a:ext>
            </a:extLst>
          </p:cNvPr>
          <p:cNvSpPr txBox="1"/>
          <p:nvPr/>
        </p:nvSpPr>
        <p:spPr>
          <a:xfrm>
            <a:off x="7719307" y="3855282"/>
            <a:ext cx="2618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FDE62D95-61C8-4999-A303-623A68E77DBE}"/>
              </a:ext>
            </a:extLst>
          </p:cNvPr>
          <p:cNvSpPr/>
          <p:nvPr/>
        </p:nvSpPr>
        <p:spPr bwMode="gray">
          <a:xfrm rot="16200000" flipH="1">
            <a:off x="7933042" y="4159890"/>
            <a:ext cx="293888" cy="3679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77" tIns="71981" rIns="89977" bIns="719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2399" kern="0" dirty="0">
              <a:ln w="0"/>
              <a:solidFill>
                <a:srgbClr val="F0AB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607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 Flow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42265" y="3824797"/>
            <a:ext cx="744279" cy="959855"/>
            <a:chOff x="382773" y="3824797"/>
            <a:chExt cx="744279" cy="959855"/>
          </a:xfrm>
        </p:grpSpPr>
        <p:sp>
          <p:nvSpPr>
            <p:cNvPr id="6" name="Rectangle: Folded Corner 5"/>
            <p:cNvSpPr/>
            <p:nvPr/>
          </p:nvSpPr>
          <p:spPr bwMode="gray">
            <a:xfrm rot="10800000">
              <a:off x="382773" y="3824797"/>
              <a:ext cx="744279" cy="959855"/>
            </a:xfrm>
            <a:prstGeom prst="foldedCorner">
              <a:avLst>
                <a:gd name="adj" fmla="val 38096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04001" y="4221126"/>
              <a:ext cx="5167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04001" y="4373526"/>
              <a:ext cx="5167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4001" y="4525926"/>
              <a:ext cx="5167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4001" y="4678326"/>
              <a:ext cx="5167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2122321" y="2902349"/>
            <a:ext cx="2626242" cy="1533719"/>
            <a:chOff x="2669818" y="2771005"/>
            <a:chExt cx="2626242" cy="1533719"/>
          </a:xfrm>
        </p:grpSpPr>
        <p:sp>
          <p:nvSpPr>
            <p:cNvPr id="13" name="Rectangle: Rounded Corners 12"/>
            <p:cNvSpPr/>
            <p:nvPr/>
          </p:nvSpPr>
          <p:spPr bwMode="gray">
            <a:xfrm>
              <a:off x="2724026" y="3130724"/>
              <a:ext cx="2409615" cy="1174000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69818" y="2771005"/>
              <a:ext cx="262624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200" kern="0" dirty="0">
                  <a:ea typeface="Arial Unicode MS" pitchFamily="34" charset="-128"/>
                  <a:cs typeface="Arial Unicode MS" pitchFamily="34" charset="-128"/>
                </a:rPr>
                <a:t>SAP S/4HANA Cloud Prebuilt Bot</a:t>
              </a:r>
            </a:p>
          </p:txBody>
        </p:sp>
      </p:grpSp>
      <p:cxnSp>
        <p:nvCxnSpPr>
          <p:cNvPr id="16" name="Connector: Curved 15"/>
          <p:cNvCxnSpPr>
            <a:cxnSpLocks/>
            <a:endCxn id="13" idx="1"/>
          </p:cNvCxnSpPr>
          <p:nvPr/>
        </p:nvCxnSpPr>
        <p:spPr>
          <a:xfrm rot="16200000" flipH="1">
            <a:off x="1340246" y="3012785"/>
            <a:ext cx="883314" cy="789252"/>
          </a:xfrm>
          <a:prstGeom prst="curvedConnector2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/>
          <p:cNvCxnSpPr>
            <a:cxnSpLocks/>
            <a:stCxn id="6" idx="1"/>
            <a:endCxn id="13" idx="1"/>
          </p:cNvCxnSpPr>
          <p:nvPr/>
        </p:nvCxnSpPr>
        <p:spPr>
          <a:xfrm flipV="1">
            <a:off x="1286544" y="3849068"/>
            <a:ext cx="889985" cy="455656"/>
          </a:xfrm>
          <a:prstGeom prst="curvedConnector3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51430" y="3385564"/>
            <a:ext cx="209513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dirty="0">
                <a:solidFill>
                  <a:srgbClr val="3236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Purchase Requisitions from Excel (48M)</a:t>
            </a:r>
            <a:endParaRPr lang="en-US" sz="1800" kern="0" dirty="0">
              <a:latin typeface="Calibri" panose="020F0502020204030204" pitchFamily="34" charset="0"/>
              <a:ea typeface="Arial Unicode MS" pitchFamily="34" charset="-128"/>
              <a:cs typeface="Calibri" panose="020F0502020204030204" pitchFamily="34" charset="0"/>
            </a:endParaRPr>
          </a:p>
        </p:txBody>
      </p:sp>
      <p:cxnSp>
        <p:nvCxnSpPr>
          <p:cNvPr id="43" name="Straight Arrow Connector 42"/>
          <p:cNvCxnSpPr>
            <a:cxnSpLocks/>
            <a:stCxn id="13" idx="3"/>
          </p:cNvCxnSpPr>
          <p:nvPr/>
        </p:nvCxnSpPr>
        <p:spPr>
          <a:xfrm flipV="1">
            <a:off x="4586144" y="3830743"/>
            <a:ext cx="571760" cy="18325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/>
          <p:cNvSpPr/>
          <p:nvPr/>
        </p:nvSpPr>
        <p:spPr bwMode="gray">
          <a:xfrm>
            <a:off x="5194894" y="3225418"/>
            <a:ext cx="2315243" cy="121065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43703" y="3398247"/>
            <a:ext cx="212996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Extend bot with Workflow (Approval Process)</a:t>
            </a:r>
          </a:p>
        </p:txBody>
      </p:sp>
      <p:cxnSp>
        <p:nvCxnSpPr>
          <p:cNvPr id="62" name="Straight Arrow Connector 61"/>
          <p:cNvCxnSpPr>
            <a:cxnSpLocks/>
          </p:cNvCxnSpPr>
          <p:nvPr/>
        </p:nvCxnSpPr>
        <p:spPr>
          <a:xfrm>
            <a:off x="7547127" y="3801061"/>
            <a:ext cx="661673" cy="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/>
          <p:cNvSpPr/>
          <p:nvPr/>
        </p:nvSpPr>
        <p:spPr bwMode="gray">
          <a:xfrm>
            <a:off x="8295451" y="3162876"/>
            <a:ext cx="2208754" cy="121065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444901" y="3325144"/>
            <a:ext cx="190985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Bot Execution to trigger Purchase Requisition Creation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B85F259-F89C-46B7-B279-D041CCFB0002}"/>
              </a:ext>
            </a:extLst>
          </p:cNvPr>
          <p:cNvGrpSpPr/>
          <p:nvPr/>
        </p:nvGrpSpPr>
        <p:grpSpPr>
          <a:xfrm>
            <a:off x="592631" y="2302213"/>
            <a:ext cx="744279" cy="959855"/>
            <a:chOff x="382773" y="3824797"/>
            <a:chExt cx="744279" cy="959855"/>
          </a:xfrm>
        </p:grpSpPr>
        <p:sp>
          <p:nvSpPr>
            <p:cNvPr id="38" name="Rectangle: Folded Corner 37">
              <a:extLst>
                <a:ext uri="{FF2B5EF4-FFF2-40B4-BE49-F238E27FC236}">
                  <a16:creationId xmlns:a16="http://schemas.microsoft.com/office/drawing/2014/main" id="{CF2367DB-8C42-4349-BF55-C28247358062}"/>
                </a:ext>
              </a:extLst>
            </p:cNvPr>
            <p:cNvSpPr/>
            <p:nvPr/>
          </p:nvSpPr>
          <p:spPr bwMode="gray">
            <a:xfrm rot="10800000">
              <a:off x="382773" y="3824797"/>
              <a:ext cx="744279" cy="959855"/>
            </a:xfrm>
            <a:prstGeom prst="foldedCorner">
              <a:avLst>
                <a:gd name="adj" fmla="val 38096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6BD3E9-0F92-4F31-B1B9-295435A17057}"/>
                </a:ext>
              </a:extLst>
            </p:cNvPr>
            <p:cNvCxnSpPr/>
            <p:nvPr/>
          </p:nvCxnSpPr>
          <p:spPr>
            <a:xfrm>
              <a:off x="504001" y="4221126"/>
              <a:ext cx="5167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BBFC08B-74BF-41A2-942B-F94DC1E4C915}"/>
                </a:ext>
              </a:extLst>
            </p:cNvPr>
            <p:cNvCxnSpPr/>
            <p:nvPr/>
          </p:nvCxnSpPr>
          <p:spPr>
            <a:xfrm>
              <a:off x="504001" y="4373526"/>
              <a:ext cx="5167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5F39741-C912-4F09-86D1-30E48A2C0A03}"/>
                </a:ext>
              </a:extLst>
            </p:cNvPr>
            <p:cNvCxnSpPr/>
            <p:nvPr/>
          </p:nvCxnSpPr>
          <p:spPr>
            <a:xfrm>
              <a:off x="504001" y="4525926"/>
              <a:ext cx="5167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0E98769-44AE-46B5-B851-E9A4C45C21A6}"/>
                </a:ext>
              </a:extLst>
            </p:cNvPr>
            <p:cNvCxnSpPr/>
            <p:nvPr/>
          </p:nvCxnSpPr>
          <p:spPr>
            <a:xfrm>
              <a:off x="504001" y="4678326"/>
              <a:ext cx="5167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D75B06A-C3CA-4BC0-BD30-726B84901B10}"/>
              </a:ext>
            </a:extLst>
          </p:cNvPr>
          <p:cNvSpPr txBox="1"/>
          <p:nvPr/>
        </p:nvSpPr>
        <p:spPr>
          <a:xfrm>
            <a:off x="602076" y="1670562"/>
            <a:ext cx="14467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Source Files (Excel)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1591EA-0D19-4E39-A326-EB79366A35DD}"/>
              </a:ext>
            </a:extLst>
          </p:cNvPr>
          <p:cNvSpPr txBox="1"/>
          <p:nvPr/>
        </p:nvSpPr>
        <p:spPr>
          <a:xfrm>
            <a:off x="3373515" y="4569208"/>
            <a:ext cx="558405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ea typeface="Arial Unicode MS" pitchFamily="34" charset="-128"/>
                <a:cs typeface="Arial Unicode MS" pitchFamily="34" charset="-128"/>
              </a:rPr>
              <a:t>SAP Process Automation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CF466959-00F0-41B6-A300-C1E7009A4141}"/>
              </a:ext>
            </a:extLst>
          </p:cNvPr>
          <p:cNvCxnSpPr>
            <a:cxnSpLocks/>
            <a:stCxn id="67" idx="0"/>
            <a:endCxn id="56" idx="1"/>
          </p:cNvCxnSpPr>
          <p:nvPr/>
        </p:nvCxnSpPr>
        <p:spPr>
          <a:xfrm rot="5400000" flipH="1" flipV="1">
            <a:off x="9224632" y="2636954"/>
            <a:ext cx="701119" cy="350727"/>
          </a:xfrm>
          <a:prstGeom prst="curvedConnector3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loud 55">
            <a:extLst>
              <a:ext uri="{FF2B5EF4-FFF2-40B4-BE49-F238E27FC236}">
                <a16:creationId xmlns:a16="http://schemas.microsoft.com/office/drawing/2014/main" id="{9571E01D-11F1-4B29-802A-2E5DD6FC8B36}"/>
              </a:ext>
            </a:extLst>
          </p:cNvPr>
          <p:cNvSpPr/>
          <p:nvPr/>
        </p:nvSpPr>
        <p:spPr bwMode="gray">
          <a:xfrm>
            <a:off x="7895174" y="983944"/>
            <a:ext cx="3710761" cy="1479388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SAP S/4HANA Cloud</a:t>
            </a:r>
          </a:p>
        </p:txBody>
      </p:sp>
    </p:spTree>
    <p:extLst>
      <p:ext uri="{BB962C8B-B14F-4D97-AF65-F5344CB8AC3E}">
        <p14:creationId xmlns:p14="http://schemas.microsoft.com/office/powerpoint/2010/main" val="195731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4" grpId="0"/>
      <p:bldP spid="70" grpId="0"/>
      <p:bldP spid="5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SAP 2022 16x9 white">
  <a:themeElements>
    <a:clrScheme name="SAP_colors_2018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760A85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6" id="{6EE3CE7A-E618-354C-A911-C8B540FBF846}" vid="{D6A1CD9D-FAE1-404C-ADBB-39144CF68697}"/>
    </a:ext>
  </a:extLst>
</a:theme>
</file>

<file path=ppt/theme/theme2.xml><?xml version="1.0" encoding="utf-8"?>
<a:theme xmlns:a="http://schemas.openxmlformats.org/drawingml/2006/main" name="1_SAP 2022 16x9 black">
  <a:themeElements>
    <a:clrScheme name="SAP_colors_2018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760A85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3" id="{98983C72-2C42-1B4B-ADCB-83524493A2CE}" vid="{01356D30-0C5C-804E-8623-53D30802886F}"/>
    </a:ext>
  </a:extLst>
</a:theme>
</file>

<file path=ppt/theme/theme3.xml><?xml version="1.0" encoding="utf-8"?>
<a:theme xmlns:a="http://schemas.openxmlformats.org/drawingml/2006/main" name="SAP 2022 16x9 blue">
  <a:themeElements>
    <a:clrScheme name="SAP_Colors2018 - blue">
      <a:dk1>
        <a:srgbClr val="00195A"/>
      </a:dk1>
      <a:lt1>
        <a:srgbClr val="FFFFFF"/>
      </a:lt1>
      <a:dk2>
        <a:srgbClr val="CCCCCC"/>
      </a:dk2>
      <a:lt2>
        <a:srgbClr val="999999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0076CB"/>
      </a:hlink>
      <a:folHlink>
        <a:srgbClr val="0076CB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rot="0" spcFirstLastPara="0" vertOverflow="overflow" horzOverflow="overflow" vert="horz" wrap="square" lIns="90000" tIns="72000" rIns="90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P_2021_16x9_black_and_white" id="{216A5BC3-3210-D145-B37A-A20539300A3E}" vid="{B1CCA417-3311-6E47-9308-B7B054F4E377}"/>
    </a:ext>
  </a:extLst>
</a:theme>
</file>

<file path=ppt/theme/theme4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C44C1E076F384B9D9B90296066EE3A" ma:contentTypeVersion="12" ma:contentTypeDescription="Create a new document." ma:contentTypeScope="" ma:versionID="e96ce0d0bd72a9b4077de74fa7af5c3c">
  <xsd:schema xmlns:xsd="http://www.w3.org/2001/XMLSchema" xmlns:xs="http://www.w3.org/2001/XMLSchema" xmlns:p="http://schemas.microsoft.com/office/2006/metadata/properties" xmlns:ns2="b5aa4ab1-e5db-41b4-880b-a0eaa6706781" xmlns:ns3="5203032f-6d9a-47f3-9010-dafb4fbb4d0c" targetNamespace="http://schemas.microsoft.com/office/2006/metadata/properties" ma:root="true" ma:fieldsID="ba1ed509efd34c2a84e3225b0031967b" ns2:_="" ns3:_="">
    <xsd:import namespace="b5aa4ab1-e5db-41b4-880b-a0eaa6706781"/>
    <xsd:import namespace="5203032f-6d9a-47f3-9010-dafb4fbb4d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a4ab1-e5db-41b4-880b-a0eaa67067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7b3fb9d-ee0a-40a8-bd42-4026b75186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03032f-6d9a-47f3-9010-dafb4fbb4d0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078f7dd-7d5f-4fd8-8fe2-148d525a1518}" ma:internalName="TaxCatchAll" ma:showField="CatchAllData" ma:web="5203032f-6d9a-47f3-9010-dafb4fbb4d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2.xml><?xml version="1.0" encoding="utf-8"?>
<TemplafySlideTemplateConfiguration><![CDATA[{"slideVersion":1,"isValidatorEnabled":false,"isLocked":false,"elementsMetadata":[{"type":"shape","elementConfiguration":{"image":"{{Form.SAPLogo.SubbrandWhite}}","visibility":"{{IfElse(Equals(Form.SAPLogo.HideSubBrandShape, \"Yes\"), VisibilityType.Hidden, VisibilityType.Visible)}}","disableUpdates":false,"type":"image"}},{"type":"shape","elementConfiguration":{"image":"{{Form.SAPLogo.LogoWhite}}","disableUpdates":false,"type":"image"}}],"slideId":"637836292836062023","enableDocumentContentUpdater":true,"version":"2.0"}]]></TemplafySlideTemplateConfiguration>
</file>

<file path=customXml/item13.xml><?xml version="1.0" encoding="utf-8"?>
<TemplafyTemplateConfiguration><![CDATA[{"elementsMetadata":[{"elementConfiguration":{"binding":"{{ DataSources.Classification[Form.Classification.Name].Display}}","disableUpdates":false,"type":"text"},"type":"shape","id":"3fb88df3-eaa2-4d6d-adef-56a3d48829d6"},{"elementConfiguration":{"binding":"{{DataSources.Classification[Form.Classification.Name].Display}}","disableUpdates":false,"type":"text"},"type":"shape","id":"426829f3-a068-40dd-990f-0d6c65b91b0a"},{"elementConfiguration":{"binding":"{{ DataSources.Classification[Form.Classification.Name].Display}}","disableUpdates":false,"type":"text"},"type":"shape","id":"a3036962-ab0a-4906-9dc7-289e0866334f"},{"elementConfiguration":{"image":"{{Form.SAPLogo.LogoWhite}}","disableUpdates":false,"type":"image"},"type":"shape","id":"ae45ed68-1fba-481a-9e2e-8199ba46a6fa"},{"elementConfiguration":{"image":"{{Form.SAPLogo.SubbrandWhite}}","visibility":"{{IfElse(Equals(Form.SAPLogo.HideSubBrandShape, \"Yes\"), VisibilityType.Hidden, VisibilityType.Visible)}}","disableUpdates":false,"type":"image"},"type":"shape","id":"804b0718-9d30-40d9-b880-804c2c6a8f91"},{"elementConfiguration":{"image":"{{Form.SAPLogo.LogoWhite}}","disableUpdates":false,"type":"image"},"type":"shape","id":"c0ff24a6-f1b8-4855-acc4-f1f8bbca6a19"},{"elementConfiguration":{"image":"{{Form.SAPLogo.SubbrandWhite}}","visibility":"{{IfElse(Equals(Form.SAPLogo.HideSubBrandShape, \"Yes\"), VisibilityType.Hidden, VisibilityType.Visible)}}","disableUpdates":false,"type":"image"},"type":"shape","id":"df6636db-4fa9-4cc3-8130-7d8480cc7843"},{"elementConfiguration":{"binding":"{{DataSources.Classification[Form.Classification.Name].Display}}","disableUpdates":false,"type":"text"},"type":"shape","id":"da9efa7b-f1b2-4722-a2c6-09845d195021"},{"elementConfiguration":{"image":"{{Form.SAPLogo.LogoWhite}}","disableUpdates":false,"type":"image"},"type":"shape","id":"402c8ce8-a81b-4048-8a0c-cee33fc6797f"},{"elementConfiguration":{"binding":"{{DataSources.Classification[Form.Classification.Name].Display}}","disableUpdates":false,"type":"text"},"type":"shape","id":"6629b764-d54b-4b26-b57c-ab43c5653963"},{"elementConfiguration":{"image":"{{Form.SAPLogo.SubbrandWhite}}","visibility":"{{IfElse(Equals(Form.SAPLogo.HideSubBrandShape, \"Yes\"), VisibilityType.Hidden, VisibilityType.Visible)}}","disableUpdates":false,"type":"image"},"type":"shape","id":"39d55afe-04d6-4233-bda9-8cfb0d3f696f"},{"elementConfiguration":{"image":"{{Form.SAPLogo.LogoWhite}}","disableUpdates":false,"type":"image"},"type":"shape","id":"03c2cf17-0e91-4b98-9cd7-780b9713135f"},{"elementConfiguration":{"image":"{{Form.SAPLogo.SubbrandWhite}}","visibility":"{{IfElse(Equals(Form.SAPLogo.HideSubBrandShape, \"Yes\"), VisibilityType.Hidden, VisibilityType.Visible)}}","disableUpdates":false,"type":"image"},"type":"shape","id":"7a4a5237-4ac1-4ba5-87f6-3a6f6ea346ef"},{"elementConfiguration":{"binding":"{{DataSources.Classification[Form.Classification.Name].Display}}","disableUpdates":false,"type":"text"},"type":"shape","id":"c9374d9c-bc2f-4ea9-9d1f-fe5a9d37ced1"},{"elementConfiguration":{"image":"{{Form.SAPLogo.LogoWhite}}","disableUpdates":false,"type":"image"},"type":"shape","id":"87f23f44-5671-4d59-aa70-a56fa79f0d38"},{"elementConfiguration":{"image":"{{Form.SAPLogo.SubbrandWhite}}","visibility":"{{IfElse(Equals(Form.SAPLogo.HideSubBrandShape, \"Yes\"), VisibilityType.Hidden, VisibilityType.Visible)}}","disableUpdates":false,"type":"image"},"type":"shape","id":"a6690f6d-12a0-4492-989f-ee7248cf29b2"},{"elementConfiguration":{"binding":"{{DataSources.Classification[Form.Classification.Name].Display}}","disableUpdates":false,"type":"text"},"type":"shape","id":"aa182e57-eaf6-4b28-ad8b-c8b5f60f74e9"},{"elementConfiguration":{"image":"{{Form.SAPLogo.LogoBlack}}","disableUpdates":false,"type":"image"},"type":"shape","id":"c48f26f3-9de5-454c-b9e3-1027bb297583"},{"elementConfiguration":{"image":"{{Form.SAPLogo.SubbrandBlack}}","visibility":"{{IfElse(Equals(Form.SAPLogo.HideSubBrandShape, \"Yes\"), VisibilityType.Hidden, VisibilityType.Visible)}}","disableUpdates":false,"type":"image"},"type":"shape","id":"efb4975c-edd3-4d8e-9801-9d8ad09e48ba"},{"elementConfiguration":{"binding":"{{DataSources.Classification[Form.Classification.Name].Display}}","disableUpdates":false,"type":"text"},"type":"shape","id":"839dfe1a-fefb-4712-b006-6ab74fa63a04"},{"elementConfiguration":{"binding":"{{FormatDateTime(Form.Date,\"MMMM dd, yyyy\",\"en-US\")}}","disableUpdates":false,"type":"text"},"type":"shape","id":"729e91d1-99e8-4600-9712-f74a034a28fa"},{"elementConfiguration":{"binding":"{{StringJoin(\", \", Form.SpeakerName,\"SAP\")}}","disableUpdates":false,"type":"text"},"type":"shape","id":"a49bfef0-b13b-4167-91a7-798b49fd6e80"},{"elementConfiguration":{"image":"{{Form.SAPLogo.LogoBlack}}","disableUpdates":false,"type":"image"},"type":"shape","id":"8fa580e0-60de-4859-826c-3f778bb1c634"},{"elementConfiguration":{"binding":"{{DataSources.Classification[Form.Classification.Name].Display}}","disableUpdates":false,"type":"text"},"type":"shape","id":"8177ae73-b222-4795-94bc-12148a67715b"},{"elementConfiguration":{"image":"{{Form.SAPLogo.SubbrandBlack}}","visibility":"{{IfElse(Equals(Form.SAPLogo.HideSubBrandShape, \"Yes\"), VisibilityType.Hidden, VisibilityType.Visible)}}","disableUpdates":false,"type":"image"},"type":"shape","id":"3360383a-7530-4253-982f-54c9c739b23d"},{"elementConfiguration":{"binding":"{{DataSources.Classification[Form.Classification.Name].Display}}","disableUpdates":false,"type":"text"},"type":"shape","id":"b0a39dc1-5cf9-4ab8-82f5-437452eed83b"},{"elementConfiguration":{"binding":"{{FormatDateTime(Form.Date,\"MMMM dd, yyyy\",\"en-US\")}}","disableUpdates":false,"type":"text"},"type":"shape","id":"574ae19f-685f-4760-bc9a-612c1d5117bf"},{"elementConfiguration":{"binding":"{{StringJoin(\", \", Form.SpeakerName,\"SAP\")}}","disableUpdates":false,"type":"text"},"type":"shape","id":"26c22a0a-39cb-4e29-b885-386f933c6934"},{"elementConfiguration":{"image":"{{Form.SAPLogo.LogoBlack}}","disableUpdates":false,"type":"image"},"type":"shape","id":"d575aaf5-e081-48ee-afd8-a7f18869d748"},{"elementConfiguration":{"binding":"{{DataSources.Classification[Form.Classification.Name].Display}}","disableUpdates":false,"type":"text"},"type":"shape","id":"cff6036f-bd4e-482f-9d33-c867e44eb4db"},{"elementConfiguration":{"image":"{{Form.SAPLogo.SubbrandBlack}}","visibility":"{{IfElse(Equals(Form.SAPLogo.HideSubBrandShape, \"Yes\"), VisibilityType.Hidden, VisibilityType.Visible)}}","disableUpdates":false,"type":"image"},"type":"shape","id":"d0975669-fd1a-479f-a155-686ec3b49497"},{"elementConfiguration":{"binding":"{{DataSources.Classification[Form.Classification.Name].Display}}","disableUpdates":false,"type":"text"},"type":"shape","id":"de83b89e-06f8-4a66-bc78-e0ce11a647df"},{"elementConfiguration":{"binding":"{{FormatDateTime(Form.Date,\"MMMM dd, yyyy\",\"en-US\")}}","disableUpdates":false,"type":"text"},"type":"shape","id":"750ae7db-3190-4f26-9cf0-70c9bae50bf6"},{"elementConfiguration":{"binding":"{{StringJoin(\", \", Form.SpeakerName,\"SAP\")}}","disableUpdates":false,"type":"text"},"type":"shape","id":"02f54ec1-6a21-459e-adb1-999fde8be390"},{"elementConfiguration":{"image":"{{Form.SAPLogo.LogoBlack}}","disableUpdates":false,"type":"image"},"type":"shape","id":"43bd4141-03ec-42e8-932a-bf9d012495f4"},{"elementConfiguration":{"image":"{{Form.SAPLogo.SubbrandBlack}}","visibility":"{{IfElse(Equals(Form.SAPLogo.HideSubBrandShape, \"Yes\"), VisibilityType.Hidden, VisibilityType.Visible)}}","disableUpdates":false,"type":"image"},"type":"shape","id":"5f013b52-6a7f-41f0-aa25-c97897731de0"},{"elementConfiguration":{"binding":"{{Form.SpeakerName}}","disableUpdates":false,"type":"text"},"type":"shape","id":"2e815dc4-b8aa-4b52-950e-8b2f00e4124f"},{"elementConfiguration":{"binding":"{{Form.Email}}","disableUpdates":false,"type":"text"},"type":"shape","id":"9cfdf92a-b699-438c-903f-0473215e6f41"},{"elementConfiguration":{"binding":"{{FormatDateTime(Form.Date,\"MMMM dd, yyyy\",\"en-US\")}}","disableUpdates":false,"type":"text"},"type":"shape","id":"ebb29b36-d22b-4f53-beba-a2332872191f"},{"elementConfiguration":{"binding":"{{StringJoin(\", \", Form.SpeakerName,\"SAP\")}}","disableUpdates":false,"type":"text"},"type":"shape","id":"d9d69332-65b8-4088-93a3-c61bed7d1a26"},{"elementConfiguration":{"binding":"{{StringJoin(\", \", Form.SpeakerName,\"SAP\")}}","disableUpdates":false,"type":"text"},"type":"shape","id":"2458dd32-e862-441c-976c-e40162160342"},{"elementConfiguration":{"binding":"{{FormatDateTime(Form.Date,\"MMMM dd, yyyy\",\"en-US\")}}","disableUpdates":false,"type":"text"},"type":"shape","id":"9dc281a2-1515-4b5f-a329-a0d12cab3869"},{"elementConfiguration":{"binding":"{{FormatDateTime(Form.Date,\"MMMM dd, yyyy\",\"en-US\")}}","disableUpdates":false,"type":"text"},"type":"shape","id":"9b29954b-42c6-4240-987c-8b8fefce57cb"},{"elementConfiguration":{"binding":"{{StringJoin(\", \", Form.SpeakerName,\"SAP\")}}","disableUpdates":false,"type":"text"},"type":"shape","id":"42dfa081-e584-4a42-9a92-1d6bc1480e74"},{"elementConfiguration":{"binding":"{{FormatDateTime(Form.Date,\"MMMM dd, yyyy\",\"en-US\")}}","disableUpdates":false,"type":"text"},"type":"shape","id":"98b2335e-1303-4ca6-bd74-42353843bc50"},{"elementConfiguration":{"binding":"{{StringJoin(\", \", Form.SpeakerName,\"SAP\")}}","disableUpdates":false,"type":"text"},"type":"shape","id":"1e266ec8-accb-48ec-ae31-8a0f9ab68444"},{"elementConfiguration":{"binding":"{{Form.Email}}","disableUpdates":false,"type":"text"},"type":"shape","id":"c5795077-d4a2-4854-b837-dc0c6a3645fe"},{"elementConfiguration":{"binding":"{{Form.SpeakerName}}","disableUpdates":false,"type":"text"},"type":"shape","id":"a94a922e-fddc-4f84-84f2-24578e6ee879"}],"transformationConfigurations":[],"templateName":"White Template","templateDescription":"","enableDocumentContentUpdater":true,"version":"2.0"}]]></TemplafyTemplateConfiguration>
</file>

<file path=customXml/item14.xml><?xml version="1.0" encoding="utf-8"?>
<TemplafySlideTemplateConfiguration><![CDATA[{"slideVersion":1,"isValidatorEnabled":false,"isLocked":false,"elementsMetadata":[],"slideId":"637879497279717699","enableDocumentContentUpdater":true,"version":"2.0"}]]></TemplafySlideTemplateConfiguration>
</file>

<file path=customXml/item15.xml><?xml version="1.0" encoding="utf-8"?>
<TemplafySlideTemplateConfiguration><![CDATA[{"slideVersion":1,"isValidatorEnabled":false,"isLocked":false,"elementsMetadata":[{"type":"shape","elementConfiguration":{"image":"{{Form.SAPLogo.SubbrandWhite}}","visibility":"{{IfElse(Equals(Form.SAPLogo.HideSubBrandShape, \"Yes\"), VisibilityType.Hidden, VisibilityType.Visible)}}","disableUpdates":false,"type":"image"}},{"type":"shape","elementConfiguration":{"image":"{{Form.SAPLogo.LogoWhite}}","disableUpdates":false,"type":"image"}}],"slideId":"637836292836106563","enableDocumentContentUpdater":true,"version":"2.0"}]]></TemplafySlideTemplateConfiguration>
</file>

<file path=customXml/item16.xml><?xml version="1.0" encoding="utf-8"?>
<TemplafySlideFormConfiguration><![CDATA[{"formFields":[],"formDataEntries":[]}]]></TemplafySlideFormConfiguration>
</file>

<file path=customXml/item17.xml><?xml version="1.0" encoding="utf-8"?>
<TemplafySlideTemplateConfiguration><![CDATA[{"slideVersion":1,"isValidatorEnabled":false,"isLocked":false,"elementsMetadata":[{"type":"shape","elementConfiguration":{"image":"{{Form.SAPLogo.LogoWhite}}","disableUpdates":false,"type":"image"}},{"type":"shape","elementConfiguration":{"image":"{{Form.SAPLogo.SubbrandWhite}}","visibility":"{{IfElse(Equals(Form.SAPLogo.HideSubBrandShape, \"Yes\"), VisibilityType.Hidden, VisibilityType.Visible)}}","disableUpdates":false,"type":"image"}},{"type":"shape","elementConfiguration":{"binding":"{{DataSources.Classification[Form.Classification.Name].Display}}","disableUpdates":false,"type":"text"}},{"type":"shape","elementConfiguration":{"binding":"{{FormatDateTime(Form.Date,\"MMMM dd, yyyy\",\"en-US\")}}","disableUpdates":false,"type":"text"}},{"type":"shape","elementConfiguration":{"binding":"{{StringJoin(\", \", Form.SpeakerName,\"SAP\")}}","disableUpdates":false,"type":"text"}}],"slideId":"637839697263203476","enableDocumentContentUpdater":true,"version":"2.0"}]]></TemplafySlideTemplate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slideVersion":1,"isValidatorEnabled":false,"isLocked":false,"elementsMetadata":[{"elementConfiguration":{"binding":"{{Form.Email}}","disableUpdates":false,"type":"text"},"type":"shape"},{"elementConfiguration":{"binding":"{{Form.SpeakerName}}","disableUpdates":false,"type":"text"},"type":"shape"},{"elementConfiguration":{"image":"{{Form.SAPLogo.LogoWhite}}","disableUpdates":false,"type":"image"},"type":"shape"},{"elementConfiguration":{"image":"{{Form.SAPLogo.SubbrandWhite}}","visibility":"{{IfElse(Equals(Form.SAPLogo.HideSubBrandShape, \"Yes\"), VisibilityType.Hidden, VisibilityType.Visible)}}","disableUpdates":false,"type":"image"},"type":"shape"}],"slideId":"637879497279863482","enableDocumentContentUpdater":true,"version":"2.0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FormConfiguration><![CDATA[{"formFields":[{"dataSourceName":"PPTSubBrandLogos","dataSourceFieldName":"Name","distinct":false,"hideIfNoUserInteractionRequired":false,"required":true,"autoSelectFirstOption":false,"shareValue":false,"type":"dropDown","name":"SAPLogo","label":"Select Template"},{"required":false,"placeholder":"","lines":1,"defaultValue":"{{StringJoin(\" \", UserProfile.FirstName,UserProfile.LastName)}}","shareValue":false,"type":"textBox","name":"SpeakerName","label":"Speaker Name"},{"required":false,"placeholder":"","lines":1,"defaultValue":"{{UserProfile.Email}}","shareValue":false,"type":"textBox","name":"Email","label":"Email"}],"formDataEntries":[]}]]></TemplafySlideFormConfiguration>
</file>

<file path=customXml/item6.xml><?xml version="1.0" encoding="utf-8"?>
<TemplafySlideTemplateConfiguration><![CDATA[{"slideVersion":1,"isValidatorEnabled":false,"isLocked":false,"elementsMetadata":[],"slideId":"637546847219967368","enableDocumentContentUpdater":false,"version":"2.0"}]]></TemplafySlideTemplateConfiguration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aa4ab1-e5db-41b4-880b-a0eaa6706781">
      <Terms xmlns="http://schemas.microsoft.com/office/infopath/2007/PartnerControls"/>
    </lcf76f155ced4ddcb4097134ff3c332f>
    <TaxCatchAll xmlns="5203032f-6d9a-47f3-9010-dafb4fbb4d0c" xsi:nil="true"/>
  </documentManagement>
</p:properties>
</file>

<file path=customXml/item8.xml><?xml version="1.0" encoding="utf-8"?>
<TemplafyFormConfiguration><![CDATA[{"formFields":[{"distinct":false,"hideIfNoUserInteractionRequired":false,"required":true,"autoSelectFirstOption":false,"shareValue":false,"type":"dropDown","dataSourceName":"PPTSubBrandLogos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shareValue":false,"type":"textBox","name":"SpeakerName","label":"Speaker Name"},{"required":false,"placeholder":"","lines":1,"defaultValue":"{{UserProfile.Email}}","shareValue":false,"type":"textBox","name":"Email","label":"Email"}],"formDataEntries":[{"name":"SAPLogo","value":"YvFCCJr4i9NpRnrWPXVTMQFUGzuS1IzMqMdk8FuaIpA="},{"name":"Classification","value":"bNSU3Pw4Gyc4shCtJaykrx0wvtlxo5J8zr5MhVcSZRA="},{"name":"SpeakerName","value":"RNz3HBsByt6aZUF+n+m9vw=="},{"name":"Email","value":"UNDLzHYYlqDDq3jI4jyUqdfNCGFDKfrBAEO7RzFyD8M="}]}]]></TemplafyFormConfiguration>
</file>

<file path=customXml/item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467ADA-75A7-4361-8C2B-20A1B5C79660}">
  <ds:schemaRefs/>
</ds:datastoreItem>
</file>

<file path=customXml/itemProps10.xml><?xml version="1.0" encoding="utf-8"?>
<ds:datastoreItem xmlns:ds="http://schemas.openxmlformats.org/officeDocument/2006/customXml" ds:itemID="{7F6898E6-9ADD-4538-B0E5-FC21C8DB6903}">
  <ds:schemaRefs/>
</ds:datastoreItem>
</file>

<file path=customXml/itemProps11.xml><?xml version="1.0" encoding="utf-8"?>
<ds:datastoreItem xmlns:ds="http://schemas.openxmlformats.org/officeDocument/2006/customXml" ds:itemID="{23F4F2ED-0CC3-4D0A-A793-DF2880E5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aa4ab1-e5db-41b4-880b-a0eaa6706781"/>
    <ds:schemaRef ds:uri="5203032f-6d9a-47f3-9010-dafb4fbb4d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2.xml><?xml version="1.0" encoding="utf-8"?>
<ds:datastoreItem xmlns:ds="http://schemas.openxmlformats.org/officeDocument/2006/customXml" ds:itemID="{60143FF3-3290-430A-B2BD-45BEBE6E80B1}">
  <ds:schemaRefs/>
</ds:datastoreItem>
</file>

<file path=customXml/itemProps13.xml><?xml version="1.0" encoding="utf-8"?>
<ds:datastoreItem xmlns:ds="http://schemas.openxmlformats.org/officeDocument/2006/customXml" ds:itemID="{626BBCBB-1894-4E66-BA48-9E91CE3ACBA0}">
  <ds:schemaRefs/>
</ds:datastoreItem>
</file>

<file path=customXml/itemProps14.xml><?xml version="1.0" encoding="utf-8"?>
<ds:datastoreItem xmlns:ds="http://schemas.openxmlformats.org/officeDocument/2006/customXml" ds:itemID="{97E3BD22-8559-41C7-B32B-85AADBCE3220}">
  <ds:schemaRefs/>
</ds:datastoreItem>
</file>

<file path=customXml/itemProps15.xml><?xml version="1.0" encoding="utf-8"?>
<ds:datastoreItem xmlns:ds="http://schemas.openxmlformats.org/officeDocument/2006/customXml" ds:itemID="{F9415C09-7C35-4E43-8058-C2F9C640DD7F}">
  <ds:schemaRefs/>
</ds:datastoreItem>
</file>

<file path=customXml/itemProps16.xml><?xml version="1.0" encoding="utf-8"?>
<ds:datastoreItem xmlns:ds="http://schemas.openxmlformats.org/officeDocument/2006/customXml" ds:itemID="{6676DF0E-1FCC-47B2-AA1F-7966BD03FC82}">
  <ds:schemaRefs/>
</ds:datastoreItem>
</file>

<file path=customXml/itemProps17.xml><?xml version="1.0" encoding="utf-8"?>
<ds:datastoreItem xmlns:ds="http://schemas.openxmlformats.org/officeDocument/2006/customXml" ds:itemID="{AC186CB8-DE82-4000-AAC9-4B44A24DF3D8}">
  <ds:schemaRefs/>
</ds:datastoreItem>
</file>

<file path=customXml/itemProps2.xml><?xml version="1.0" encoding="utf-8"?>
<ds:datastoreItem xmlns:ds="http://schemas.openxmlformats.org/officeDocument/2006/customXml" ds:itemID="{A9F7EF9C-AD0B-44D8-977A-293A59A8496B}">
  <ds:schemaRefs/>
</ds:datastoreItem>
</file>

<file path=customXml/itemProps3.xml><?xml version="1.0" encoding="utf-8"?>
<ds:datastoreItem xmlns:ds="http://schemas.openxmlformats.org/officeDocument/2006/customXml" ds:itemID="{382C1131-6B8B-4A16-9A07-4A3F53982264}">
  <ds:schemaRefs/>
</ds:datastoreItem>
</file>

<file path=customXml/itemProps4.xml><?xml version="1.0" encoding="utf-8"?>
<ds:datastoreItem xmlns:ds="http://schemas.openxmlformats.org/officeDocument/2006/customXml" ds:itemID="{099A12C3-1BD4-4D9A-BAAC-1927D61656DB}">
  <ds:schemaRefs/>
</ds:datastoreItem>
</file>

<file path=customXml/itemProps5.xml><?xml version="1.0" encoding="utf-8"?>
<ds:datastoreItem xmlns:ds="http://schemas.openxmlformats.org/officeDocument/2006/customXml" ds:itemID="{10A6F4D9-E835-43D5-8E7C-6E2A09B1A547}">
  <ds:schemaRefs/>
</ds:datastoreItem>
</file>

<file path=customXml/itemProps6.xml><?xml version="1.0" encoding="utf-8"?>
<ds:datastoreItem xmlns:ds="http://schemas.openxmlformats.org/officeDocument/2006/customXml" ds:itemID="{CE6C8EE9-E091-493A-9E13-2CE4C3DA7E88}">
  <ds:schemaRefs/>
</ds:datastoreItem>
</file>

<file path=customXml/itemProps7.xml><?xml version="1.0" encoding="utf-8"?>
<ds:datastoreItem xmlns:ds="http://schemas.openxmlformats.org/officeDocument/2006/customXml" ds:itemID="{C1422F45-04DB-421D-8796-270006657806}">
  <ds:schemaRefs>
    <ds:schemaRef ds:uri="5203032f-6d9a-47f3-9010-dafb4fbb4d0c"/>
    <ds:schemaRef ds:uri="b5aa4ab1-e5db-41b4-880b-a0eaa670678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8.xml><?xml version="1.0" encoding="utf-8"?>
<ds:datastoreItem xmlns:ds="http://schemas.openxmlformats.org/officeDocument/2006/customXml" ds:itemID="{CC49FFC8-2FF3-4057-96F0-3BCD1A4F0351}">
  <ds:schemaRefs/>
</ds:datastoreItem>
</file>

<file path=customXml/itemProps9.xml><?xml version="1.0" encoding="utf-8"?>
<ds:datastoreItem xmlns:ds="http://schemas.openxmlformats.org/officeDocument/2006/customXml" ds:itemID="{291DCB28-1C52-4C0E-804A-6BD2D3F0FB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1136</Words>
  <Application>Microsoft Office PowerPoint</Application>
  <PresentationFormat>Custom</PresentationFormat>
  <Paragraphs>175</Paragraphs>
  <Slides>12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72</vt:lpstr>
      <vt:lpstr>Arial</vt:lpstr>
      <vt:lpstr>Arial Black</vt:lpstr>
      <vt:lpstr>Calibri</vt:lpstr>
      <vt:lpstr>Courier New</vt:lpstr>
      <vt:lpstr>Symbol</vt:lpstr>
      <vt:lpstr>System Font Regular</vt:lpstr>
      <vt:lpstr>Wingdings</vt:lpstr>
      <vt:lpstr>Wingdings</vt:lpstr>
      <vt:lpstr>SAP 2022 16x9 white</vt:lpstr>
      <vt:lpstr>1_SAP 2022 16x9 black</vt:lpstr>
      <vt:lpstr>SAP 2022 16x9 blue</vt:lpstr>
      <vt:lpstr>think-cell Slide</vt:lpstr>
      <vt:lpstr>DT262- Execute Bots Rapidly in SAP S/4HANA Cloud with SAP Built Process Automation</vt:lpstr>
      <vt:lpstr>Agenda</vt:lpstr>
      <vt:lpstr>SAP Build Process Automation </vt:lpstr>
      <vt:lpstr>Introducing SAP Build Process Automation  Capabilities: citizen automation for line-of-business builders</vt:lpstr>
      <vt:lpstr>Solution Overview</vt:lpstr>
      <vt:lpstr>Accelerate business transformation with prebuilt content packages</vt:lpstr>
      <vt:lpstr>Extend SAP S/4HANA Cloud Pre-built Content with Workflow  </vt:lpstr>
      <vt:lpstr>PowerPoint Presentation</vt:lpstr>
      <vt:lpstr>Hands-on Exercise Flow</vt:lpstr>
      <vt:lpstr>Open new career opportunities Join the community of people with skills for the future</vt:lpstr>
      <vt:lpstr>Additional TechEd sessions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SAP</dc:creator>
  <cp:keywords>2022/16:9/white</cp:keywords>
  <dc:description/>
  <cp:lastModifiedBy>Chen, Chuck</cp:lastModifiedBy>
  <cp:revision>6</cp:revision>
  <dcterms:created xsi:type="dcterms:W3CDTF">2022-08-30T06:19:10Z</dcterms:created>
  <dcterms:modified xsi:type="dcterms:W3CDTF">2022-11-01T19:10:34Z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0x010100A9C44C1E076F384B9D9B90296066EE3A</vt:lpwstr>
  </property>
  <property fmtid="{D5CDD505-2E9C-101B-9397-08002B2CF9AE}" pid="9" name="TemplafyTimeStamp">
    <vt:lpwstr>2022-07-04T13:53:54</vt:lpwstr>
  </property>
  <property fmtid="{D5CDD505-2E9C-101B-9397-08002B2CF9AE}" pid="10" name="TemplafyTenantId">
    <vt:lpwstr>sap</vt:lpwstr>
  </property>
  <property fmtid="{D5CDD505-2E9C-101B-9397-08002B2CF9AE}" pid="11" name="TemplafyTemplateId">
    <vt:lpwstr>637750826308903787</vt:lpwstr>
  </property>
  <property fmtid="{D5CDD505-2E9C-101B-9397-08002B2CF9AE}" pid="12" name="TemplafyUserProfileId">
    <vt:lpwstr>637708447922820190</vt:lpwstr>
  </property>
  <property fmtid="{D5CDD505-2E9C-101B-9397-08002B2CF9AE}" pid="13" name="TemplafyLanguageCode">
    <vt:lpwstr>en-US</vt:lpwstr>
  </property>
  <property fmtid="{D5CDD505-2E9C-101B-9397-08002B2CF9AE}" pid="14" name="TemplafyFromBlank">
    <vt:bool>false</vt:bool>
  </property>
  <property fmtid="{D5CDD505-2E9C-101B-9397-08002B2CF9AE}" pid="15" name="MediaServiceImageTags">
    <vt:lpwstr/>
  </property>
</Properties>
</file>