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7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8"/>
    <p:sldMasterId id="2147483817" r:id="rId19"/>
    <p:sldMasterId id="2147483812" r:id="rId20"/>
  </p:sldMasterIdLst>
  <p:notesMasterIdLst>
    <p:notesMasterId r:id="rId31"/>
  </p:notesMasterIdLst>
  <p:handoutMasterIdLst>
    <p:handoutMasterId r:id="rId32"/>
  </p:handoutMasterIdLst>
  <p:sldIdLst>
    <p:sldId id="449" r:id="rId21"/>
    <p:sldId id="344" r:id="rId22"/>
    <p:sldId id="450" r:id="rId23"/>
    <p:sldId id="2147376416" r:id="rId24"/>
    <p:sldId id="2145708263" r:id="rId25"/>
    <p:sldId id="2147376459" r:id="rId26"/>
    <p:sldId id="2147376460" r:id="rId27"/>
    <p:sldId id="503" r:id="rId28"/>
    <p:sldId id="2146849411" r:id="rId29"/>
    <p:sldId id="448" r:id="rId30"/>
  </p:sldIdLst>
  <p:sldSz cx="12195175" cy="6858000"/>
  <p:notesSz cx="6858000" cy="9144000"/>
  <p:custDataLst>
    <p:tags r:id="rId3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3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ha Kamath" userId="c3525f0c-0cc9-4f43-aa0c-c729584a25e9" providerId="ADAL" clId="{FDE35BD5-F021-47F5-87D1-371A0D523D80}"/>
    <pc:docChg chg="modSld">
      <pc:chgData name="Amitha Kamath" userId="c3525f0c-0cc9-4f43-aa0c-c729584a25e9" providerId="ADAL" clId="{FDE35BD5-F021-47F5-87D1-371A0D523D80}" dt="2022-10-19T18:25:02.374" v="27" actId="20577"/>
      <pc:docMkLst>
        <pc:docMk/>
      </pc:docMkLst>
      <pc:sldChg chg="modSp mod">
        <pc:chgData name="Amitha Kamath" userId="c3525f0c-0cc9-4f43-aa0c-c729584a25e9" providerId="ADAL" clId="{FDE35BD5-F021-47F5-87D1-371A0D523D80}" dt="2022-10-19T18:24:51.816" v="25" actId="20577"/>
        <pc:sldMkLst>
          <pc:docMk/>
          <pc:sldMk cId="0" sldId="344"/>
        </pc:sldMkLst>
        <pc:spChg chg="mod">
          <ac:chgData name="Amitha Kamath" userId="c3525f0c-0cc9-4f43-aa0c-c729584a25e9" providerId="ADAL" clId="{FDE35BD5-F021-47F5-87D1-371A0D523D80}" dt="2022-10-19T18:24:51.816" v="25" actId="20577"/>
          <ac:spMkLst>
            <pc:docMk/>
            <pc:sldMk cId="0" sldId="344"/>
            <ac:spMk id="3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4:16.805" v="5" actId="20577"/>
        <pc:sldMkLst>
          <pc:docMk/>
          <pc:sldMk cId="3614524426" sldId="449"/>
        </pc:sldMkLst>
        <pc:spChg chg="mod">
          <ac:chgData name="Amitha Kamath" userId="c3525f0c-0cc9-4f43-aa0c-c729584a25e9" providerId="ADAL" clId="{FDE35BD5-F021-47F5-87D1-371A0D523D80}" dt="2022-10-19T18:24:16.805" v="5" actId="20577"/>
          <ac:spMkLst>
            <pc:docMk/>
            <pc:sldMk cId="3614524426" sldId="449"/>
            <ac:spMk id="8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5:02.374" v="27" actId="20577"/>
        <pc:sldMkLst>
          <pc:docMk/>
          <pc:sldMk cId="917131152" sldId="450"/>
        </pc:sldMkLst>
        <pc:spChg chg="mod">
          <ac:chgData name="Amitha Kamath" userId="c3525f0c-0cc9-4f43-aa0c-c729584a25e9" providerId="ADAL" clId="{FDE35BD5-F021-47F5-87D1-371A0D523D80}" dt="2022-10-19T18:25:02.374" v="27" actId="20577"/>
          <ac:spMkLst>
            <pc:docMk/>
            <pc:sldMk cId="917131152" sldId="450"/>
            <ac:spMk id="3" creationId="{6EC46871-C60A-0B74-6C0B-9FC12D31CEDB}"/>
          </ac:spMkLst>
        </pc:spChg>
      </pc:sldChg>
      <pc:sldChg chg="modSp mod">
        <pc:chgData name="Amitha Kamath" userId="c3525f0c-0cc9-4f43-aa0c-c729584a25e9" providerId="ADAL" clId="{FDE35BD5-F021-47F5-87D1-371A0D523D80}" dt="2022-10-19T18:24:36.237" v="23" actId="20577"/>
        <pc:sldMkLst>
          <pc:docMk/>
          <pc:sldMk cId="2610662271" sldId="2147376416"/>
        </pc:sldMkLst>
        <pc:spChg chg="mod">
          <ac:chgData name="Amitha Kamath" userId="c3525f0c-0cc9-4f43-aa0c-c729584a25e9" providerId="ADAL" clId="{FDE35BD5-F021-47F5-87D1-371A0D523D80}" dt="2022-10-19T18:24:36.237" v="23" actId="20577"/>
          <ac:spMkLst>
            <pc:docMk/>
            <pc:sldMk cId="2610662271" sldId="2147376416"/>
            <ac:spMk id="2" creationId="{506AC0C9-D4A3-4A6C-B3E6-24AC6D2965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7.xml"/><Relationship Id="rId21" Type="http://schemas.openxmlformats.org/officeDocument/2006/relationships/theme" Target="../theme/theme1.xml"/><Relationship Id="rId42" Type="http://schemas.openxmlformats.org/officeDocument/2006/relationships/tags" Target="../tags/tag22.xml"/><Relationship Id="rId63" Type="http://schemas.openxmlformats.org/officeDocument/2006/relationships/tags" Target="../tags/tag43.xml"/><Relationship Id="rId84" Type="http://schemas.openxmlformats.org/officeDocument/2006/relationships/tags" Target="../tags/tag64.xml"/><Relationship Id="rId138" Type="http://schemas.openxmlformats.org/officeDocument/2006/relationships/tags" Target="../tags/tag118.xml"/><Relationship Id="rId107" Type="http://schemas.openxmlformats.org/officeDocument/2006/relationships/tags" Target="../tags/tag8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53" Type="http://schemas.openxmlformats.org/officeDocument/2006/relationships/tags" Target="../tags/tag33.xml"/><Relationship Id="rId58" Type="http://schemas.openxmlformats.org/officeDocument/2006/relationships/tags" Target="../tags/tag38.xml"/><Relationship Id="rId74" Type="http://schemas.openxmlformats.org/officeDocument/2006/relationships/tags" Target="../tags/tag54.xml"/><Relationship Id="rId79" Type="http://schemas.openxmlformats.org/officeDocument/2006/relationships/tags" Target="../tags/tag59.xml"/><Relationship Id="rId102" Type="http://schemas.openxmlformats.org/officeDocument/2006/relationships/tags" Target="../tags/tag82.xml"/><Relationship Id="rId123" Type="http://schemas.openxmlformats.org/officeDocument/2006/relationships/tags" Target="../tags/tag103.xml"/><Relationship Id="rId128" Type="http://schemas.openxmlformats.org/officeDocument/2006/relationships/tags" Target="../tags/tag108.xml"/><Relationship Id="rId144" Type="http://schemas.openxmlformats.org/officeDocument/2006/relationships/tags" Target="../tags/tag124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0.xml"/><Relationship Id="rId95" Type="http://schemas.openxmlformats.org/officeDocument/2006/relationships/tags" Target="../tags/tag75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64" Type="http://schemas.openxmlformats.org/officeDocument/2006/relationships/tags" Target="../tags/tag44.xml"/><Relationship Id="rId69" Type="http://schemas.openxmlformats.org/officeDocument/2006/relationships/tags" Target="../tags/tag49.xml"/><Relationship Id="rId113" Type="http://schemas.openxmlformats.org/officeDocument/2006/relationships/tags" Target="../tags/tag93.xml"/><Relationship Id="rId118" Type="http://schemas.openxmlformats.org/officeDocument/2006/relationships/tags" Target="../tags/tag98.xml"/><Relationship Id="rId134" Type="http://schemas.openxmlformats.org/officeDocument/2006/relationships/tags" Target="../tags/tag114.xml"/><Relationship Id="rId139" Type="http://schemas.openxmlformats.org/officeDocument/2006/relationships/tags" Target="../tags/tag119.xml"/><Relationship Id="rId80" Type="http://schemas.openxmlformats.org/officeDocument/2006/relationships/tags" Target="../tags/tag60.xml"/><Relationship Id="rId85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59" Type="http://schemas.openxmlformats.org/officeDocument/2006/relationships/tags" Target="../tags/tag39.xml"/><Relationship Id="rId103" Type="http://schemas.openxmlformats.org/officeDocument/2006/relationships/tags" Target="../tags/tag83.xml"/><Relationship Id="rId108" Type="http://schemas.openxmlformats.org/officeDocument/2006/relationships/tags" Target="../tags/tag88.xml"/><Relationship Id="rId124" Type="http://schemas.openxmlformats.org/officeDocument/2006/relationships/tags" Target="../tags/tag104.xml"/><Relationship Id="rId129" Type="http://schemas.openxmlformats.org/officeDocument/2006/relationships/tags" Target="../tags/tag109.xml"/><Relationship Id="rId54" Type="http://schemas.openxmlformats.org/officeDocument/2006/relationships/tags" Target="../tags/tag34.xml"/><Relationship Id="rId70" Type="http://schemas.openxmlformats.org/officeDocument/2006/relationships/tags" Target="../tags/tag50.xml"/><Relationship Id="rId75" Type="http://schemas.openxmlformats.org/officeDocument/2006/relationships/tags" Target="../tags/tag55.xml"/><Relationship Id="rId91" Type="http://schemas.openxmlformats.org/officeDocument/2006/relationships/tags" Target="../tags/tag71.xml"/><Relationship Id="rId96" Type="http://schemas.openxmlformats.org/officeDocument/2006/relationships/tags" Target="../tags/tag76.xml"/><Relationship Id="rId140" Type="http://schemas.openxmlformats.org/officeDocument/2006/relationships/tags" Target="../tags/tag1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49" Type="http://schemas.openxmlformats.org/officeDocument/2006/relationships/tags" Target="../tags/tag29.xml"/><Relationship Id="rId114" Type="http://schemas.openxmlformats.org/officeDocument/2006/relationships/tags" Target="../tags/tag94.xml"/><Relationship Id="rId119" Type="http://schemas.openxmlformats.org/officeDocument/2006/relationships/tags" Target="../tags/tag99.xml"/><Relationship Id="rId44" Type="http://schemas.openxmlformats.org/officeDocument/2006/relationships/tags" Target="../tags/tag24.xml"/><Relationship Id="rId60" Type="http://schemas.openxmlformats.org/officeDocument/2006/relationships/tags" Target="../tags/tag40.xml"/><Relationship Id="rId65" Type="http://schemas.openxmlformats.org/officeDocument/2006/relationships/tags" Target="../tags/tag45.xml"/><Relationship Id="rId81" Type="http://schemas.openxmlformats.org/officeDocument/2006/relationships/tags" Target="../tags/tag61.xml"/><Relationship Id="rId86" Type="http://schemas.openxmlformats.org/officeDocument/2006/relationships/tags" Target="../tags/tag66.xml"/><Relationship Id="rId130" Type="http://schemas.openxmlformats.org/officeDocument/2006/relationships/tags" Target="../tags/tag110.xml"/><Relationship Id="rId135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9.xml"/><Relationship Id="rId109" Type="http://schemas.openxmlformats.org/officeDocument/2006/relationships/tags" Target="../tags/tag89.xml"/><Relationship Id="rId34" Type="http://schemas.openxmlformats.org/officeDocument/2006/relationships/tags" Target="../tags/tag14.xml"/><Relationship Id="rId50" Type="http://schemas.openxmlformats.org/officeDocument/2006/relationships/tags" Target="../tags/tag30.xml"/><Relationship Id="rId55" Type="http://schemas.openxmlformats.org/officeDocument/2006/relationships/tags" Target="../tags/tag35.xml"/><Relationship Id="rId76" Type="http://schemas.openxmlformats.org/officeDocument/2006/relationships/tags" Target="../tags/tag56.xml"/><Relationship Id="rId97" Type="http://schemas.openxmlformats.org/officeDocument/2006/relationships/tags" Target="../tags/tag77.xml"/><Relationship Id="rId104" Type="http://schemas.openxmlformats.org/officeDocument/2006/relationships/tags" Target="../tags/tag84.xml"/><Relationship Id="rId120" Type="http://schemas.openxmlformats.org/officeDocument/2006/relationships/tags" Target="../tags/tag100.xml"/><Relationship Id="rId125" Type="http://schemas.openxmlformats.org/officeDocument/2006/relationships/tags" Target="../tags/tag105.xml"/><Relationship Id="rId141" Type="http://schemas.openxmlformats.org/officeDocument/2006/relationships/tags" Target="../tags/tag12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1.xml"/><Relationship Id="rId92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9.xml"/><Relationship Id="rId24" Type="http://schemas.openxmlformats.org/officeDocument/2006/relationships/tags" Target="../tags/tag4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66" Type="http://schemas.openxmlformats.org/officeDocument/2006/relationships/tags" Target="../tags/tag46.xml"/><Relationship Id="rId87" Type="http://schemas.openxmlformats.org/officeDocument/2006/relationships/tags" Target="../tags/tag67.xml"/><Relationship Id="rId110" Type="http://schemas.openxmlformats.org/officeDocument/2006/relationships/tags" Target="../tags/tag90.xml"/><Relationship Id="rId115" Type="http://schemas.openxmlformats.org/officeDocument/2006/relationships/tags" Target="../tags/tag95.xml"/><Relationship Id="rId131" Type="http://schemas.openxmlformats.org/officeDocument/2006/relationships/tags" Target="../tags/tag111.xml"/><Relationship Id="rId136" Type="http://schemas.openxmlformats.org/officeDocument/2006/relationships/tags" Target="../tags/tag116.xml"/><Relationship Id="rId61" Type="http://schemas.openxmlformats.org/officeDocument/2006/relationships/tags" Target="../tags/tag41.xml"/><Relationship Id="rId82" Type="http://schemas.openxmlformats.org/officeDocument/2006/relationships/tags" Target="../tags/tag6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56" Type="http://schemas.openxmlformats.org/officeDocument/2006/relationships/tags" Target="../tags/tag36.xml"/><Relationship Id="rId77" Type="http://schemas.openxmlformats.org/officeDocument/2006/relationships/tags" Target="../tags/tag57.xml"/><Relationship Id="rId100" Type="http://schemas.openxmlformats.org/officeDocument/2006/relationships/tags" Target="../tags/tag80.xml"/><Relationship Id="rId105" Type="http://schemas.openxmlformats.org/officeDocument/2006/relationships/tags" Target="../tags/tag85.xml"/><Relationship Id="rId126" Type="http://schemas.openxmlformats.org/officeDocument/2006/relationships/tags" Target="../tags/tag10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72" Type="http://schemas.openxmlformats.org/officeDocument/2006/relationships/tags" Target="../tags/tag52.xml"/><Relationship Id="rId93" Type="http://schemas.openxmlformats.org/officeDocument/2006/relationships/tags" Target="../tags/tag73.xml"/><Relationship Id="rId98" Type="http://schemas.openxmlformats.org/officeDocument/2006/relationships/tags" Target="../tags/tag78.xml"/><Relationship Id="rId121" Type="http://schemas.openxmlformats.org/officeDocument/2006/relationships/tags" Target="../tags/tag101.xml"/><Relationship Id="rId142" Type="http://schemas.openxmlformats.org/officeDocument/2006/relationships/tags" Target="../tags/tag122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5.xml"/><Relationship Id="rId46" Type="http://schemas.openxmlformats.org/officeDocument/2006/relationships/tags" Target="../tags/tag26.xml"/><Relationship Id="rId67" Type="http://schemas.openxmlformats.org/officeDocument/2006/relationships/tags" Target="../tags/tag47.xml"/><Relationship Id="rId116" Type="http://schemas.openxmlformats.org/officeDocument/2006/relationships/tags" Target="../tags/tag96.xml"/><Relationship Id="rId137" Type="http://schemas.openxmlformats.org/officeDocument/2006/relationships/tags" Target="../tags/tag11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1.xml"/><Relationship Id="rId62" Type="http://schemas.openxmlformats.org/officeDocument/2006/relationships/tags" Target="../tags/tag42.xml"/><Relationship Id="rId83" Type="http://schemas.openxmlformats.org/officeDocument/2006/relationships/tags" Target="../tags/tag63.xml"/><Relationship Id="rId88" Type="http://schemas.openxmlformats.org/officeDocument/2006/relationships/tags" Target="../tags/tag68.xml"/><Relationship Id="rId111" Type="http://schemas.openxmlformats.org/officeDocument/2006/relationships/tags" Target="../tags/tag91.xml"/><Relationship Id="rId132" Type="http://schemas.openxmlformats.org/officeDocument/2006/relationships/tags" Target="../tags/tag112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6.xml"/><Relationship Id="rId57" Type="http://schemas.openxmlformats.org/officeDocument/2006/relationships/tags" Target="../tags/tag37.xml"/><Relationship Id="rId106" Type="http://schemas.openxmlformats.org/officeDocument/2006/relationships/tags" Target="../tags/tag86.xml"/><Relationship Id="rId127" Type="http://schemas.openxmlformats.org/officeDocument/2006/relationships/tags" Target="../tags/tag107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1.xml"/><Relationship Id="rId52" Type="http://schemas.openxmlformats.org/officeDocument/2006/relationships/tags" Target="../tags/tag32.xml"/><Relationship Id="rId73" Type="http://schemas.openxmlformats.org/officeDocument/2006/relationships/tags" Target="../tags/tag53.xml"/><Relationship Id="rId78" Type="http://schemas.openxmlformats.org/officeDocument/2006/relationships/tags" Target="../tags/tag58.xml"/><Relationship Id="rId94" Type="http://schemas.openxmlformats.org/officeDocument/2006/relationships/tags" Target="../tags/tag74.xml"/><Relationship Id="rId99" Type="http://schemas.openxmlformats.org/officeDocument/2006/relationships/tags" Target="../tags/tag79.xml"/><Relationship Id="rId101" Type="http://schemas.openxmlformats.org/officeDocument/2006/relationships/tags" Target="../tags/tag81.xml"/><Relationship Id="rId122" Type="http://schemas.openxmlformats.org/officeDocument/2006/relationships/tags" Target="../tags/tag102.xml"/><Relationship Id="rId143" Type="http://schemas.openxmlformats.org/officeDocument/2006/relationships/tags" Target="../tags/tag1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6.xml"/><Relationship Id="rId47" Type="http://schemas.openxmlformats.org/officeDocument/2006/relationships/tags" Target="../tags/tag27.xml"/><Relationship Id="rId68" Type="http://schemas.openxmlformats.org/officeDocument/2006/relationships/tags" Target="../tags/tag48.xml"/><Relationship Id="rId89" Type="http://schemas.openxmlformats.org/officeDocument/2006/relationships/tags" Target="../tags/tag69.xml"/><Relationship Id="rId112" Type="http://schemas.openxmlformats.org/officeDocument/2006/relationships/tags" Target="../tags/tag92.xml"/><Relationship Id="rId133" Type="http://schemas.openxmlformats.org/officeDocument/2006/relationships/tags" Target="../tags/tag113.xml"/><Relationship Id="rId16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1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7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2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4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8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3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0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5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0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1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2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3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notesSlide" Target="../notesSlides/notesSlide6.xml"/><Relationship Id="rId7" Type="http://schemas.openxmlformats.org/officeDocument/2006/relationships/hyperlink" Target="https://itcertcouncil.org/mp-files/itcc-value-of-it-certification-2021.pdf/" TargetMode="External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1.xml"/><Relationship Id="rId6" Type="http://schemas.openxmlformats.org/officeDocument/2006/relationships/hyperlink" Target="https://home.pearsonvue.com/About/News/2021/Value-of-IT-Certification-study-highlights-benefit.aspx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emf"/><Relationship Id="rId15" Type="http://schemas.openxmlformats.org/officeDocument/2006/relationships/hyperlink" Target="https://groups.community.sap.com/t5/sap-learning-groups/ct-p/SAP-Learning" TargetMode="External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learning.sap.com/teched" TargetMode="External"/><Relationship Id="rId14" Type="http://schemas.openxmlformats.org/officeDocument/2006/relationships/hyperlink" Target="https://groups.community.sap.com/t5/sap-teched/gh-p/SAP-TechEd-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Built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57486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Oren.Shatil@SAP.com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35171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Oren Shatil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/>
              <a:t>Introduction</a:t>
            </a:r>
            <a:endParaRPr lang="en-US" b="0" i="0" dirty="0">
              <a:solidFill>
                <a:srgbClr val="32363A"/>
              </a:solidFill>
              <a:effectLst/>
              <a:latin typeface="72" panose="020B0503030000000003" pitchFamily="34" charset="0"/>
            </a:endParaRP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/>
              <a:t>Use case - </a:t>
            </a:r>
            <a:r>
              <a:rPr lang="en-US" b="0" i="0" dirty="0"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Create Purchase Requisitions from Excel (48M)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655006" y="1588094"/>
            <a:ext cx="32668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Process Automation</a:t>
            </a:r>
            <a:endParaRPr lang="en-US" sz="1200" b="1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New </a:t>
            </a:r>
            <a:r>
              <a:rPr lang="en-US" sz="1400" b="1"/>
              <a:t>citizen automation user experience </a:t>
            </a:r>
            <a:r>
              <a:rPr lang="en-US" sz="140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All </a:t>
            </a:r>
            <a:r>
              <a:rPr lang="en-US" sz="1400" b="1"/>
              <a:t>advanced workflow management </a:t>
            </a:r>
            <a:r>
              <a:rPr lang="en-US" sz="140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Embedded </a:t>
            </a:r>
            <a:r>
              <a:rPr lang="en-US" sz="1400" b="1"/>
              <a:t>RPA capabilities </a:t>
            </a:r>
            <a:r>
              <a:rPr lang="en-US" sz="140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Content and </a:t>
            </a:r>
            <a:r>
              <a:rPr lang="en-US" sz="1400" b="1"/>
              <a:t>reusable artifacts </a:t>
            </a:r>
            <a:r>
              <a:rPr lang="en-US" sz="140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/>
              <a:t>Unified launchpad and task center </a:t>
            </a:r>
            <a:r>
              <a:rPr lang="en-US" sz="140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428D-4612-984E-82A9-6DE90AD1CA8A}"/>
              </a:ext>
            </a:extLst>
          </p:cNvPr>
          <p:cNvSpPr/>
          <p:nvPr/>
        </p:nvSpPr>
        <p:spPr bwMode="gray">
          <a:xfrm>
            <a:off x="914400" y="1904377"/>
            <a:ext cx="2977978" cy="3684149"/>
          </a:xfrm>
          <a:prstGeom prst="rect">
            <a:avLst/>
          </a:prstGeom>
          <a:noFill/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Rechteck 177">
            <a:extLst>
              <a:ext uri="{FF2B5EF4-FFF2-40B4-BE49-F238E27FC236}">
                <a16:creationId xmlns:a16="http://schemas.microsoft.com/office/drawing/2014/main" id="{5AB1D605-08CC-4104-8E19-152C4A5A0171}"/>
              </a:ext>
            </a:extLst>
          </p:cNvPr>
          <p:cNvSpPr/>
          <p:nvPr/>
        </p:nvSpPr>
        <p:spPr bwMode="gray">
          <a:xfrm>
            <a:off x="4968240" y="1904377"/>
            <a:ext cx="6312535" cy="368414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F8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0" rtlCol="0" anchor="t" anchorCtr="0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EEDBA-16FB-5C4A-905B-2978DE0B97E6}"/>
              </a:ext>
            </a:extLst>
          </p:cNvPr>
          <p:cNvCxnSpPr/>
          <p:nvPr/>
        </p:nvCxnSpPr>
        <p:spPr>
          <a:xfrm>
            <a:off x="914400" y="1620167"/>
            <a:ext cx="5590613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919522D-B39F-4EBE-8538-FCA4AC5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66E8-BB74-4AD1-92A2-0DE89B4CFC3B}"/>
              </a:ext>
            </a:extLst>
          </p:cNvPr>
          <p:cNvSpPr/>
          <p:nvPr/>
        </p:nvSpPr>
        <p:spPr>
          <a:xfrm>
            <a:off x="1188467" y="2365368"/>
            <a:ext cx="1419220" cy="4847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Design Studio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building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C720-BED0-4972-B52E-4C1602E43663}"/>
              </a:ext>
            </a:extLst>
          </p:cNvPr>
          <p:cNvSpPr txBox="1"/>
          <p:nvPr/>
        </p:nvSpPr>
        <p:spPr>
          <a:xfrm>
            <a:off x="5127329" y="2939491"/>
            <a:ext cx="1232144" cy="3924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Desktop Agent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n-cs"/>
              </a:rPr>
              <a:t>Execution Engine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FA4BB-6243-4A76-AB18-29A7E3555A98}"/>
              </a:ext>
            </a:extLst>
          </p:cNvPr>
          <p:cNvSpPr/>
          <p:nvPr/>
        </p:nvSpPr>
        <p:spPr>
          <a:xfrm>
            <a:off x="1154909" y="3575330"/>
            <a:ext cx="148430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Cloud Factory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O</a:t>
            </a: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rchestration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&amp; monitoring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C6DD1B-F870-45AA-99F4-2357EDCAA8AF}"/>
              </a:ext>
            </a:extLst>
          </p:cNvPr>
          <p:cNvSpPr/>
          <p:nvPr/>
        </p:nvSpPr>
        <p:spPr>
          <a:xfrm>
            <a:off x="1258420" y="4706868"/>
            <a:ext cx="1277283" cy="6232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Bot Store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Pre-packaged content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F8A1C-3058-4AF9-822E-53A33602797F}"/>
              </a:ext>
            </a:extLst>
          </p:cNvPr>
          <p:cNvSpPr/>
          <p:nvPr/>
        </p:nvSpPr>
        <p:spPr>
          <a:xfrm>
            <a:off x="5986968" y="3772389"/>
            <a:ext cx="901601" cy="2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Desktops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6B6AC68-1765-456F-9BCD-BB3B7BC5D599}"/>
              </a:ext>
            </a:extLst>
          </p:cNvPr>
          <p:cNvSpPr/>
          <p:nvPr/>
        </p:nvSpPr>
        <p:spPr>
          <a:xfrm>
            <a:off x="6115151" y="3254937"/>
            <a:ext cx="694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VMs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60B9DF-967A-47CA-8BD0-D7E09BB3EDD5}"/>
              </a:ext>
            </a:extLst>
          </p:cNvPr>
          <p:cNvGrpSpPr/>
          <p:nvPr/>
        </p:nvGrpSpPr>
        <p:grpSpPr>
          <a:xfrm>
            <a:off x="6294320" y="4021109"/>
            <a:ext cx="286899" cy="209242"/>
            <a:chOff x="5147877" y="5453128"/>
            <a:chExt cx="502213" cy="36627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5A0A84C-0920-46F2-B083-CAA176DC4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6546" y="545312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D461C6E-7DDF-478F-95F5-9BFB5B27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212" y="548270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5DE46516-7D8F-491B-BA59-EA4C1861C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7877" y="551228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C8E261-6A59-41BB-9939-AE0A35C91297}"/>
              </a:ext>
            </a:extLst>
          </p:cNvPr>
          <p:cNvGrpSpPr/>
          <p:nvPr/>
        </p:nvGrpSpPr>
        <p:grpSpPr>
          <a:xfrm>
            <a:off x="6305628" y="3516018"/>
            <a:ext cx="292638" cy="208181"/>
            <a:chOff x="4936404" y="5350668"/>
            <a:chExt cx="320140" cy="2277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1D869BB-7E3E-4426-A595-8CD4A83E1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86259" y="5350668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FDA336-8896-4B8B-B398-4A4FED3B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61332" y="5369141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B3D6706-E7B2-4485-BB9F-A2B50107A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36404" y="5387614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43108B-9D93-4B83-9B57-41507D9BE26E}"/>
              </a:ext>
            </a:extLst>
          </p:cNvPr>
          <p:cNvSpPr/>
          <p:nvPr/>
        </p:nvSpPr>
        <p:spPr>
          <a:xfrm>
            <a:off x="2523004" y="1410751"/>
            <a:ext cx="23647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0AB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SAP Intelligent RPA</a:t>
            </a:r>
          </a:p>
        </p:txBody>
      </p:sp>
      <p:pic>
        <p:nvPicPr>
          <p:cNvPr id="44" name="Image 1">
            <a:extLst>
              <a:ext uri="{FF2B5EF4-FFF2-40B4-BE49-F238E27FC236}">
                <a16:creationId xmlns:a16="http://schemas.microsoft.com/office/drawing/2014/main" id="{CFC1CB7F-C84D-B346-BA42-AC59AB46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147" y="3387535"/>
            <a:ext cx="647247" cy="735508"/>
          </a:xfrm>
          <a:prstGeom prst="rect">
            <a:avLst/>
          </a:prstGeom>
        </p:spPr>
      </p:pic>
      <p:pic>
        <p:nvPicPr>
          <p:cNvPr id="45" name="Image 6">
            <a:extLst>
              <a:ext uri="{FF2B5EF4-FFF2-40B4-BE49-F238E27FC236}">
                <a16:creationId xmlns:a16="http://schemas.microsoft.com/office/drawing/2014/main" id="{C0C72E14-10A1-194A-BE65-523EE63FC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71" y="3386077"/>
            <a:ext cx="647247" cy="735508"/>
          </a:xfrm>
          <a:prstGeom prst="rect">
            <a:avLst/>
          </a:prstGeom>
        </p:spPr>
      </p:pic>
      <p:pic>
        <p:nvPicPr>
          <p:cNvPr id="46" name="Image 7">
            <a:extLst>
              <a:ext uri="{FF2B5EF4-FFF2-40B4-BE49-F238E27FC236}">
                <a16:creationId xmlns:a16="http://schemas.microsoft.com/office/drawing/2014/main" id="{B8951335-6B8C-504C-9206-210A49880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148" y="2180462"/>
            <a:ext cx="647247" cy="735508"/>
          </a:xfrm>
          <a:prstGeom prst="rect">
            <a:avLst/>
          </a:prstGeom>
        </p:spPr>
      </p:pic>
      <p:pic>
        <p:nvPicPr>
          <p:cNvPr id="47" name="Image 8">
            <a:extLst>
              <a:ext uri="{FF2B5EF4-FFF2-40B4-BE49-F238E27FC236}">
                <a16:creationId xmlns:a16="http://schemas.microsoft.com/office/drawing/2014/main" id="{BE358B92-3C40-7F46-BEAD-D134485C2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147" y="4594608"/>
            <a:ext cx="647247" cy="7355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0BFF8E-1771-3E44-BB20-8EC28006CA01}"/>
              </a:ext>
            </a:extLst>
          </p:cNvPr>
          <p:cNvSpPr txBox="1"/>
          <p:nvPr/>
        </p:nvSpPr>
        <p:spPr>
          <a:xfrm>
            <a:off x="914400" y="5619656"/>
            <a:ext cx="2977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SAP Business Technology Platform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(Cloud)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08FD3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0410F-74D1-7F46-8CDB-1E6EEE6E480A}"/>
              </a:ext>
            </a:extLst>
          </p:cNvPr>
          <p:cNvSpPr txBox="1"/>
          <p:nvPr/>
        </p:nvSpPr>
        <p:spPr>
          <a:xfrm>
            <a:off x="7195315" y="5619656"/>
            <a:ext cx="1482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200" b="1" ker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</a:lstStyle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Customer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Environment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F3FD-7741-1C44-BFE7-16ED0381C338}"/>
              </a:ext>
            </a:extLst>
          </p:cNvPr>
          <p:cNvSpPr txBox="1"/>
          <p:nvPr/>
        </p:nvSpPr>
        <p:spPr>
          <a:xfrm>
            <a:off x="7215932" y="2375913"/>
            <a:ext cx="392059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Process Automation via UIs and APIs</a:t>
            </a:r>
            <a:endParaRPr kumimoji="0" lang="en-DE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27574-FEB5-3B4E-BC21-0222D72EE431}"/>
              </a:ext>
            </a:extLst>
          </p:cNvPr>
          <p:cNvSpPr txBox="1"/>
          <p:nvPr/>
        </p:nvSpPr>
        <p:spPr>
          <a:xfrm>
            <a:off x="9416676" y="2709819"/>
            <a:ext cx="2028191" cy="149271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Third-party tools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Legacy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portals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Office apps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157E"/>
              </a:buClr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AEA8F3-F578-6449-AA54-672D894CC727}"/>
              </a:ext>
            </a:extLst>
          </p:cNvPr>
          <p:cNvSpPr txBox="1"/>
          <p:nvPr/>
        </p:nvSpPr>
        <p:spPr>
          <a:xfrm>
            <a:off x="7215932" y="2709819"/>
            <a:ext cx="2355451" cy="253915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S/4HANA* 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ECC*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ByDesign*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SuccessFactors**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Ariba**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 C/4HANA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Concur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Fieldglass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One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Technologies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Arrow: Chevron 75">
            <a:extLst>
              <a:ext uri="{FF2B5EF4-FFF2-40B4-BE49-F238E27FC236}">
                <a16:creationId xmlns:a16="http://schemas.microsoft.com/office/drawing/2014/main" id="{B72B9583-EB28-9C4F-AEEE-1A5831126636}"/>
              </a:ext>
            </a:extLst>
          </p:cNvPr>
          <p:cNvSpPr/>
          <p:nvPr/>
        </p:nvSpPr>
        <p:spPr bwMode="gray">
          <a:xfrm>
            <a:off x="6819818" y="3369960"/>
            <a:ext cx="127467" cy="835444"/>
          </a:xfrm>
          <a:prstGeom prst="chevron">
            <a:avLst>
              <a:gd name="adj" fmla="val 59412"/>
            </a:avLst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A1DC3-EBFE-AB44-BE3A-14E3A51CBC4E}"/>
              </a:ext>
            </a:extLst>
          </p:cNvPr>
          <p:cNvCxnSpPr>
            <a:cxnSpLocks/>
          </p:cNvCxnSpPr>
          <p:nvPr/>
        </p:nvCxnSpPr>
        <p:spPr>
          <a:xfrm>
            <a:off x="3536011" y="3813721"/>
            <a:ext cx="1794821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FC982089-72E0-C94B-9E8E-D03E5C3DC3B6}"/>
              </a:ext>
            </a:extLst>
          </p:cNvPr>
          <p:cNvCxnSpPr>
            <a:cxnSpLocks/>
          </p:cNvCxnSpPr>
          <p:nvPr/>
        </p:nvCxnSpPr>
        <p:spPr>
          <a:xfrm flipV="1">
            <a:off x="4433422" y="1897860"/>
            <a:ext cx="0" cy="356568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24">
            <a:extLst>
              <a:ext uri="{FF2B5EF4-FFF2-40B4-BE49-F238E27FC236}">
                <a16:creationId xmlns:a16="http://schemas.microsoft.com/office/drawing/2014/main" id="{9CE735E2-170A-1A4C-BD38-ABC61833C831}"/>
              </a:ext>
            </a:extLst>
          </p:cNvPr>
          <p:cNvSpPr/>
          <p:nvPr/>
        </p:nvSpPr>
        <p:spPr>
          <a:xfrm>
            <a:off x="3891483" y="3723498"/>
            <a:ext cx="1075131" cy="18254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BentonSans Book " charset="0"/>
                <a:cs typeface="BentonSans Book " charset="0"/>
              </a:rPr>
              <a:t>Secure tunnel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25E4-E24B-7C48-AD02-E901E4713D64}"/>
              </a:ext>
            </a:extLst>
          </p:cNvPr>
          <p:cNvSpPr/>
          <p:nvPr/>
        </p:nvSpPr>
        <p:spPr>
          <a:xfrm>
            <a:off x="3943787" y="5440402"/>
            <a:ext cx="982055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>
            <a:spAutoFit/>
          </a:bodyPr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7CDD-DBFF-4E4B-8638-55D2E8CBDB10}"/>
              </a:ext>
            </a:extLst>
          </p:cNvPr>
          <p:cNvSpPr txBox="1"/>
          <p:nvPr/>
        </p:nvSpPr>
        <p:spPr>
          <a:xfrm>
            <a:off x="9891002" y="5948082"/>
            <a:ext cx="1335302" cy="269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  prebuilt content available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** prebuilt content in the roadmap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679FA-6D58-4AC5-8EE9-0122A83915BF}"/>
              </a:ext>
            </a:extLst>
          </p:cNvPr>
          <p:cNvCxnSpPr>
            <a:cxnSpLocks/>
          </p:cNvCxnSpPr>
          <p:nvPr/>
        </p:nvCxnSpPr>
        <p:spPr>
          <a:xfrm>
            <a:off x="914400" y="3127416"/>
            <a:ext cx="29696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lines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automations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 visibility dashboards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66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2265" y="3824797"/>
            <a:ext cx="744279" cy="959855"/>
            <a:chOff x="382773" y="3824797"/>
            <a:chExt cx="744279" cy="959855"/>
          </a:xfrm>
        </p:grpSpPr>
        <p:sp>
          <p:nvSpPr>
            <p:cNvPr id="6" name="Rectangle: Folded Corner 5"/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122321" y="2902349"/>
            <a:ext cx="2626242" cy="1533719"/>
            <a:chOff x="2669818" y="2771005"/>
            <a:chExt cx="2626242" cy="1533719"/>
          </a:xfrm>
        </p:grpSpPr>
        <p:sp>
          <p:nvSpPr>
            <p:cNvPr id="13" name="Rectangle: Rounded Corners 12"/>
            <p:cNvSpPr/>
            <p:nvPr/>
          </p:nvSpPr>
          <p:spPr bwMode="gray">
            <a:xfrm>
              <a:off x="2724026" y="3130724"/>
              <a:ext cx="2409615" cy="1174000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9818" y="2771005"/>
              <a:ext cx="26262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ea typeface="Arial Unicode MS" pitchFamily="34" charset="-128"/>
                  <a:cs typeface="Arial Unicode MS" pitchFamily="34" charset="-128"/>
                </a:rPr>
                <a:t>SAP S/4HANA Cloud Prebuilt Bot</a:t>
              </a:r>
            </a:p>
          </p:txBody>
        </p:sp>
      </p:grpSp>
      <p:cxnSp>
        <p:nvCxnSpPr>
          <p:cNvPr id="16" name="Connector: Curved 15"/>
          <p:cNvCxnSpPr>
            <a:cxnSpLocks/>
            <a:endCxn id="13" idx="1"/>
          </p:cNvCxnSpPr>
          <p:nvPr/>
        </p:nvCxnSpPr>
        <p:spPr>
          <a:xfrm rot="16200000" flipH="1">
            <a:off x="1340246" y="3012785"/>
            <a:ext cx="883314" cy="789252"/>
          </a:xfrm>
          <a:prstGeom prst="curvedConnector2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cxnSpLocks/>
            <a:stCxn id="6" idx="1"/>
            <a:endCxn id="13" idx="1"/>
          </p:cNvCxnSpPr>
          <p:nvPr/>
        </p:nvCxnSpPr>
        <p:spPr>
          <a:xfrm flipV="1">
            <a:off x="1286544" y="3849068"/>
            <a:ext cx="889985" cy="455656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51430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</p:cNvCxnSpPr>
          <p:nvPr/>
        </p:nvCxnSpPr>
        <p:spPr>
          <a:xfrm flipV="1">
            <a:off x="4586144" y="3830743"/>
            <a:ext cx="57176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5194894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3703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7547127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8295451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44901" y="3325144"/>
            <a:ext cx="19098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5F259-F89C-46B7-B279-D041CCFB0002}"/>
              </a:ext>
            </a:extLst>
          </p:cNvPr>
          <p:cNvGrpSpPr/>
          <p:nvPr/>
        </p:nvGrpSpPr>
        <p:grpSpPr>
          <a:xfrm>
            <a:off x="592631" y="2302213"/>
            <a:ext cx="744279" cy="959855"/>
            <a:chOff x="382773" y="3824797"/>
            <a:chExt cx="744279" cy="959855"/>
          </a:xfrm>
        </p:grpSpPr>
        <p:sp>
          <p:nvSpPr>
            <p:cNvPr id="38" name="Rectangle: Folded Corner 37">
              <a:extLst>
                <a:ext uri="{FF2B5EF4-FFF2-40B4-BE49-F238E27FC236}">
                  <a16:creationId xmlns:a16="http://schemas.microsoft.com/office/drawing/2014/main" id="{CF2367DB-8C42-4349-BF55-C28247358062}"/>
                </a:ext>
              </a:extLst>
            </p:cNvPr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6BD3E9-0F92-4F31-B1B9-295435A17057}"/>
                </a:ext>
              </a:extLst>
            </p:cNvPr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BFC08B-74BF-41A2-942B-F94DC1E4C915}"/>
                </a:ext>
              </a:extLst>
            </p:cNvPr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F39741-C912-4F09-86D1-30E48A2C0A03}"/>
                </a:ext>
              </a:extLst>
            </p:cNvPr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E98769-44AE-46B5-B851-E9A4C45C21A6}"/>
                </a:ext>
              </a:extLst>
            </p:cNvPr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75B06A-C3CA-4BC0-BD30-726B84901B10}"/>
              </a:ext>
            </a:extLst>
          </p:cNvPr>
          <p:cNvSpPr txBox="1"/>
          <p:nvPr/>
        </p:nvSpPr>
        <p:spPr>
          <a:xfrm>
            <a:off x="602076" y="1670562"/>
            <a:ext cx="14467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Source Files (Excel)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373515" y="4569208"/>
            <a:ext cx="5584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  <a:stCxn id="67" idx="0"/>
            <a:endCxn id="56" idx="1"/>
          </p:cNvCxnSpPr>
          <p:nvPr/>
        </p:nvCxnSpPr>
        <p:spPr>
          <a:xfrm rot="5400000" flipH="1" flipV="1">
            <a:off x="9224632" y="2636954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7895174" y="983944"/>
            <a:ext cx="3710761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</p:spTree>
    <p:extLst>
      <p:ext uri="{BB962C8B-B14F-4D97-AF65-F5344CB8AC3E}">
        <p14:creationId xmlns:p14="http://schemas.microsoft.com/office/powerpoint/2010/main" val="19573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70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6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7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9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4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5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11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17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2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FormConfiguration><![CDATA[{"formFields":[],"formDataEntries":[]}]]></TemplafySlideForm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8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9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099A12C3-1BD4-4D9A-BAAC-1927D61656DB}">
  <ds:schemaRefs/>
</ds:datastoreItem>
</file>

<file path=customXml/itemProps10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11.xml><?xml version="1.0" encoding="utf-8"?>
<ds:datastoreItem xmlns:ds="http://schemas.openxmlformats.org/officeDocument/2006/customXml" ds:itemID="{60143FF3-3290-430A-B2BD-45BEBE6E80B1}">
  <ds:schemaRefs/>
</ds:datastoreItem>
</file>

<file path=customXml/itemProps12.xml><?xml version="1.0" encoding="utf-8"?>
<ds:datastoreItem xmlns:ds="http://schemas.openxmlformats.org/officeDocument/2006/customXml" ds:itemID="{A9F7EF9C-AD0B-44D8-977A-293A59A8496B}">
  <ds:schemaRefs/>
</ds:datastoreItem>
</file>

<file path=customXml/itemProps13.xml><?xml version="1.0" encoding="utf-8"?>
<ds:datastoreItem xmlns:ds="http://schemas.openxmlformats.org/officeDocument/2006/customXml" ds:itemID="{AC186CB8-DE82-4000-AAC9-4B44A24DF3D8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10A6F4D9-E835-43D5-8E7C-6E2A09B1A547}">
  <ds:schemaRefs/>
</ds:datastoreItem>
</file>

<file path=customXml/itemProps17.xml><?xml version="1.0" encoding="utf-8"?>
<ds:datastoreItem xmlns:ds="http://schemas.openxmlformats.org/officeDocument/2006/customXml" ds:itemID="{382C1131-6B8B-4A16-9A07-4A3F53982264}">
  <ds:schemaRefs/>
</ds:datastoreItem>
</file>

<file path=customXml/itemProps2.xml><?xml version="1.0" encoding="utf-8"?>
<ds:datastoreItem xmlns:ds="http://schemas.openxmlformats.org/officeDocument/2006/customXml" ds:itemID="{CE6C8EE9-E091-493A-9E13-2CE4C3DA7E88}">
  <ds:schemaRefs/>
</ds:datastoreItem>
</file>

<file path=customXml/itemProps3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0467ADA-75A7-4361-8C2B-20A1B5C79660}">
  <ds:schemaRefs/>
</ds:datastoreItem>
</file>

<file path=customXml/itemProps5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6676DF0E-1FCC-47B2-AA1F-7966BD03FC82}">
  <ds:schemaRefs/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customXml/itemProps8.xml><?xml version="1.0" encoding="utf-8"?>
<ds:datastoreItem xmlns:ds="http://schemas.openxmlformats.org/officeDocument/2006/customXml" ds:itemID="{626BBCBB-1894-4E66-BA48-9E91CE3ACBA0}">
  <ds:schemaRefs/>
</ds:datastoreItem>
</file>

<file path=customXml/itemProps9.xml><?xml version="1.0" encoding="utf-8"?>
<ds:datastoreItem xmlns:ds="http://schemas.openxmlformats.org/officeDocument/2006/customXml" ds:itemID="{F9415C09-7C35-4E43-8058-C2F9C640DD7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732</Words>
  <Application>Microsoft Office PowerPoint</Application>
  <PresentationFormat>Custom</PresentationFormat>
  <Paragraphs>135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72</vt:lpstr>
      <vt:lpstr>Arial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Built Process Automation</vt:lpstr>
      <vt:lpstr>Agenda</vt:lpstr>
      <vt:lpstr>SAP Build Process Automation </vt:lpstr>
      <vt:lpstr>Introducing SAP Build Process Automation  Capabilities: citizen automation for line-of-business builders</vt:lpstr>
      <vt:lpstr>Solution Overview</vt:lpstr>
      <vt:lpstr>Accelerate business transformation with prebuilt content packages</vt:lpstr>
      <vt:lpstr>Extend SAP S/4HANA Cloud Pre-built Content with Workflow  </vt:lpstr>
      <vt:lpstr>Hands-on Exercise Flow</vt:lpstr>
      <vt:lpstr>Open new career opportunities Join the community of people with skills for the future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Amitha Kamath</cp:lastModifiedBy>
  <cp:revision>5</cp:revision>
  <dcterms:created xsi:type="dcterms:W3CDTF">2022-08-30T06:19:10Z</dcterms:created>
  <dcterms:modified xsi:type="dcterms:W3CDTF">2022-10-19T18:25:02Z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