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434" r:id="rId5"/>
    <p:sldId id="437" r:id="rId6"/>
    <p:sldId id="416" r:id="rId7"/>
    <p:sldId id="436" r:id="rId8"/>
    <p:sldId id="413" r:id="rId9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5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2020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459AA-24D5-4EDA-8605-A8F6FF440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7F7BC-55DC-4B72-9A34-80EC335C7D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4797" y="6312667"/>
            <a:ext cx="7275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C2B35-50B1-4F0B-996C-2EC6579BE4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3C3AC-7E8D-4B8B-AD5A-7DF9215B6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EF754-9D26-4925-9383-4B983D83A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123A6-9324-43DF-BA16-85603554A1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4797" y="6312667"/>
            <a:ext cx="7275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AB0DA-1DE0-4253-8AD6-011C1CD76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F0E42-444B-4B9E-BB94-FBFF45EF3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4797" y="6312667"/>
            <a:ext cx="7275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0D474-F632-48DB-A5F0-7819CF66DA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C71A-F260-42CD-B5F9-AF4570D2B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5B82D-3D85-4824-AE9C-A7147043664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9608" y="6312667"/>
            <a:ext cx="976717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8FBEED-5A17-4D85-9198-DB9DEC3ABAC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384797" y="6312667"/>
            <a:ext cx="7275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11BD1-E6CF-4C49-A085-F7B72008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1949224"/>
            <a:ext cx="6030000" cy="2511382"/>
          </a:xfrm>
          <a:prstGeom prst="rect">
            <a:avLst/>
          </a:prstGeom>
        </p:spPr>
      </p:pic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&lt;Speaker’s Name, Company&gt;</a:t>
            </a:r>
          </a:p>
          <a:p>
            <a:pPr lvl="0"/>
            <a:r>
              <a:rPr lang="en-US" dirty="0"/>
              <a:t>February 14, 2020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and Here and Here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F78599-270D-4DAB-9FF3-16172B476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D62C-AC26-4676-A2ED-286FB9C32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&lt;Who am I?&gt;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BE7B55-FB61-4733-87A0-766208CE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&lt;Speaker’s Name, Company&gt;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58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143AC-FDA5-4271-A431-13D8B1B4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87" y="1949224"/>
            <a:ext cx="6030000" cy="2511382"/>
          </a:xfrm>
          <a:prstGeom prst="rect">
            <a:avLst/>
          </a:prstGeom>
        </p:spPr>
      </p:pic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70A8FDF3AD494497D4ED4F2D433465" ma:contentTypeVersion="3" ma:contentTypeDescription="Ein neues Dokument erstellen." ma:contentTypeScope="" ma:versionID="1c8ba6c6494adace0fcfd1ed85eef98e">
  <xsd:schema xmlns:xsd="http://www.w3.org/2001/XMLSchema" xmlns:xs="http://www.w3.org/2001/XMLSchema" xmlns:p="http://schemas.microsoft.com/office/2006/metadata/properties" xmlns:ns2="cf03c0ce-6c1e-4182-97c7-0c3b398a3c19" targetNamespace="http://schemas.microsoft.com/office/2006/metadata/properties" ma:root="true" ma:fieldsID="39c9103c2f5ec7b1ee81454e49b23186" ns2:_="">
    <xsd:import namespace="cf03c0ce-6c1e-4182-97c7-0c3b398a3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3c0ce-6c1e-4182-97c7-0c3b398a3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DE48D2-FFC5-4D27-A0B0-8BEABB099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3c0ce-6c1e-4182-97c7-0c3b398a3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AA3C33-C817-4C29-B68E-48FE50772B5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0</TotalTime>
  <Words>56</Words>
  <Application>Microsoft Office PowerPoint</Application>
  <PresentationFormat>Custom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Symbol</vt:lpstr>
      <vt:lpstr>Wingdings</vt:lpstr>
      <vt:lpstr>Wingdings</vt:lpstr>
      <vt:lpstr>SAP 2018 16x9 black</vt:lpstr>
      <vt:lpstr>Title Goes Here and Here and Here</vt:lpstr>
      <vt:lpstr>&lt;Speaker’s Name, Company&gt;</vt:lpstr>
      <vt:lpstr>Divider page</vt:lpstr>
      <vt:lpstr>&lt;page title&gt; &lt;optional subheadline&gt;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Goris Nicolas</cp:lastModifiedBy>
  <cp:revision>10</cp:revision>
  <dcterms:created xsi:type="dcterms:W3CDTF">2018-05-14T15:14:40Z</dcterms:created>
  <dcterms:modified xsi:type="dcterms:W3CDTF">2020-01-14T16:20:31Z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0x0101006C70A8FDF3AD494497D4ED4F2D433465</vt:lpwstr>
  </property>
  <property fmtid="{D5CDD505-2E9C-101B-9397-08002B2CF9AE}" pid="4" name="AuthorIds_UIVersion_512">
    <vt:lpwstr>12</vt:lpwstr>
  </property>
</Properties>
</file>