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9"/>
  </p:notesMasterIdLst>
  <p:handoutMasterIdLst>
    <p:handoutMasterId r:id="rId10"/>
  </p:handoutMasterIdLst>
  <p:sldIdLst>
    <p:sldId id="434" r:id="rId5"/>
    <p:sldId id="416" r:id="rId6"/>
    <p:sldId id="436" r:id="rId7"/>
    <p:sldId id="413" r:id="rId8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28" y="56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lny, Margot" userId="0f6cd35a-25f8-43b7-8dfa-34d9e4bbfe74" providerId="ADAL" clId="{FD5281D9-A304-4544-818B-9F3E4AEFC90E}"/>
    <pc:docChg chg="modSld">
      <pc:chgData name="Wollny, Margot" userId="0f6cd35a-25f8-43b7-8dfa-34d9e4bbfe74" providerId="ADAL" clId="{FD5281D9-A304-4544-818B-9F3E4AEFC90E}" dt="2019-02-20T07:59:39.146" v="3" actId="20577"/>
      <pc:docMkLst>
        <pc:docMk/>
      </pc:docMkLst>
      <pc:sldChg chg="modSp">
        <pc:chgData name="Wollny, Margot" userId="0f6cd35a-25f8-43b7-8dfa-34d9e4bbfe74" providerId="ADAL" clId="{FD5281D9-A304-4544-818B-9F3E4AEFC90E}" dt="2019-02-20T07:59:39.146" v="3" actId="20577"/>
        <pc:sldMkLst>
          <pc:docMk/>
          <pc:sldMk cId="1786748081" sldId="434"/>
        </pc:sldMkLst>
        <pc:spChg chg="mod">
          <ac:chgData name="Wollny, Margot" userId="0f6cd35a-25f8-43b7-8dfa-34d9e4bbfe74" providerId="ADAL" clId="{FD5281D9-A304-4544-818B-9F3E4AEFC90E}" dt="2019-02-20T07:59:39.146" v="3" actId="20577"/>
          <ac:spMkLst>
            <pc:docMk/>
            <pc:sldMk cId="1786748081" sldId="434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&lt;Speaker’s Name, Company&gt;</a:t>
            </a:r>
          </a:p>
          <a:p>
            <a:pPr lvl="0"/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and Here and Here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</a:t>
            </a:r>
            <a:r>
              <a:rPr lang="en-US" dirty="0">
                <a:solidFill>
                  <a:schemeClr val="accent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&lt;page title&gt;</a:t>
            </a:r>
            <a:br>
              <a:rPr lang="en-US" dirty="0"/>
            </a:br>
            <a:r>
              <a:rPr lang="en-US" sz="1800" b="0" dirty="0"/>
              <a:t>&lt;optional </a:t>
            </a:r>
            <a:r>
              <a:rPr lang="en-US" sz="1800" b="0" dirty="0" err="1"/>
              <a:t>subheadline</a:t>
            </a:r>
            <a:r>
              <a:rPr lang="en-US" sz="1800" b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 name L name&gt;</a:t>
            </a:r>
          </a:p>
          <a:p>
            <a:pPr lvl="1"/>
            <a:r>
              <a:rPr lang="en-US" dirty="0"/>
              <a:t>&lt;title&gt;</a:t>
            </a:r>
          </a:p>
          <a:p>
            <a:pPr lvl="1"/>
            <a:r>
              <a:rPr lang="en-US" dirty="0"/>
              <a:t>&lt;contact data&gt;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70A8FDF3AD494497D4ED4F2D433465" ma:contentTypeVersion="3" ma:contentTypeDescription="Ein neues Dokument erstellen." ma:contentTypeScope="" ma:versionID="1c8ba6c6494adace0fcfd1ed85eef98e">
  <xsd:schema xmlns:xsd="http://www.w3.org/2001/XMLSchema" xmlns:xs="http://www.w3.org/2001/XMLSchema" xmlns:p="http://schemas.microsoft.com/office/2006/metadata/properties" xmlns:ns2="cf03c0ce-6c1e-4182-97c7-0c3b398a3c19" targetNamespace="http://schemas.microsoft.com/office/2006/metadata/properties" ma:root="true" ma:fieldsID="39c9103c2f5ec7b1ee81454e49b23186" ns2:_="">
    <xsd:import namespace="cf03c0ce-6c1e-4182-97c7-0c3b398a3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3c0ce-6c1e-4182-97c7-0c3b398a3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AA3C33-C817-4C29-B68E-48FE50772B5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DE48D2-FFC5-4D27-A0B0-8BEABB099E4A}"/>
</file>

<file path=customXml/itemProps3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0</TotalTime>
  <Words>45</Words>
  <Application>Microsoft Office PowerPoint</Application>
  <PresentationFormat>Custom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Courier New</vt:lpstr>
      <vt:lpstr>Symbol</vt:lpstr>
      <vt:lpstr>Wingdings</vt:lpstr>
      <vt:lpstr>Wingdings</vt:lpstr>
      <vt:lpstr>SAP 2018 16x9 black</vt:lpstr>
      <vt:lpstr>Title Goes Here and Here and Here</vt:lpstr>
      <vt:lpstr>Divider page</vt:lpstr>
      <vt:lpstr>&lt;page title&gt; &lt;optional subheadline&gt;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Wollny, Margot</cp:lastModifiedBy>
  <cp:revision>8</cp:revision>
  <dcterms:created xsi:type="dcterms:W3CDTF">2018-05-14T15:14:40Z</dcterms:created>
  <dcterms:modified xsi:type="dcterms:W3CDTF">2019-02-20T07:59:48Z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0x0101006C70A8FDF3AD494497D4ED4F2D433465</vt:lpwstr>
  </property>
  <property fmtid="{D5CDD505-2E9C-101B-9397-08002B2CF9AE}" pid="9" name="AuthorIds_UIVersion_512">
    <vt:lpwstr>12</vt:lpwstr>
  </property>
</Properties>
</file>