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1"/>
  </p:sldMasterIdLst>
  <p:notesMasterIdLst>
    <p:notesMasterId r:id="rId6"/>
  </p:notesMasterIdLst>
  <p:handoutMasterIdLst>
    <p:handoutMasterId r:id="rId7"/>
  </p:handoutMasterIdLst>
  <p:sldIdLst>
    <p:sldId id="434" r:id="rId2"/>
    <p:sldId id="416" r:id="rId3"/>
    <p:sldId id="436" r:id="rId4"/>
    <p:sldId id="413" r:id="rId5"/>
  </p:sldIdLst>
  <p:sldSz cx="12195175" cy="6858000"/>
  <p:notesSz cx="6797675" cy="9928225"/>
  <p:defaultTextStyle>
    <a:defPPr>
      <a:defRPr lang="de-DE"/>
    </a:defPPr>
    <a:lvl1pPr marL="0" algn="l" defTabSz="1088776" rtl="0" eaLnBrk="1" latinLnBrk="0" hangingPunct="1">
      <a:defRPr lang="de-DE" sz="2100" kern="1200">
        <a:solidFill>
          <a:schemeClr val="tx1"/>
        </a:solidFill>
        <a:latin typeface="Arial"/>
        <a:ea typeface="+mn-ea"/>
        <a:cs typeface="+mn-cs"/>
      </a:defRPr>
    </a:lvl1pPr>
    <a:lvl2pPr marL="544388" algn="l" defTabSz="1088776" rtl="0" eaLnBrk="1" latinLnBrk="0" hangingPunct="1">
      <a:buClr>
        <a:srgbClr val="FDB913"/>
      </a:buClr>
      <a:buSzPct val="100000"/>
      <a:buFont typeface="wingdings"/>
      <a:buChar char=""/>
      <a:defRPr lang="de-DE" sz="2100" kern="1200">
        <a:solidFill>
          <a:schemeClr val="tx1"/>
        </a:solidFill>
        <a:latin typeface="Arial"/>
        <a:ea typeface="+mn-ea"/>
        <a:cs typeface="+mn-cs"/>
      </a:defRPr>
    </a:lvl2pPr>
    <a:lvl3pPr marL="1088776" algn="l" defTabSz="1088776" rtl="0" eaLnBrk="1" latinLnBrk="0" hangingPunct="1">
      <a:buClr>
        <a:srgbClr val="666666"/>
      </a:buClr>
      <a:buSzPct val="80000"/>
      <a:buFont typeface="Wingdings"/>
      <a:buChar char="n"/>
      <a:defRPr lang="de-DE" sz="1700" kern="1200">
        <a:solidFill>
          <a:schemeClr val="tx1"/>
        </a:solidFill>
        <a:latin typeface="Arial"/>
        <a:ea typeface="+mn-ea"/>
        <a:cs typeface="+mn-cs"/>
      </a:defRPr>
    </a:lvl3pPr>
    <a:lvl4pPr marL="1633164" algn="l" defTabSz="1088776" rtl="0" eaLnBrk="1" latinLnBrk="0" hangingPunct="1">
      <a:buClr>
        <a:srgbClr val="666666"/>
      </a:buClr>
      <a:buSzPct val="80000"/>
      <a:buFont typeface="Arial"/>
      <a:buChar char=""/>
      <a:defRPr lang="de-DE" sz="1400" kern="1200">
        <a:solidFill>
          <a:schemeClr val="tx1"/>
        </a:solidFill>
        <a:latin typeface="Arial"/>
        <a:ea typeface="+mn-ea"/>
        <a:cs typeface="+mn-cs"/>
      </a:defRPr>
    </a:lvl4pPr>
    <a:lvl5pPr marL="2177552" algn="l" defTabSz="1088776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1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F46A7"/>
    <a:srgbClr val="970A82"/>
    <a:srgbClr val="FF3399"/>
    <a:srgbClr val="FF0000"/>
    <a:srgbClr val="FFFFFF"/>
    <a:srgbClr val="FEE3A1"/>
    <a:srgbClr val="FFF1D0"/>
    <a:srgbClr val="FFF8E7"/>
    <a:srgbClr val="FECE59"/>
    <a:srgbClr val="0032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6" d="100"/>
          <a:sy n="86" d="100"/>
        </p:scale>
        <p:origin x="294" y="96"/>
      </p:cViewPr>
      <p:guideLst>
        <p:guide pos="3841"/>
        <p:guide orient="horz" pos="2160"/>
      </p:guideLst>
    </p:cSldViewPr>
  </p:slideViewPr>
  <p:outlineViewPr>
    <p:cViewPr>
      <p:scale>
        <a:sx n="33" d="100"/>
        <a:sy n="33" d="100"/>
      </p:scale>
      <p:origin x="0" y="-835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2" d="100"/>
          <a:sy n="92" d="100"/>
        </p:scale>
        <p:origin x="404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26008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/>
              <a:pPr algn="ctr"/>
              <a:t>‹#›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875" y="665163"/>
            <a:ext cx="6257925" cy="3519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4171" y="4473523"/>
            <a:ext cx="5709333" cy="49549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31497" y="9702084"/>
            <a:ext cx="934681" cy="2229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/>
            </a:lvl1pPr>
          </a:lstStyle>
          <a:p>
            <a:fld id="{7D8C2C35-2B8A-446E-BEC0-FD36716C29A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80000" indent="-180000" algn="l" defTabSz="1088776" rtl="0" eaLnBrk="1" latinLnBrk="0" hangingPunct="1">
      <a:buClr>
        <a:schemeClr val="accent1"/>
      </a:buClr>
      <a:buSzPct val="100000"/>
      <a:buFont typeface="Wingdings" pitchFamily="2" charset="2"/>
      <a:buChar char="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1088776" rtl="0" eaLnBrk="1" latinLnBrk="0" hangingPunct="1">
      <a:buClr>
        <a:schemeClr val="accent2"/>
      </a:buClr>
      <a:buSzPct val="80000"/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74815" indent="-158780" algn="l" defTabSz="1088776" rtl="0" eaLnBrk="1" latinLnBrk="0" hangingPunct="1">
      <a:buClr>
        <a:schemeClr val="accent2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807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Pict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ogram Placeholder"/>
          <p:cNvSpPr>
            <a:spLocks noGrp="1"/>
          </p:cNvSpPr>
          <p:nvPr>
            <p:ph type="pic" sz="quarter" idx="16"/>
          </p:nvPr>
        </p:nvSpPr>
        <p:spPr>
          <a:xfrm>
            <a:off x="6954855" y="963000"/>
            <a:ext cx="4932000" cy="493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6" name="Speaker"/>
          <p:cNvSpPr>
            <a:spLocks noGrp="1"/>
          </p:cNvSpPr>
          <p:nvPr userDrawn="1">
            <p:ph type="subTitle" idx="1" hasCustomPrompt="1"/>
          </p:nvPr>
        </p:nvSpPr>
        <p:spPr bwMode="black">
          <a:xfrm>
            <a:off x="288001" y="4268503"/>
            <a:ext cx="6373430" cy="430887"/>
          </a:xfrm>
        </p:spPr>
        <p:txBody>
          <a:bodyPr wrap="square" anchor="t" anchorCtr="0">
            <a:no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400" b="0" baseline="0">
                <a:solidFill>
                  <a:schemeClr val="tx1"/>
                </a:solidFill>
              </a:defRPr>
            </a:lvl1pPr>
            <a:lvl2pPr marL="544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Speaker’s Name, SAP</a:t>
            </a:r>
          </a:p>
          <a:p>
            <a:pPr marL="0" marR="0" lvl="0" indent="0" algn="l" defTabSz="10885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dirty="0"/>
              <a:t>Month 00, 2018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88001" y="2706317"/>
            <a:ext cx="63720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3600" dirty="0"/>
              <a:t>Presentation Title </a:t>
            </a:r>
            <a:br>
              <a:rPr lang="en-US" sz="3600" dirty="0"/>
            </a:br>
            <a:r>
              <a:rPr lang="en-US" sz="3600" dirty="0"/>
              <a:t>Goes Here and Here.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80462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pos="4196" userDrawn="1">
          <p15:clr>
            <a:srgbClr val="FBAE40"/>
          </p15:clr>
        </p15:guide>
        <p15:guide id="4" orient="horz" pos="2688" userDrawn="1">
          <p15:clr>
            <a:srgbClr val="FBAE40"/>
          </p15:clr>
        </p15:guide>
        <p15:guide id="5" orient="horz" pos="2335" userDrawn="1">
          <p15:clr>
            <a:srgbClr val="FBAE40"/>
          </p15:clr>
        </p15:guide>
        <p15:guide id="6" orient="horz" pos="2960" userDrawn="1">
          <p15:clr>
            <a:srgbClr val="FBAE40"/>
          </p15:clr>
        </p15:guide>
        <p15:guide id="7" orient="horz" pos="414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 with Image 1/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252000"/>
            <a:ext cx="4068000" cy="6606000"/>
          </a:xfrm>
          <a:solidFill>
            <a:schemeClr val="tx2">
              <a:alpha val="70000"/>
            </a:schemeClr>
          </a:solidFill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620000"/>
            <a:ext cx="7092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10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4786">
          <p15:clr>
            <a:srgbClr val="FBAE40"/>
          </p15:clr>
        </p15:guide>
        <p15:guide id="4" pos="5119">
          <p15:clr>
            <a:srgbClr val="FBAE40"/>
          </p15:clr>
        </p15:guide>
        <p15:guide id="5" orient="horz" pos="317">
          <p15:clr>
            <a:srgbClr val="FBAE40"/>
          </p15:clr>
        </p15:guide>
        <p15:guide id="6" orient="horz" pos="551">
          <p15:clr>
            <a:srgbClr val="FBAE40"/>
          </p15:clr>
        </p15:guide>
        <p15:guide id="7" orient="horz" pos="10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Screensho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620000"/>
            <a:ext cx="5328000" cy="4716000"/>
          </a:xfrm>
          <a:solidFill>
            <a:schemeClr val="tx2">
              <a:alpha val="70000"/>
            </a:schemeClr>
          </a:solidFill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screenshot</a:t>
            </a:r>
            <a:endParaRPr lang="de-DE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19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1020">
          <p15:clr>
            <a:srgbClr val="FBAE40"/>
          </p15:clr>
        </p15:guide>
        <p15:guide id="3" pos="3674">
          <p15:clr>
            <a:srgbClr val="FBAE40"/>
          </p15:clr>
        </p15:guide>
        <p15:guide id="4" pos="4008">
          <p15:clr>
            <a:srgbClr val="FBAE40"/>
          </p15:clr>
        </p15:guide>
        <p15:guide id="5" pos="7364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551">
          <p15:clr>
            <a:srgbClr val="FBAE40"/>
          </p15:clr>
        </p15:guide>
        <p15:guide id="8" orient="horz" pos="399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and 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ontact information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2905487"/>
            <a:ext cx="5593588" cy="2501010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600" b="0"/>
            </a:lvl1pPr>
            <a:lvl2pPr marL="0" indent="0">
              <a:spcBef>
                <a:spcPts val="0"/>
              </a:spcBef>
              <a:buNone/>
              <a:defRPr sz="1600" b="0"/>
            </a:lvl2pPr>
          </a:lstStyle>
          <a:p>
            <a:r>
              <a:rPr lang="en-US" dirty="0"/>
              <a:t>Contact information:</a:t>
            </a:r>
          </a:p>
          <a:p>
            <a:pPr lvl="1"/>
            <a:r>
              <a:rPr lang="en-US" b="1" dirty="0"/>
              <a:t>&lt;First name  Last name&gt;</a:t>
            </a:r>
          </a:p>
          <a:p>
            <a:pPr lvl="1"/>
            <a:endParaRPr lang="en-US" dirty="0"/>
          </a:p>
          <a:p>
            <a:r>
              <a:rPr lang="en-US" dirty="0"/>
              <a:t>&lt;e-mail, social media, …&gt;</a:t>
            </a:r>
          </a:p>
        </p:txBody>
      </p:sp>
      <p:sp>
        <p:nvSpPr>
          <p:cNvPr id="2" name="Thank you"/>
          <p:cNvSpPr>
            <a:spLocks noGrp="1"/>
          </p:cNvSpPr>
          <p:nvPr>
            <p:ph type="ctrTitle" hasCustomPrompt="1"/>
          </p:nvPr>
        </p:nvSpPr>
        <p:spPr bwMode="gray">
          <a:xfrm>
            <a:off x="504000" y="1467009"/>
            <a:ext cx="5593588" cy="923116"/>
          </a:xfrm>
        </p:spPr>
        <p:txBody>
          <a:bodyPr anchor="t" anchorCtr="0">
            <a:noAutofit/>
          </a:bodyPr>
          <a:lstStyle>
            <a:lvl1pPr>
              <a:defRPr sz="55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Thank you.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090314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>
        <p15:guide id="1" pos="7364" userDrawn="1">
          <p15:clr>
            <a:srgbClr val="FBAE40"/>
          </p15:clr>
        </p15:guide>
        <p15:guide id="2" orient="horz" pos="924" userDrawn="1">
          <p15:clr>
            <a:srgbClr val="FBAE40"/>
          </p15:clr>
        </p15:guide>
        <p15:guide id="4" orient="horz" pos="1830" userDrawn="1">
          <p15:clr>
            <a:srgbClr val="FBAE40"/>
          </p15:clr>
        </p15:guide>
        <p15:guide id="5" orient="horz" pos="4000" userDrawn="1">
          <p15:clr>
            <a:srgbClr val="FBAE40"/>
          </p15:clr>
        </p15:guide>
        <p15:guide id="6" pos="317" userDrawn="1">
          <p15:clr>
            <a:srgbClr val="FBAE40"/>
          </p15:clr>
        </p15:guide>
        <p15:guide id="8" pos="3841" userDrawn="1">
          <p15:clr>
            <a:srgbClr val="FBAE40"/>
          </p15:clr>
        </p15:guide>
        <p15:guide id="9" orient="horz" pos="31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genda items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11185200" cy="4716000"/>
          </a:xfrm>
        </p:spPr>
        <p:txBody>
          <a:bodyPr>
            <a:norm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000" b="0"/>
            </a:lvl1pPr>
            <a:lvl2pPr marL="179964" marR="0" indent="-179964" algn="l" defTabSz="108855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 sz="1800"/>
            </a:lvl2pPr>
            <a:lvl3pPr marL="359928" marR="0" indent="-179352" algn="l" defTabSz="108855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 sz="1800" baseline="0"/>
            </a:lvl3pPr>
            <a:lvl4pPr marL="539892" marR="0" indent="-179964" algn="l" defTabSz="1088558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itchFamily="49" charset="0"/>
              <a:buChar char="o"/>
              <a:tabLst/>
              <a:defRPr sz="16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/>
              <a:t>Agenda Item/Divider Headline</a:t>
            </a:r>
          </a:p>
          <a:p>
            <a:pPr lvl="1"/>
            <a:r>
              <a:rPr lang="en-US" dirty="0"/>
              <a:t>Details</a:t>
            </a:r>
          </a:p>
        </p:txBody>
      </p:sp>
      <p:sp>
        <p:nvSpPr>
          <p:cNvPr id="3" name="Agenda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593606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6" userDrawn="1">
          <p15:clr>
            <a:srgbClr val="FBAE40"/>
          </p15:clr>
        </p15:guide>
        <p15:guide id="5" orient="horz" pos="551" userDrawn="1">
          <p15:clr>
            <a:srgbClr val="FBAE40"/>
          </p15:clr>
        </p15:guide>
        <p15:guide id="6" orient="horz" pos="39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3090446"/>
            <a:ext cx="11185200" cy="677108"/>
          </a:xfrm>
        </p:spPr>
        <p:txBody>
          <a:bodyPr anchor="ctr" anchorCtr="0">
            <a:no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9527874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736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322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16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8" userDrawn="1">
          <p15:clr>
            <a:srgbClr val="FBAE40"/>
          </p15:clr>
        </p15:guide>
        <p15:guide id="5" orient="horz" pos="552" userDrawn="1">
          <p15:clr>
            <a:srgbClr val="FBAE40"/>
          </p15:clr>
        </p15:guide>
        <p15:guide id="6" orient="horz" pos="101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814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pos="3674" userDrawn="1">
          <p15:clr>
            <a:srgbClr val="FBAE40"/>
          </p15:clr>
        </p15:guide>
        <p15:guide id="5" pos="4007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10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252000"/>
            <a:ext cx="4068000" cy="6606000"/>
          </a:xfrm>
          <a:solidFill>
            <a:schemeClr val="tx2">
              <a:alpha val="70000"/>
            </a:schemeClr>
          </a:solidFill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620000"/>
            <a:ext cx="7092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202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4786" userDrawn="1">
          <p15:clr>
            <a:srgbClr val="FBAE40"/>
          </p15:clr>
        </p15:guide>
        <p15:guide id="4" pos="5119" userDrawn="1">
          <p15:clr>
            <a:srgbClr val="FBAE40"/>
          </p15:clr>
        </p15:guide>
        <p15:guide id="5" orient="horz" pos="317" userDrawn="1">
          <p15:clr>
            <a:srgbClr val="FBAE40"/>
          </p15:clr>
        </p15:guide>
        <p15:guide id="6" orient="horz" pos="551" userDrawn="1">
          <p15:clr>
            <a:srgbClr val="FBAE40"/>
          </p15:clr>
        </p15:guide>
        <p15:guide id="7" orient="horz" pos="10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620000"/>
            <a:ext cx="5328000" cy="4716000"/>
          </a:xfrm>
          <a:solidFill>
            <a:schemeClr val="tx2">
              <a:alpha val="70000"/>
            </a:schemeClr>
          </a:solidFill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screenshot</a:t>
            </a:r>
            <a:endParaRPr lang="de-DE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272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367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7364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399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999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16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318">
          <p15:clr>
            <a:srgbClr val="FBAE40"/>
          </p15:clr>
        </p15:guide>
        <p15:guide id="5" orient="horz" pos="552">
          <p15:clr>
            <a:srgbClr val="FBAE40"/>
          </p15:clr>
        </p15:guide>
        <p15:guide id="6" orient="horz" pos="101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: 2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94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pos="3674">
          <p15:clr>
            <a:srgbClr val="FBAE40"/>
          </p15:clr>
        </p15:guide>
        <p15:guide id="5" pos="4007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551">
          <p15:clr>
            <a:srgbClr val="FBAE40"/>
          </p15:clr>
        </p15:guide>
        <p15:guide id="8" orient="horz" pos="10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/>
          <p:nvPr userDrawn="1"/>
        </p:nvSpPr>
        <p:spPr bwMode="black">
          <a:xfrm>
            <a:off x="11549413" y="6536751"/>
            <a:ext cx="1410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lvl="0" indent="0" algn="r">
              <a:buNone/>
            </a:pPr>
            <a:fld id="{0BDC132A-5C91-4078-9777-31DA19A62E0A}" type="slidenum">
              <a:rPr lang="en-US" sz="900" noProof="0" smtClean="0"/>
              <a:pPr marL="0" lvl="0" indent="0" algn="r">
                <a:buNone/>
              </a:pPr>
              <a:t>‹#›</a:t>
            </a:fld>
            <a:endParaRPr lang="en-US" sz="900" noProof="0" dirty="0"/>
          </a:p>
        </p:txBody>
      </p:sp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620000"/>
            <a:ext cx="11186476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 dirty="0"/>
              <a:t>Insert page title (sentence case)</a:t>
            </a:r>
          </a:p>
        </p:txBody>
      </p:sp>
    </p:spTree>
    <p:extLst>
      <p:ext uri="{BB962C8B-B14F-4D97-AF65-F5344CB8AC3E}">
        <p14:creationId xmlns:p14="http://schemas.microsoft.com/office/powerpoint/2010/main" val="3408294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41" r:id="rId2"/>
    <p:sldLayoutId id="2147483765" r:id="rId3"/>
    <p:sldLayoutId id="2147483774" r:id="rId4"/>
    <p:sldLayoutId id="2147483745" r:id="rId5"/>
    <p:sldLayoutId id="2147483757" r:id="rId6"/>
    <p:sldLayoutId id="2147483763" r:id="rId7"/>
    <p:sldLayoutId id="2147483776" r:id="rId8"/>
    <p:sldLayoutId id="2147483777" r:id="rId9"/>
    <p:sldLayoutId id="2147483778" r:id="rId10"/>
    <p:sldLayoutId id="2147483779" r:id="rId11"/>
    <p:sldLayoutId id="2147483740" r:id="rId12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>
          <a:schemeClr val="accent1"/>
        </a:buClr>
        <a:buSzPct val="80000"/>
        <a:buFontTx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accent1"/>
        </a:buClr>
        <a:buSzPct val="10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120000"/>
        <a:buFont typeface="Arial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peaker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&lt;Speaker’s Name, Company&gt;</a:t>
            </a:r>
          </a:p>
          <a:p>
            <a:pPr lvl="0"/>
            <a:r>
              <a:rPr lang="en-US" dirty="0"/>
              <a:t>June 22, 2018</a:t>
            </a:r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and Here and Here</a:t>
            </a: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587" y="2217109"/>
            <a:ext cx="6029396" cy="234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4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Divider </a:t>
            </a:r>
            <a:r>
              <a:rPr lang="en-US" dirty="0">
                <a:solidFill>
                  <a:schemeClr val="accent1"/>
                </a:solidFill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799205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&lt;page title&gt;</a:t>
            </a:r>
            <a:br>
              <a:rPr lang="en-US" dirty="0"/>
            </a:br>
            <a:r>
              <a:rPr lang="en-US" sz="1800" b="0" dirty="0"/>
              <a:t>&lt;optional </a:t>
            </a:r>
            <a:r>
              <a:rPr lang="en-US" sz="1800" b="0" dirty="0" err="1"/>
              <a:t>subheadline</a:t>
            </a:r>
            <a:r>
              <a:rPr lang="en-US" sz="1800" b="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10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hank you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3" name="Contact information"/>
          <p:cNvSpPr>
            <a:spLocks noGrp="1"/>
          </p:cNvSpPr>
          <p:nvPr>
            <p:ph type="body" sz="quarter" idx="10"/>
          </p:nvPr>
        </p:nvSpPr>
        <p:spPr>
          <a:xfrm>
            <a:off x="504000" y="2905487"/>
            <a:ext cx="5593588" cy="2501010"/>
          </a:xfrm>
        </p:spPr>
        <p:txBody>
          <a:bodyPr/>
          <a:lstStyle/>
          <a:p>
            <a:r>
              <a:rPr lang="en-US" dirty="0"/>
              <a:t>Contact information:</a:t>
            </a:r>
          </a:p>
          <a:p>
            <a:pPr lvl="1"/>
            <a:r>
              <a:rPr lang="en-US" b="1" dirty="0"/>
              <a:t>&lt;F name L name&gt;</a:t>
            </a:r>
          </a:p>
          <a:p>
            <a:pPr lvl="1"/>
            <a:r>
              <a:rPr lang="en-US" dirty="0"/>
              <a:t>&lt;title&gt;</a:t>
            </a:r>
          </a:p>
          <a:p>
            <a:pPr lvl="1"/>
            <a:r>
              <a:rPr lang="en-US" dirty="0"/>
              <a:t>&lt;contact data&gt;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587" y="2217109"/>
            <a:ext cx="6029396" cy="234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51238"/>
      </p:ext>
    </p:extLst>
  </p:cSld>
  <p:clrMapOvr>
    <a:masterClrMapping/>
  </p:clrMapOvr>
</p:sld>
</file>

<file path=ppt/theme/theme1.xml><?xml version="1.0" encoding="utf-8"?>
<a:theme xmlns:a="http://schemas.openxmlformats.org/drawingml/2006/main" name="SAP 2018 16x9 black">
  <a:themeElements>
    <a:clrScheme name="SAP_colors_2017">
      <a:dk1>
        <a:srgbClr val="000000"/>
      </a:dk1>
      <a:lt1>
        <a:srgbClr val="FFFFFF"/>
      </a:lt1>
      <a:dk2>
        <a:srgbClr val="CCCCCC"/>
      </a:dk2>
      <a:lt2>
        <a:srgbClr val="999999"/>
      </a:lt2>
      <a:accent1>
        <a:srgbClr val="F0AB00"/>
      </a:accent1>
      <a:accent2>
        <a:srgbClr val="666666"/>
      </a:accent2>
      <a:accent3>
        <a:srgbClr val="008FD3"/>
      </a:accent3>
      <a:accent4>
        <a:srgbClr val="4FB81C"/>
      </a:accent4>
      <a:accent5>
        <a:srgbClr val="E35500"/>
      </a:accent5>
      <a:accent6>
        <a:srgbClr val="970A82"/>
      </a:accent6>
      <a:hlink>
        <a:srgbClr val="008FD3"/>
      </a:hlink>
      <a:folHlink>
        <a:srgbClr val="008FD3"/>
      </a:folHlink>
    </a:clrScheme>
    <a:fontScheme name="SAP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AP_2018_16x9_black.potx" id="{50EE29CC-DD2E-4439-A145-C804F83C5388}" vid="{B3D1D71E-CB70-4A8E-B5EE-4E78B1EFD5F1}"/>
    </a:ext>
  </a:extLst>
</a:theme>
</file>

<file path=ppt/theme/theme2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SAP_2018_16x9_Black</Template>
  <TotalTime>1</TotalTime>
  <Words>45</Words>
  <Application>Microsoft Office PowerPoint</Application>
  <PresentationFormat>Custom</PresentationFormat>
  <Paragraphs>14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 Unicode MS</vt:lpstr>
      <vt:lpstr>Arial</vt:lpstr>
      <vt:lpstr>Courier New</vt:lpstr>
      <vt:lpstr>Symbol</vt:lpstr>
      <vt:lpstr>wingdings</vt:lpstr>
      <vt:lpstr>wingdings</vt:lpstr>
      <vt:lpstr>SAP 2018 16x9 black</vt:lpstr>
      <vt:lpstr>Title Goes Here and Here and Here</vt:lpstr>
      <vt:lpstr>Divider page</vt:lpstr>
      <vt:lpstr>&lt;page title&gt; &lt;optional subheadline&gt;</vt:lpstr>
      <vt:lpstr>Thank you.</vt:lpstr>
    </vt:vector>
  </TitlesOfParts>
  <Company>SAP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 and Here and Here</dc:title>
  <dc:creator>SAP SE</dc:creator>
  <cp:keywords>2018/16:9/black</cp:keywords>
  <cp:lastModifiedBy>Kunz, Andreas</cp:lastModifiedBy>
  <cp:revision>8</cp:revision>
  <dcterms:created xsi:type="dcterms:W3CDTF">2018-05-14T15:14:40Z</dcterms:created>
  <dcterms:modified xsi:type="dcterms:W3CDTF">2018-05-15T08:33:41Z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1101452479</vt:i4>
  </property>
  <property fmtid="{D5CDD505-2E9C-101B-9397-08002B2CF9AE}" pid="3" name="_NewReviewCycle">
    <vt:lpwstr/>
  </property>
  <property fmtid="{D5CDD505-2E9C-101B-9397-08002B2CF9AE}" pid="4" name="_EmailSubject">
    <vt:lpwstr>SAP - PPT Exploration (Updated)</vt:lpwstr>
  </property>
  <property fmtid="{D5CDD505-2E9C-101B-9397-08002B2CF9AE}" pid="5" name="_AuthorEmail">
    <vt:lpwstr>heidi.bitz@sap.com</vt:lpwstr>
  </property>
  <property fmtid="{D5CDD505-2E9C-101B-9397-08002B2CF9AE}" pid="6" name="_AuthorEmailDisplayName">
    <vt:lpwstr>Bitz, Heidi</vt:lpwstr>
  </property>
  <property fmtid="{D5CDD505-2E9C-101B-9397-08002B2CF9AE}" pid="7" name="_PreviousAdHocReviewCycleID">
    <vt:i4>1357826825</vt:i4>
  </property>
</Properties>
</file>