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1160" y="8028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8462160" y="5752080"/>
            <a:ext cx="192600" cy="463680"/>
            <a:chOff x="8462160" y="5752080"/>
            <a:chExt cx="192600" cy="463680"/>
          </a:xfrm>
        </p:grpSpPr>
        <p:sp>
          <p:nvSpPr>
            <p:cNvPr id="78" name="CustomShape 3"/>
            <p:cNvSpPr/>
            <p:nvPr/>
          </p:nvSpPr>
          <p:spPr>
            <a:xfrm>
              <a:off x="8462160" y="6048000"/>
              <a:ext cx="171000" cy="1677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9" name="Line 4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 rot="5400000">
              <a:off x="8526240" y="5763960"/>
              <a:ext cx="140400" cy="1162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81" name="Line 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2" name="Group 7"/>
          <p:cNvGrpSpPr/>
          <p:nvPr/>
        </p:nvGrpSpPr>
        <p:grpSpPr>
          <a:xfrm>
            <a:off x="9302400" y="1872720"/>
            <a:ext cx="192600" cy="463320"/>
            <a:chOff x="9302400" y="1872720"/>
            <a:chExt cx="192600" cy="463320"/>
          </a:xfrm>
        </p:grpSpPr>
        <p:sp>
          <p:nvSpPr>
            <p:cNvPr id="83" name="CustomShape 8"/>
            <p:cNvSpPr/>
            <p:nvPr/>
          </p:nvSpPr>
          <p:spPr>
            <a:xfrm>
              <a:off x="9302400" y="2168280"/>
              <a:ext cx="171000" cy="1677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4" name="Line 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 rot="5400000">
              <a:off x="9366480" y="188460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86" name="Group 11"/>
          <p:cNvGrpSpPr/>
          <p:nvPr/>
        </p:nvGrpSpPr>
        <p:grpSpPr>
          <a:xfrm>
            <a:off x="8746560" y="4090320"/>
            <a:ext cx="192600" cy="463680"/>
            <a:chOff x="8746560" y="4090320"/>
            <a:chExt cx="192600" cy="463680"/>
          </a:xfrm>
        </p:grpSpPr>
        <p:sp>
          <p:nvSpPr>
            <p:cNvPr id="87" name="CustomShape 12"/>
            <p:cNvSpPr/>
            <p:nvPr/>
          </p:nvSpPr>
          <p:spPr>
            <a:xfrm>
              <a:off x="874656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8" name="Line 1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" name="CustomShape 14"/>
            <p:cNvSpPr/>
            <p:nvPr/>
          </p:nvSpPr>
          <p:spPr>
            <a:xfrm rot="5400000">
              <a:off x="881064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0" name="Group 15"/>
          <p:cNvGrpSpPr/>
          <p:nvPr/>
        </p:nvGrpSpPr>
        <p:grpSpPr>
          <a:xfrm>
            <a:off x="9604440" y="4090320"/>
            <a:ext cx="192600" cy="463680"/>
            <a:chOff x="9604440" y="4090320"/>
            <a:chExt cx="192600" cy="463680"/>
          </a:xfrm>
        </p:grpSpPr>
        <p:sp>
          <p:nvSpPr>
            <p:cNvPr id="91" name="CustomShape 16"/>
            <p:cNvSpPr/>
            <p:nvPr/>
          </p:nvSpPr>
          <p:spPr>
            <a:xfrm>
              <a:off x="960444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2" name="Line 1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3" name="CustomShape 18"/>
            <p:cNvSpPr/>
            <p:nvPr/>
          </p:nvSpPr>
          <p:spPr>
            <a:xfrm rot="5400000">
              <a:off x="966852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94" name="CustomShape 19"/>
          <p:cNvSpPr/>
          <p:nvPr/>
        </p:nvSpPr>
        <p:spPr>
          <a:xfrm>
            <a:off x="9508320" y="2189880"/>
            <a:ext cx="19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972972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882216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" name="Group 22"/>
          <p:cNvGrpSpPr/>
          <p:nvPr/>
        </p:nvGrpSpPr>
        <p:grpSpPr>
          <a:xfrm>
            <a:off x="11900520" y="1936080"/>
            <a:ext cx="192240" cy="463680"/>
            <a:chOff x="11900520" y="1936080"/>
            <a:chExt cx="192240" cy="463680"/>
          </a:xfrm>
        </p:grpSpPr>
        <p:sp>
          <p:nvSpPr>
            <p:cNvPr id="98" name="CustomShape 23"/>
            <p:cNvSpPr/>
            <p:nvPr/>
          </p:nvSpPr>
          <p:spPr>
            <a:xfrm>
              <a:off x="11900520" y="2232000"/>
              <a:ext cx="171000" cy="16776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9" name="Line 2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" name="CustomShape 25"/>
            <p:cNvSpPr/>
            <p:nvPr/>
          </p:nvSpPr>
          <p:spPr>
            <a:xfrm rot="5400000">
              <a:off x="11964240" y="194832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01" name="CustomShape 26"/>
          <p:cNvSpPr/>
          <p:nvPr/>
        </p:nvSpPr>
        <p:spPr>
          <a:xfrm>
            <a:off x="8283960" y="6202440"/>
            <a:ext cx="104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8658360" y="1987200"/>
            <a:ext cx="918720" cy="455760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" name="Group 28"/>
          <p:cNvGrpSpPr/>
          <p:nvPr/>
        </p:nvGrpSpPr>
        <p:grpSpPr>
          <a:xfrm>
            <a:off x="9910440" y="5923440"/>
            <a:ext cx="191880" cy="416520"/>
            <a:chOff x="9910440" y="5923440"/>
            <a:chExt cx="191880" cy="416520"/>
          </a:xfrm>
        </p:grpSpPr>
        <p:sp>
          <p:nvSpPr>
            <p:cNvPr id="104" name="CustomShape 29"/>
            <p:cNvSpPr/>
            <p:nvPr/>
          </p:nvSpPr>
          <p:spPr>
            <a:xfrm>
              <a:off x="9910440" y="5923440"/>
              <a:ext cx="191880" cy="41652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5" name="CustomShape 30"/>
            <p:cNvSpPr/>
            <p:nvPr/>
          </p:nvSpPr>
          <p:spPr>
            <a:xfrm>
              <a:off x="9985680" y="6124320"/>
              <a:ext cx="45000" cy="45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6" name="Group 31"/>
          <p:cNvGrpSpPr/>
          <p:nvPr/>
        </p:nvGrpSpPr>
        <p:grpSpPr>
          <a:xfrm>
            <a:off x="5220360" y="555480"/>
            <a:ext cx="1299960" cy="424080"/>
            <a:chOff x="5220360" y="555480"/>
            <a:chExt cx="1299960" cy="424080"/>
          </a:xfrm>
        </p:grpSpPr>
        <p:grpSp>
          <p:nvGrpSpPr>
            <p:cNvPr id="107" name="Group 32"/>
            <p:cNvGrpSpPr/>
            <p:nvPr/>
          </p:nvGrpSpPr>
          <p:grpSpPr>
            <a:xfrm>
              <a:off x="5220360" y="555480"/>
              <a:ext cx="1299960" cy="424080"/>
              <a:chOff x="5220360" y="555480"/>
              <a:chExt cx="1299960" cy="424080"/>
            </a:xfrm>
          </p:grpSpPr>
          <p:grpSp>
            <p:nvGrpSpPr>
              <p:cNvPr id="108" name="Group 33"/>
              <p:cNvGrpSpPr/>
              <p:nvPr/>
            </p:nvGrpSpPr>
            <p:grpSpPr>
              <a:xfrm>
                <a:off x="5220360" y="641520"/>
                <a:ext cx="1299960" cy="248760"/>
                <a:chOff x="5220360" y="641520"/>
                <a:chExt cx="1299960" cy="248760"/>
              </a:xfrm>
            </p:grpSpPr>
            <p:sp>
              <p:nvSpPr>
                <p:cNvPr id="109" name="CustomShape 34"/>
                <p:cNvSpPr/>
                <p:nvPr/>
              </p:nvSpPr>
              <p:spPr>
                <a:xfrm>
                  <a:off x="5220360" y="64152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110" name="Line 35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111" name="CustomShape 36"/>
                <p:cNvSpPr/>
                <p:nvPr/>
              </p:nvSpPr>
              <p:spPr>
                <a:xfrm rot="10800000">
                  <a:off x="6330240" y="71964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2" name="CustomShape 37"/>
              <p:cNvSpPr/>
              <p:nvPr/>
            </p:nvSpPr>
            <p:spPr>
              <a:xfrm>
                <a:off x="5334120" y="55548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13" name="Group 38"/>
            <p:cNvGrpSpPr/>
            <p:nvPr/>
          </p:nvGrpSpPr>
          <p:grpSpPr>
            <a:xfrm>
              <a:off x="5311080" y="673200"/>
              <a:ext cx="84960" cy="185040"/>
              <a:chOff x="5311080" y="673200"/>
              <a:chExt cx="84960" cy="185040"/>
            </a:xfrm>
          </p:grpSpPr>
          <p:sp>
            <p:nvSpPr>
              <p:cNvPr id="114" name="CustomShape 39"/>
              <p:cNvSpPr/>
              <p:nvPr/>
            </p:nvSpPr>
            <p:spPr>
              <a:xfrm>
                <a:off x="5311080" y="67320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>
                <a:off x="5344560" y="76248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16" name="CustomShape 41"/>
          <p:cNvSpPr/>
          <p:nvPr/>
        </p:nvSpPr>
        <p:spPr>
          <a:xfrm>
            <a:off x="4182120" y="6368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17" name="Group 42"/>
          <p:cNvGrpSpPr/>
          <p:nvPr/>
        </p:nvGrpSpPr>
        <p:grpSpPr>
          <a:xfrm>
            <a:off x="5220360" y="968400"/>
            <a:ext cx="1299960" cy="257760"/>
            <a:chOff x="5220360" y="968400"/>
            <a:chExt cx="1299960" cy="257760"/>
          </a:xfrm>
        </p:grpSpPr>
        <p:grpSp>
          <p:nvGrpSpPr>
            <p:cNvPr id="118" name="Group 43"/>
            <p:cNvGrpSpPr/>
            <p:nvPr/>
          </p:nvGrpSpPr>
          <p:grpSpPr>
            <a:xfrm>
              <a:off x="5220360" y="971640"/>
              <a:ext cx="1299960" cy="248400"/>
              <a:chOff x="5220360" y="971640"/>
              <a:chExt cx="1299960" cy="248400"/>
            </a:xfrm>
          </p:grpSpPr>
          <p:sp>
            <p:nvSpPr>
              <p:cNvPr id="119" name="CustomShape 44"/>
              <p:cNvSpPr/>
              <p:nvPr/>
            </p:nvSpPr>
            <p:spPr>
              <a:xfrm>
                <a:off x="5220360" y="97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" name="Line 45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 rot="10800000">
                <a:off x="6330240" y="104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2" name="CustomShape 47"/>
            <p:cNvSpPr/>
            <p:nvPr/>
          </p:nvSpPr>
          <p:spPr>
            <a:xfrm>
              <a:off x="5334120" y="9684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23" name="CustomShape 48"/>
          <p:cNvSpPr/>
          <p:nvPr/>
        </p:nvSpPr>
        <p:spPr>
          <a:xfrm>
            <a:off x="4182120" y="96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24" name="Group 49"/>
          <p:cNvGrpSpPr/>
          <p:nvPr/>
        </p:nvGrpSpPr>
        <p:grpSpPr>
          <a:xfrm>
            <a:off x="5220360" y="1631160"/>
            <a:ext cx="1299960" cy="257760"/>
            <a:chOff x="5220360" y="1631160"/>
            <a:chExt cx="1299960" cy="257760"/>
          </a:xfrm>
        </p:grpSpPr>
        <p:grpSp>
          <p:nvGrpSpPr>
            <p:cNvPr id="125" name="Group 50"/>
            <p:cNvGrpSpPr/>
            <p:nvPr/>
          </p:nvGrpSpPr>
          <p:grpSpPr>
            <a:xfrm>
              <a:off x="5220360" y="1634400"/>
              <a:ext cx="1299960" cy="248760"/>
              <a:chOff x="5220360" y="1634400"/>
              <a:chExt cx="1299960" cy="248760"/>
            </a:xfrm>
          </p:grpSpPr>
          <p:sp>
            <p:nvSpPr>
              <p:cNvPr id="126" name="CustomShape 51"/>
              <p:cNvSpPr/>
              <p:nvPr/>
            </p:nvSpPr>
            <p:spPr>
              <a:xfrm>
                <a:off x="5220360" y="16347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Line 52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8" name="CustomShape 53"/>
              <p:cNvSpPr/>
              <p:nvPr/>
            </p:nvSpPr>
            <p:spPr>
              <a:xfrm rot="10800000">
                <a:off x="6330240" y="171252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9" name="CustomShape 54"/>
            <p:cNvSpPr/>
            <p:nvPr/>
          </p:nvSpPr>
          <p:spPr>
            <a:xfrm>
              <a:off x="5334120" y="163116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30" name="CustomShape 55"/>
          <p:cNvSpPr/>
          <p:nvPr/>
        </p:nvSpPr>
        <p:spPr>
          <a:xfrm>
            <a:off x="4182120" y="162972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31" name="Group 56"/>
          <p:cNvGrpSpPr/>
          <p:nvPr/>
        </p:nvGrpSpPr>
        <p:grpSpPr>
          <a:xfrm>
            <a:off x="5331240" y="1711440"/>
            <a:ext cx="45720" cy="109800"/>
            <a:chOff x="5331240" y="1711440"/>
            <a:chExt cx="45720" cy="109800"/>
          </a:xfrm>
        </p:grpSpPr>
        <p:sp>
          <p:nvSpPr>
            <p:cNvPr id="132" name="CustomShape 57"/>
            <p:cNvSpPr/>
            <p:nvPr/>
          </p:nvSpPr>
          <p:spPr>
            <a:xfrm>
              <a:off x="5331240" y="178200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3" name="Line 58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4" name="CustomShape 59"/>
            <p:cNvSpPr/>
            <p:nvPr/>
          </p:nvSpPr>
          <p:spPr>
            <a:xfrm rot="5400000">
              <a:off x="5347080" y="17146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5" name="Group 60"/>
          <p:cNvGrpSpPr/>
          <p:nvPr/>
        </p:nvGrpSpPr>
        <p:grpSpPr>
          <a:xfrm>
            <a:off x="5220360" y="1968480"/>
            <a:ext cx="1299960" cy="257760"/>
            <a:chOff x="5220360" y="1968480"/>
            <a:chExt cx="1299960" cy="257760"/>
          </a:xfrm>
        </p:grpSpPr>
        <p:grpSp>
          <p:nvGrpSpPr>
            <p:cNvPr id="136" name="Group 61"/>
            <p:cNvGrpSpPr/>
            <p:nvPr/>
          </p:nvGrpSpPr>
          <p:grpSpPr>
            <a:xfrm>
              <a:off x="5220360" y="1971720"/>
              <a:ext cx="1299960" cy="248400"/>
              <a:chOff x="5220360" y="1971720"/>
              <a:chExt cx="1299960" cy="248400"/>
            </a:xfrm>
          </p:grpSpPr>
          <p:sp>
            <p:nvSpPr>
              <p:cNvPr id="137" name="CustomShape 62"/>
              <p:cNvSpPr/>
              <p:nvPr/>
            </p:nvSpPr>
            <p:spPr>
              <a:xfrm>
                <a:off x="5220360" y="19717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8" name="Line 63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39" name="CustomShape 64"/>
              <p:cNvSpPr/>
              <p:nvPr/>
            </p:nvSpPr>
            <p:spPr>
              <a:xfrm rot="10800000">
                <a:off x="6330240" y="20498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0" name="CustomShape 65"/>
            <p:cNvSpPr/>
            <p:nvPr/>
          </p:nvSpPr>
          <p:spPr>
            <a:xfrm>
              <a:off x="5334120" y="196848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41" name="CustomShape 66"/>
          <p:cNvSpPr/>
          <p:nvPr/>
        </p:nvSpPr>
        <p:spPr>
          <a:xfrm>
            <a:off x="4182120" y="19670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2" name="Group 67"/>
          <p:cNvGrpSpPr/>
          <p:nvPr/>
        </p:nvGrpSpPr>
        <p:grpSpPr>
          <a:xfrm>
            <a:off x="5331240" y="2048760"/>
            <a:ext cx="45720" cy="109800"/>
            <a:chOff x="5331240" y="2048760"/>
            <a:chExt cx="45720" cy="109800"/>
          </a:xfrm>
        </p:grpSpPr>
        <p:sp>
          <p:nvSpPr>
            <p:cNvPr id="143" name="CustomShape 68"/>
            <p:cNvSpPr/>
            <p:nvPr/>
          </p:nvSpPr>
          <p:spPr>
            <a:xfrm>
              <a:off x="5331240" y="21193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4" name="Line 69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5" name="CustomShape 70"/>
            <p:cNvSpPr/>
            <p:nvPr/>
          </p:nvSpPr>
          <p:spPr>
            <a:xfrm rot="5400000">
              <a:off x="5347080" y="2052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6" name="Group 71"/>
          <p:cNvGrpSpPr/>
          <p:nvPr/>
        </p:nvGrpSpPr>
        <p:grpSpPr>
          <a:xfrm>
            <a:off x="5220360" y="1300680"/>
            <a:ext cx="1299960" cy="257760"/>
            <a:chOff x="5220360" y="1300680"/>
            <a:chExt cx="1299960" cy="257760"/>
          </a:xfrm>
        </p:grpSpPr>
        <p:grpSp>
          <p:nvGrpSpPr>
            <p:cNvPr id="147" name="Group 72"/>
            <p:cNvGrpSpPr/>
            <p:nvPr/>
          </p:nvGrpSpPr>
          <p:grpSpPr>
            <a:xfrm>
              <a:off x="5220360" y="1303920"/>
              <a:ext cx="1299960" cy="248400"/>
              <a:chOff x="5220360" y="1303920"/>
              <a:chExt cx="1299960" cy="248400"/>
            </a:xfrm>
          </p:grpSpPr>
          <p:sp>
            <p:nvSpPr>
              <p:cNvPr id="148" name="CustomShape 73"/>
              <p:cNvSpPr/>
              <p:nvPr/>
            </p:nvSpPr>
            <p:spPr>
              <a:xfrm>
                <a:off x="5220360" y="13039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Line 74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50" name="CustomShape 75"/>
              <p:cNvSpPr/>
              <p:nvPr/>
            </p:nvSpPr>
            <p:spPr>
              <a:xfrm rot="10800000">
                <a:off x="6330240" y="13820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" name="CustomShape 76"/>
            <p:cNvSpPr/>
            <p:nvPr/>
          </p:nvSpPr>
          <p:spPr>
            <a:xfrm>
              <a:off x="5334120" y="130068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52" name="CustomShape 77"/>
          <p:cNvSpPr/>
          <p:nvPr/>
        </p:nvSpPr>
        <p:spPr>
          <a:xfrm>
            <a:off x="4182120" y="12992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3" name="Group 78"/>
          <p:cNvGrpSpPr/>
          <p:nvPr/>
        </p:nvGrpSpPr>
        <p:grpSpPr>
          <a:xfrm>
            <a:off x="5331240" y="1380960"/>
            <a:ext cx="45720" cy="109800"/>
            <a:chOff x="5331240" y="1380960"/>
            <a:chExt cx="45720" cy="109800"/>
          </a:xfrm>
        </p:grpSpPr>
        <p:sp>
          <p:nvSpPr>
            <p:cNvPr id="154" name="CustomShape 79"/>
            <p:cNvSpPr/>
            <p:nvPr/>
          </p:nvSpPr>
          <p:spPr>
            <a:xfrm>
              <a:off x="5331240" y="145152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55" name="Line 80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6" name="CustomShape 81"/>
            <p:cNvSpPr/>
            <p:nvPr/>
          </p:nvSpPr>
          <p:spPr>
            <a:xfrm rot="5400000">
              <a:off x="5347080" y="13842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57" name="Line 82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58" name="Group 83"/>
          <p:cNvGrpSpPr/>
          <p:nvPr/>
        </p:nvGrpSpPr>
        <p:grpSpPr>
          <a:xfrm>
            <a:off x="5212440" y="2446920"/>
            <a:ext cx="1299960" cy="257760"/>
            <a:chOff x="5212440" y="2446920"/>
            <a:chExt cx="1299960" cy="257760"/>
          </a:xfrm>
        </p:grpSpPr>
        <p:grpSp>
          <p:nvGrpSpPr>
            <p:cNvPr id="159" name="Group 84"/>
            <p:cNvGrpSpPr/>
            <p:nvPr/>
          </p:nvGrpSpPr>
          <p:grpSpPr>
            <a:xfrm>
              <a:off x="5212440" y="2446920"/>
              <a:ext cx="1299960" cy="257760"/>
              <a:chOff x="5212440" y="2446920"/>
              <a:chExt cx="1299960" cy="257760"/>
            </a:xfrm>
          </p:grpSpPr>
          <p:sp>
            <p:nvSpPr>
              <p:cNvPr id="160" name="CustomShape 85"/>
              <p:cNvSpPr/>
              <p:nvPr/>
            </p:nvSpPr>
            <p:spPr>
              <a:xfrm>
                <a:off x="5212440" y="24501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1" name="CustomShape 86"/>
              <p:cNvSpPr/>
              <p:nvPr/>
            </p:nvSpPr>
            <p:spPr>
              <a:xfrm>
                <a:off x="5325840" y="2446920"/>
                <a:ext cx="112716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62" name="Group 87"/>
            <p:cNvGrpSpPr/>
            <p:nvPr/>
          </p:nvGrpSpPr>
          <p:grpSpPr>
            <a:xfrm>
              <a:off x="5331240" y="2518920"/>
              <a:ext cx="45720" cy="109440"/>
              <a:chOff x="5331240" y="2518920"/>
              <a:chExt cx="45720" cy="109440"/>
            </a:xfrm>
          </p:grpSpPr>
          <p:sp>
            <p:nvSpPr>
              <p:cNvPr id="163" name="CustomShape 88"/>
              <p:cNvSpPr/>
              <p:nvPr/>
            </p:nvSpPr>
            <p:spPr>
              <a:xfrm>
                <a:off x="5331240" y="2589120"/>
                <a:ext cx="39960" cy="3924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4" name="Line 89"/>
              <p:cNvSpPr/>
              <p:nvPr/>
            </p:nvSpPr>
            <p:spPr>
              <a:xfrm flipV="1">
                <a:off x="5348520" y="251892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5" name="CustomShape 90"/>
              <p:cNvSpPr/>
              <p:nvPr/>
            </p:nvSpPr>
            <p:spPr>
              <a:xfrm rot="5400000">
                <a:off x="5347080" y="25218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66" name="CustomShape 91"/>
          <p:cNvSpPr/>
          <p:nvPr/>
        </p:nvSpPr>
        <p:spPr>
          <a:xfrm>
            <a:off x="4182120" y="31428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CustomShape 92"/>
          <p:cNvSpPr/>
          <p:nvPr/>
        </p:nvSpPr>
        <p:spPr>
          <a:xfrm>
            <a:off x="5235480" y="31500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" name="CustomShape 93"/>
          <p:cNvSpPr/>
          <p:nvPr/>
        </p:nvSpPr>
        <p:spPr>
          <a:xfrm>
            <a:off x="10164600" y="6181200"/>
            <a:ext cx="1293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94"/>
          <p:cNvSpPr/>
          <p:nvPr/>
        </p:nvSpPr>
        <p:spPr>
          <a:xfrm>
            <a:off x="2627280" y="936720"/>
            <a:ext cx="2593080" cy="159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70" name="Group 95"/>
          <p:cNvGrpSpPr/>
          <p:nvPr/>
        </p:nvGrpSpPr>
        <p:grpSpPr>
          <a:xfrm>
            <a:off x="7650720" y="1845000"/>
            <a:ext cx="192600" cy="463680"/>
            <a:chOff x="7650720" y="1845000"/>
            <a:chExt cx="192600" cy="463680"/>
          </a:xfrm>
        </p:grpSpPr>
        <p:sp>
          <p:nvSpPr>
            <p:cNvPr id="171" name="CustomShape 96"/>
            <p:cNvSpPr/>
            <p:nvPr/>
          </p:nvSpPr>
          <p:spPr>
            <a:xfrm>
              <a:off x="7650720" y="2140920"/>
              <a:ext cx="171000" cy="16776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72" name="Line 97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3" name="CustomShape 98"/>
            <p:cNvSpPr/>
            <p:nvPr/>
          </p:nvSpPr>
          <p:spPr>
            <a:xfrm rot="5400000">
              <a:off x="7714800" y="185724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4" name="Group 99"/>
          <p:cNvGrpSpPr/>
          <p:nvPr/>
        </p:nvGrpSpPr>
        <p:grpSpPr>
          <a:xfrm>
            <a:off x="5220360" y="2823480"/>
            <a:ext cx="1404360" cy="421560"/>
            <a:chOff x="5220360" y="2823480"/>
            <a:chExt cx="1404360" cy="421560"/>
          </a:xfrm>
        </p:grpSpPr>
        <p:grpSp>
          <p:nvGrpSpPr>
            <p:cNvPr id="175" name="Group 100"/>
            <p:cNvGrpSpPr/>
            <p:nvPr/>
          </p:nvGrpSpPr>
          <p:grpSpPr>
            <a:xfrm>
              <a:off x="5220360" y="2933280"/>
              <a:ext cx="1299960" cy="257760"/>
              <a:chOff x="5220360" y="2933280"/>
              <a:chExt cx="1299960" cy="257760"/>
            </a:xfrm>
          </p:grpSpPr>
          <p:sp>
            <p:nvSpPr>
              <p:cNvPr id="176" name="CustomShape 101"/>
              <p:cNvSpPr/>
              <p:nvPr/>
            </p:nvSpPr>
            <p:spPr>
              <a:xfrm>
                <a:off x="5220360" y="293688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" name="CustomShape 102"/>
              <p:cNvSpPr/>
              <p:nvPr/>
            </p:nvSpPr>
            <p:spPr>
              <a:xfrm>
                <a:off x="5334120" y="293328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78" name="Group 103"/>
            <p:cNvGrpSpPr/>
            <p:nvPr/>
          </p:nvGrpSpPr>
          <p:grpSpPr>
            <a:xfrm>
              <a:off x="5331240" y="3005640"/>
              <a:ext cx="45720" cy="109800"/>
              <a:chOff x="5331240" y="3005640"/>
              <a:chExt cx="45720" cy="109800"/>
            </a:xfrm>
          </p:grpSpPr>
          <p:sp>
            <p:nvSpPr>
              <p:cNvPr id="179" name="CustomShape 104"/>
              <p:cNvSpPr/>
              <p:nvPr/>
            </p:nvSpPr>
            <p:spPr>
              <a:xfrm>
                <a:off x="5331240" y="307620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0" name="Line 105"/>
              <p:cNvSpPr/>
              <p:nvPr/>
            </p:nvSpPr>
            <p:spPr>
              <a:xfrm flipV="1">
                <a:off x="5348520" y="300564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1" name="CustomShape 106"/>
              <p:cNvSpPr/>
              <p:nvPr/>
            </p:nvSpPr>
            <p:spPr>
              <a:xfrm rot="5400000">
                <a:off x="5347080" y="300888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82" name="CustomShape 107"/>
            <p:cNvSpPr/>
            <p:nvPr/>
          </p:nvSpPr>
          <p:spPr>
            <a:xfrm>
              <a:off x="6287760" y="2931840"/>
              <a:ext cx="240840" cy="252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3" name="CustomShape 108"/>
            <p:cNvSpPr/>
            <p:nvPr/>
          </p:nvSpPr>
          <p:spPr>
            <a:xfrm rot="3066600">
              <a:off x="6281280" y="2851920"/>
              <a:ext cx="247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4" name="Line 109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110"/>
          <p:cNvSpPr/>
          <p:nvPr/>
        </p:nvSpPr>
        <p:spPr>
          <a:xfrm>
            <a:off x="129240" y="0"/>
            <a:ext cx="3004200" cy="41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86" name="Group 111"/>
          <p:cNvGrpSpPr/>
          <p:nvPr/>
        </p:nvGrpSpPr>
        <p:grpSpPr>
          <a:xfrm>
            <a:off x="5211360" y="3384360"/>
            <a:ext cx="1299960" cy="257760"/>
            <a:chOff x="5211360" y="3384360"/>
            <a:chExt cx="1299960" cy="257760"/>
          </a:xfrm>
        </p:grpSpPr>
        <p:sp>
          <p:nvSpPr>
            <p:cNvPr id="187" name="CustomShape 112"/>
            <p:cNvSpPr/>
            <p:nvPr/>
          </p:nvSpPr>
          <p:spPr>
            <a:xfrm>
              <a:off x="5211360" y="338760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8" name="CustomShape 113"/>
            <p:cNvSpPr/>
            <p:nvPr/>
          </p:nvSpPr>
          <p:spPr>
            <a:xfrm>
              <a:off x="5220360" y="338436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89" name="Line 114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5"/>
          <p:cNvSpPr/>
          <p:nvPr/>
        </p:nvSpPr>
        <p:spPr>
          <a:xfrm>
            <a:off x="317520" y="3810240"/>
            <a:ext cx="2309400" cy="953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yellow mark comes from the mark template but is currently not part of the course. It would be created as Spare Mark upon course creation.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1" name="Line 116"/>
          <p:cNvSpPr/>
          <p:nvPr/>
        </p:nvSpPr>
        <p:spPr>
          <a:xfrm flipV="1">
            <a:off x="2627280" y="3060720"/>
            <a:ext cx="2593080" cy="12265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" name="CustomShape 117"/>
          <p:cNvSpPr/>
          <p:nvPr/>
        </p:nvSpPr>
        <p:spPr>
          <a:xfrm>
            <a:off x="317520" y="653760"/>
            <a:ext cx="2309400" cy="565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marks were already existing in the Regatta and automatically matched by their role association.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3" name="Line 118"/>
          <p:cNvSpPr/>
          <p:nvPr/>
        </p:nvSpPr>
        <p:spPr>
          <a:xfrm flipV="1">
            <a:off x="2627280" y="765720"/>
            <a:ext cx="2593080" cy="17100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" name="CustomShape 119"/>
          <p:cNvSpPr/>
          <p:nvPr/>
        </p:nvSpPr>
        <p:spPr>
          <a:xfrm>
            <a:off x="317520" y="3026880"/>
            <a:ext cx="2309400" cy="565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green mark is an existing mark in the regatta and not 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5" name="Line 120"/>
          <p:cNvSpPr/>
          <p:nvPr/>
        </p:nvSpPr>
        <p:spPr>
          <a:xfrm flipV="1">
            <a:off x="2627280" y="2574360"/>
            <a:ext cx="2584800" cy="735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" name="CustomShape 121"/>
          <p:cNvSpPr/>
          <p:nvPr/>
        </p:nvSpPr>
        <p:spPr>
          <a:xfrm>
            <a:off x="317520" y="1437120"/>
            <a:ext cx="2309400" cy="5882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No existing mark or MarkProperties were found. Defaults to the definition of the MarkTemplate.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Line 122"/>
          <p:cNvSpPr/>
          <p:nvPr/>
        </p:nvSpPr>
        <p:spPr>
          <a:xfrm flipV="1">
            <a:off x="2627280" y="1428120"/>
            <a:ext cx="2593080" cy="303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98" name="Group 123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199" name="CustomShape 124"/>
            <p:cNvSpPr/>
            <p:nvPr/>
          </p:nvSpPr>
          <p:spPr>
            <a:xfrm>
              <a:off x="6118560" y="10335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0" name="Line 125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Line 126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2" name="Group 127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203" name="CustomShape 128"/>
            <p:cNvSpPr/>
            <p:nvPr/>
          </p:nvSpPr>
          <p:spPr>
            <a:xfrm>
              <a:off x="6118560" y="7138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4" name="Line 129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5" name="Line 130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6" name="Group 131"/>
          <p:cNvGrpSpPr/>
          <p:nvPr/>
        </p:nvGrpSpPr>
        <p:grpSpPr>
          <a:xfrm>
            <a:off x="6246360" y="2489400"/>
            <a:ext cx="192240" cy="172080"/>
            <a:chOff x="6246360" y="2489400"/>
            <a:chExt cx="192240" cy="172080"/>
          </a:xfrm>
        </p:grpSpPr>
        <p:sp>
          <p:nvSpPr>
            <p:cNvPr id="207" name="CustomShape 132"/>
            <p:cNvSpPr/>
            <p:nvPr/>
          </p:nvSpPr>
          <p:spPr>
            <a:xfrm>
              <a:off x="6287760" y="251892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8" name="Line 133"/>
            <p:cNvSpPr/>
            <p:nvPr/>
          </p:nvSpPr>
          <p:spPr>
            <a:xfrm flipH="1">
              <a:off x="6246360" y="25750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9" name="Line 134"/>
            <p:cNvSpPr/>
            <p:nvPr/>
          </p:nvSpPr>
          <p:spPr>
            <a:xfrm flipV="1">
              <a:off x="6350400" y="24894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0" name="Group 135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211" name="CustomShape 136"/>
            <p:cNvSpPr/>
            <p:nvPr/>
          </p:nvSpPr>
          <p:spPr>
            <a:xfrm>
              <a:off x="6118560" y="17074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2" name="Line 137"/>
            <p:cNvSpPr/>
            <p:nvPr/>
          </p:nvSpPr>
          <p:spPr>
            <a:xfrm flipH="1">
              <a:off x="6076800" y="17632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3" name="Line 138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4" name="Group 139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215" name="CustomShape 140"/>
            <p:cNvSpPr/>
            <p:nvPr/>
          </p:nvSpPr>
          <p:spPr>
            <a:xfrm>
              <a:off x="6118560" y="2035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6" name="Line 141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7" name="Line 142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18" name="Line 143"/>
          <p:cNvSpPr/>
          <p:nvPr/>
        </p:nvSpPr>
        <p:spPr>
          <a:xfrm flipV="1">
            <a:off x="2627280" y="1758600"/>
            <a:ext cx="2593080" cy="7678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" name="Line 144"/>
          <p:cNvSpPr/>
          <p:nvPr/>
        </p:nvSpPr>
        <p:spPr>
          <a:xfrm flipV="1">
            <a:off x="2627280" y="2095920"/>
            <a:ext cx="2550960" cy="43056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" name="CustomShape 145"/>
          <p:cNvSpPr/>
          <p:nvPr/>
        </p:nvSpPr>
        <p:spPr>
          <a:xfrm>
            <a:off x="317520" y="2243520"/>
            <a:ext cx="2309400" cy="565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 was automatically matched to the existing mark properties in the user‘s inventory.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146"/>
          <p:cNvGrpSpPr/>
          <p:nvPr/>
        </p:nvGrpSpPr>
        <p:grpSpPr>
          <a:xfrm>
            <a:off x="5321880" y="1042920"/>
            <a:ext cx="45720" cy="109800"/>
            <a:chOff x="5321880" y="1042920"/>
            <a:chExt cx="45720" cy="109800"/>
          </a:xfrm>
        </p:grpSpPr>
        <p:sp>
          <p:nvSpPr>
            <p:cNvPr id="222" name="CustomShape 147"/>
            <p:cNvSpPr/>
            <p:nvPr/>
          </p:nvSpPr>
          <p:spPr>
            <a:xfrm>
              <a:off x="5321880" y="111348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3" name="Line 148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4" name="CustomShape 149"/>
            <p:cNvSpPr/>
            <p:nvPr/>
          </p:nvSpPr>
          <p:spPr>
            <a:xfrm rot="5400000">
              <a:off x="5337720" y="104616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497040" y="7956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5220360" y="555480"/>
            <a:ext cx="1299960" cy="424080"/>
            <a:chOff x="5220360" y="555480"/>
            <a:chExt cx="1299960" cy="424080"/>
          </a:xfrm>
        </p:grpSpPr>
        <p:grpSp>
          <p:nvGrpSpPr>
            <p:cNvPr id="227" name="Group 3"/>
            <p:cNvGrpSpPr/>
            <p:nvPr/>
          </p:nvGrpSpPr>
          <p:grpSpPr>
            <a:xfrm>
              <a:off x="5220360" y="555480"/>
              <a:ext cx="1299960" cy="424080"/>
              <a:chOff x="5220360" y="555480"/>
              <a:chExt cx="1299960" cy="424080"/>
            </a:xfrm>
          </p:grpSpPr>
          <p:grpSp>
            <p:nvGrpSpPr>
              <p:cNvPr id="228" name="Group 4"/>
              <p:cNvGrpSpPr/>
              <p:nvPr/>
            </p:nvGrpSpPr>
            <p:grpSpPr>
              <a:xfrm>
                <a:off x="5220360" y="641520"/>
                <a:ext cx="1299960" cy="248760"/>
                <a:chOff x="5220360" y="641520"/>
                <a:chExt cx="1299960" cy="248760"/>
              </a:xfrm>
            </p:grpSpPr>
            <p:sp>
              <p:nvSpPr>
                <p:cNvPr id="229" name="CustomShape 5"/>
                <p:cNvSpPr/>
                <p:nvPr/>
              </p:nvSpPr>
              <p:spPr>
                <a:xfrm>
                  <a:off x="5220360" y="64152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30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231" name="CustomShape 7"/>
                <p:cNvSpPr/>
                <p:nvPr/>
              </p:nvSpPr>
              <p:spPr>
                <a:xfrm rot="10800000">
                  <a:off x="6330240" y="71964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2" name="CustomShape 8"/>
              <p:cNvSpPr/>
              <p:nvPr/>
            </p:nvSpPr>
            <p:spPr>
              <a:xfrm>
                <a:off x="5334120" y="55548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33" name="Group 9"/>
            <p:cNvGrpSpPr/>
            <p:nvPr/>
          </p:nvGrpSpPr>
          <p:grpSpPr>
            <a:xfrm>
              <a:off x="5311080" y="673200"/>
              <a:ext cx="84960" cy="185040"/>
              <a:chOff x="5311080" y="673200"/>
              <a:chExt cx="84960" cy="185040"/>
            </a:xfrm>
          </p:grpSpPr>
          <p:sp>
            <p:nvSpPr>
              <p:cNvPr id="234" name="CustomShape 10"/>
              <p:cNvSpPr/>
              <p:nvPr/>
            </p:nvSpPr>
            <p:spPr>
              <a:xfrm>
                <a:off x="5311080" y="67320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5" name="CustomShape 11"/>
              <p:cNvSpPr/>
              <p:nvPr/>
            </p:nvSpPr>
            <p:spPr>
              <a:xfrm>
                <a:off x="5344560" y="76248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36" name="CustomShape 12"/>
          <p:cNvSpPr/>
          <p:nvPr/>
        </p:nvSpPr>
        <p:spPr>
          <a:xfrm>
            <a:off x="4182120" y="6368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7" name="Group 13"/>
          <p:cNvGrpSpPr/>
          <p:nvPr/>
        </p:nvGrpSpPr>
        <p:grpSpPr>
          <a:xfrm>
            <a:off x="5220360" y="968400"/>
            <a:ext cx="1299960" cy="257760"/>
            <a:chOff x="5220360" y="968400"/>
            <a:chExt cx="1299960" cy="257760"/>
          </a:xfrm>
        </p:grpSpPr>
        <p:grpSp>
          <p:nvGrpSpPr>
            <p:cNvPr id="238" name="Group 14"/>
            <p:cNvGrpSpPr/>
            <p:nvPr/>
          </p:nvGrpSpPr>
          <p:grpSpPr>
            <a:xfrm>
              <a:off x="5220360" y="971640"/>
              <a:ext cx="1299960" cy="248400"/>
              <a:chOff x="5220360" y="971640"/>
              <a:chExt cx="1299960" cy="248400"/>
            </a:xfrm>
          </p:grpSpPr>
          <p:sp>
            <p:nvSpPr>
              <p:cNvPr id="239" name="CustomShape 15"/>
              <p:cNvSpPr/>
              <p:nvPr/>
            </p:nvSpPr>
            <p:spPr>
              <a:xfrm>
                <a:off x="5220360" y="97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0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1" name="CustomShape 17"/>
              <p:cNvSpPr/>
              <p:nvPr/>
            </p:nvSpPr>
            <p:spPr>
              <a:xfrm rot="10800000">
                <a:off x="6330240" y="104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" name="CustomShape 18"/>
            <p:cNvSpPr/>
            <p:nvPr/>
          </p:nvSpPr>
          <p:spPr>
            <a:xfrm>
              <a:off x="5334120" y="9684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3" name="CustomShape 19"/>
          <p:cNvSpPr/>
          <p:nvPr/>
        </p:nvSpPr>
        <p:spPr>
          <a:xfrm>
            <a:off x="4182120" y="96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44" name="Group 20"/>
          <p:cNvGrpSpPr/>
          <p:nvPr/>
        </p:nvGrpSpPr>
        <p:grpSpPr>
          <a:xfrm>
            <a:off x="5220360" y="1631160"/>
            <a:ext cx="1299960" cy="257760"/>
            <a:chOff x="5220360" y="1631160"/>
            <a:chExt cx="1299960" cy="257760"/>
          </a:xfrm>
        </p:grpSpPr>
        <p:grpSp>
          <p:nvGrpSpPr>
            <p:cNvPr id="245" name="Group 21"/>
            <p:cNvGrpSpPr/>
            <p:nvPr/>
          </p:nvGrpSpPr>
          <p:grpSpPr>
            <a:xfrm>
              <a:off x="5220360" y="1634400"/>
              <a:ext cx="1299960" cy="248760"/>
              <a:chOff x="5220360" y="1634400"/>
              <a:chExt cx="1299960" cy="248760"/>
            </a:xfrm>
          </p:grpSpPr>
          <p:sp>
            <p:nvSpPr>
              <p:cNvPr id="246" name="CustomShape 22"/>
              <p:cNvSpPr/>
              <p:nvPr/>
            </p:nvSpPr>
            <p:spPr>
              <a:xfrm>
                <a:off x="5220360" y="16347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7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8" name="CustomShape 24"/>
              <p:cNvSpPr/>
              <p:nvPr/>
            </p:nvSpPr>
            <p:spPr>
              <a:xfrm rot="10800000">
                <a:off x="6330240" y="171252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9" name="CustomShape 25"/>
            <p:cNvSpPr/>
            <p:nvPr/>
          </p:nvSpPr>
          <p:spPr>
            <a:xfrm>
              <a:off x="5334120" y="163116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50" name="CustomShape 26"/>
          <p:cNvSpPr/>
          <p:nvPr/>
        </p:nvSpPr>
        <p:spPr>
          <a:xfrm>
            <a:off x="4182120" y="162972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51" name="Group 27"/>
          <p:cNvGrpSpPr/>
          <p:nvPr/>
        </p:nvGrpSpPr>
        <p:grpSpPr>
          <a:xfrm>
            <a:off x="5331240" y="1711440"/>
            <a:ext cx="45720" cy="109800"/>
            <a:chOff x="5331240" y="1711440"/>
            <a:chExt cx="45720" cy="109800"/>
          </a:xfrm>
        </p:grpSpPr>
        <p:sp>
          <p:nvSpPr>
            <p:cNvPr id="252" name="CustomShape 28"/>
            <p:cNvSpPr/>
            <p:nvPr/>
          </p:nvSpPr>
          <p:spPr>
            <a:xfrm>
              <a:off x="5331240" y="178200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53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4" name="CustomShape 30"/>
            <p:cNvSpPr/>
            <p:nvPr/>
          </p:nvSpPr>
          <p:spPr>
            <a:xfrm rot="5400000">
              <a:off x="5347080" y="17146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55" name="Group 31"/>
          <p:cNvGrpSpPr/>
          <p:nvPr/>
        </p:nvGrpSpPr>
        <p:grpSpPr>
          <a:xfrm>
            <a:off x="5220360" y="1968480"/>
            <a:ext cx="1299960" cy="257760"/>
            <a:chOff x="5220360" y="1968480"/>
            <a:chExt cx="1299960" cy="257760"/>
          </a:xfrm>
        </p:grpSpPr>
        <p:grpSp>
          <p:nvGrpSpPr>
            <p:cNvPr id="256" name="Group 32"/>
            <p:cNvGrpSpPr/>
            <p:nvPr/>
          </p:nvGrpSpPr>
          <p:grpSpPr>
            <a:xfrm>
              <a:off x="5220360" y="1971720"/>
              <a:ext cx="1299960" cy="248400"/>
              <a:chOff x="5220360" y="1971720"/>
              <a:chExt cx="1299960" cy="248400"/>
            </a:xfrm>
          </p:grpSpPr>
          <p:sp>
            <p:nvSpPr>
              <p:cNvPr id="257" name="CustomShape 33"/>
              <p:cNvSpPr/>
              <p:nvPr/>
            </p:nvSpPr>
            <p:spPr>
              <a:xfrm>
                <a:off x="5220360" y="19717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8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59" name="CustomShape 35"/>
              <p:cNvSpPr/>
              <p:nvPr/>
            </p:nvSpPr>
            <p:spPr>
              <a:xfrm rot="10800000">
                <a:off x="6330240" y="20498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0" name="CustomShape 36"/>
            <p:cNvSpPr/>
            <p:nvPr/>
          </p:nvSpPr>
          <p:spPr>
            <a:xfrm>
              <a:off x="5334120" y="196848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61" name="CustomShape 37"/>
          <p:cNvSpPr/>
          <p:nvPr/>
        </p:nvSpPr>
        <p:spPr>
          <a:xfrm>
            <a:off x="4182120" y="19670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62" name="Group 38"/>
          <p:cNvGrpSpPr/>
          <p:nvPr/>
        </p:nvGrpSpPr>
        <p:grpSpPr>
          <a:xfrm>
            <a:off x="5331240" y="2048760"/>
            <a:ext cx="45720" cy="109800"/>
            <a:chOff x="5331240" y="2048760"/>
            <a:chExt cx="45720" cy="109800"/>
          </a:xfrm>
        </p:grpSpPr>
        <p:sp>
          <p:nvSpPr>
            <p:cNvPr id="263" name="CustomShape 39"/>
            <p:cNvSpPr/>
            <p:nvPr/>
          </p:nvSpPr>
          <p:spPr>
            <a:xfrm>
              <a:off x="5331240" y="21193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64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41"/>
            <p:cNvSpPr/>
            <p:nvPr/>
          </p:nvSpPr>
          <p:spPr>
            <a:xfrm rot="5400000">
              <a:off x="5347080" y="2052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66" name="Group 42"/>
          <p:cNvGrpSpPr/>
          <p:nvPr/>
        </p:nvGrpSpPr>
        <p:grpSpPr>
          <a:xfrm>
            <a:off x="5220360" y="1300680"/>
            <a:ext cx="1299960" cy="257760"/>
            <a:chOff x="5220360" y="1300680"/>
            <a:chExt cx="1299960" cy="257760"/>
          </a:xfrm>
        </p:grpSpPr>
        <p:grpSp>
          <p:nvGrpSpPr>
            <p:cNvPr id="267" name="Group 43"/>
            <p:cNvGrpSpPr/>
            <p:nvPr/>
          </p:nvGrpSpPr>
          <p:grpSpPr>
            <a:xfrm>
              <a:off x="5220360" y="1303920"/>
              <a:ext cx="1299960" cy="248400"/>
              <a:chOff x="5220360" y="1303920"/>
              <a:chExt cx="1299960" cy="248400"/>
            </a:xfrm>
          </p:grpSpPr>
          <p:sp>
            <p:nvSpPr>
              <p:cNvPr id="268" name="CustomShape 44"/>
              <p:cNvSpPr/>
              <p:nvPr/>
            </p:nvSpPr>
            <p:spPr>
              <a:xfrm>
                <a:off x="5220360" y="13039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9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70" name="CustomShape 46"/>
              <p:cNvSpPr/>
              <p:nvPr/>
            </p:nvSpPr>
            <p:spPr>
              <a:xfrm rot="10800000">
                <a:off x="6330240" y="13820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1" name="CustomShape 47"/>
            <p:cNvSpPr/>
            <p:nvPr/>
          </p:nvSpPr>
          <p:spPr>
            <a:xfrm>
              <a:off x="5334120" y="130068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72" name="CustomShape 48"/>
          <p:cNvSpPr/>
          <p:nvPr/>
        </p:nvSpPr>
        <p:spPr>
          <a:xfrm>
            <a:off x="4182120" y="12992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73" name="Group 49"/>
          <p:cNvGrpSpPr/>
          <p:nvPr/>
        </p:nvGrpSpPr>
        <p:grpSpPr>
          <a:xfrm>
            <a:off x="5331240" y="1380960"/>
            <a:ext cx="45720" cy="109800"/>
            <a:chOff x="5331240" y="1380960"/>
            <a:chExt cx="45720" cy="109800"/>
          </a:xfrm>
        </p:grpSpPr>
        <p:sp>
          <p:nvSpPr>
            <p:cNvPr id="274" name="CustomShape 50"/>
            <p:cNvSpPr/>
            <p:nvPr/>
          </p:nvSpPr>
          <p:spPr>
            <a:xfrm>
              <a:off x="5331240" y="1451520"/>
              <a:ext cx="39960" cy="3924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52"/>
            <p:cNvSpPr/>
            <p:nvPr/>
          </p:nvSpPr>
          <p:spPr>
            <a:xfrm rot="5400000">
              <a:off x="5347080" y="13842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77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54"/>
          <p:cNvSpPr/>
          <p:nvPr/>
        </p:nvSpPr>
        <p:spPr>
          <a:xfrm>
            <a:off x="4182120" y="31428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5"/>
          <p:cNvSpPr/>
          <p:nvPr/>
        </p:nvSpPr>
        <p:spPr>
          <a:xfrm>
            <a:off x="5235480" y="31500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80" name="Group 56"/>
          <p:cNvGrpSpPr/>
          <p:nvPr/>
        </p:nvGrpSpPr>
        <p:grpSpPr>
          <a:xfrm>
            <a:off x="5220360" y="3200400"/>
            <a:ext cx="1404360" cy="421560"/>
            <a:chOff x="5220360" y="3200400"/>
            <a:chExt cx="1404360" cy="421560"/>
          </a:xfrm>
        </p:grpSpPr>
        <p:grpSp>
          <p:nvGrpSpPr>
            <p:cNvPr id="281" name="Group 57"/>
            <p:cNvGrpSpPr/>
            <p:nvPr/>
          </p:nvGrpSpPr>
          <p:grpSpPr>
            <a:xfrm>
              <a:off x="5220360" y="3310560"/>
              <a:ext cx="1299960" cy="257760"/>
              <a:chOff x="5220360" y="3310560"/>
              <a:chExt cx="1299960" cy="257760"/>
            </a:xfrm>
          </p:grpSpPr>
          <p:sp>
            <p:nvSpPr>
              <p:cNvPr id="282" name="CustomShape 58"/>
              <p:cNvSpPr/>
              <p:nvPr/>
            </p:nvSpPr>
            <p:spPr>
              <a:xfrm>
                <a:off x="5220360" y="331380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3" name="CustomShape 59"/>
              <p:cNvSpPr/>
              <p:nvPr/>
            </p:nvSpPr>
            <p:spPr>
              <a:xfrm>
                <a:off x="5334120" y="331056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84" name="Group 60"/>
            <p:cNvGrpSpPr/>
            <p:nvPr/>
          </p:nvGrpSpPr>
          <p:grpSpPr>
            <a:xfrm>
              <a:off x="5331240" y="3382560"/>
              <a:ext cx="45720" cy="109800"/>
              <a:chOff x="5331240" y="3382560"/>
              <a:chExt cx="45720" cy="109800"/>
            </a:xfrm>
          </p:grpSpPr>
          <p:sp>
            <p:nvSpPr>
              <p:cNvPr id="285" name="CustomShape 61"/>
              <p:cNvSpPr/>
              <p:nvPr/>
            </p:nvSpPr>
            <p:spPr>
              <a:xfrm>
                <a:off x="5331240" y="345312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6" name="Line 62"/>
              <p:cNvSpPr/>
              <p:nvPr/>
            </p:nvSpPr>
            <p:spPr>
              <a:xfrm flipV="1">
                <a:off x="5348520" y="3382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7" name="CustomShape 63"/>
              <p:cNvSpPr/>
              <p:nvPr/>
            </p:nvSpPr>
            <p:spPr>
              <a:xfrm rot="5400000">
                <a:off x="5347080" y="33858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8" name="CustomShape 64"/>
            <p:cNvSpPr/>
            <p:nvPr/>
          </p:nvSpPr>
          <p:spPr>
            <a:xfrm>
              <a:off x="6287760" y="3309120"/>
              <a:ext cx="240840" cy="252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89" name="CustomShape 65"/>
            <p:cNvSpPr/>
            <p:nvPr/>
          </p:nvSpPr>
          <p:spPr>
            <a:xfrm rot="3066600">
              <a:off x="6281280" y="3228840"/>
              <a:ext cx="247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0" name="Line 66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1" name="CustomShape 67"/>
          <p:cNvSpPr/>
          <p:nvPr/>
        </p:nvSpPr>
        <p:spPr>
          <a:xfrm>
            <a:off x="129240" y="0"/>
            <a:ext cx="3004200" cy="41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92" name="Group 68"/>
          <p:cNvGrpSpPr/>
          <p:nvPr/>
        </p:nvGrpSpPr>
        <p:grpSpPr>
          <a:xfrm>
            <a:off x="5211360" y="3761280"/>
            <a:ext cx="1299960" cy="257760"/>
            <a:chOff x="5211360" y="3761280"/>
            <a:chExt cx="1299960" cy="257760"/>
          </a:xfrm>
        </p:grpSpPr>
        <p:sp>
          <p:nvSpPr>
            <p:cNvPr id="293" name="CustomShape 69"/>
            <p:cNvSpPr/>
            <p:nvPr/>
          </p:nvSpPr>
          <p:spPr>
            <a:xfrm>
              <a:off x="5211360" y="376452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4" name="CustomShape 70"/>
            <p:cNvSpPr/>
            <p:nvPr/>
          </p:nvSpPr>
          <p:spPr>
            <a:xfrm>
              <a:off x="5220360" y="376128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95" name="Line 71"/>
          <p:cNvSpPr/>
          <p:nvPr/>
        </p:nvSpPr>
        <p:spPr>
          <a:xfrm flipH="1">
            <a:off x="6982920" y="0"/>
            <a:ext cx="3492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72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297" name="CustomShape 73"/>
            <p:cNvSpPr/>
            <p:nvPr/>
          </p:nvSpPr>
          <p:spPr>
            <a:xfrm>
              <a:off x="6118560" y="10335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8" name="Line 74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9" name="Line 75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0" name="Group 76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301" name="CustomShape 77"/>
            <p:cNvSpPr/>
            <p:nvPr/>
          </p:nvSpPr>
          <p:spPr>
            <a:xfrm>
              <a:off x="6118560" y="7138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2" name="Line 78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3" name="Line 79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4" name="Group 80"/>
          <p:cNvGrpSpPr/>
          <p:nvPr/>
        </p:nvGrpSpPr>
        <p:grpSpPr>
          <a:xfrm>
            <a:off x="6043680" y="1358640"/>
            <a:ext cx="192240" cy="172080"/>
            <a:chOff x="6043680" y="1358640"/>
            <a:chExt cx="192240" cy="172080"/>
          </a:xfrm>
        </p:grpSpPr>
        <p:sp>
          <p:nvSpPr>
            <p:cNvPr id="305" name="CustomShape 81"/>
            <p:cNvSpPr/>
            <p:nvPr/>
          </p:nvSpPr>
          <p:spPr>
            <a:xfrm>
              <a:off x="6085080" y="138852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6" name="Line 82"/>
            <p:cNvSpPr/>
            <p:nvPr/>
          </p:nvSpPr>
          <p:spPr>
            <a:xfrm flipH="1">
              <a:off x="604368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Line 83"/>
            <p:cNvSpPr/>
            <p:nvPr/>
          </p:nvSpPr>
          <p:spPr>
            <a:xfrm flipV="1">
              <a:off x="614808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8" name="Group 84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309" name="CustomShape 85"/>
            <p:cNvSpPr/>
            <p:nvPr/>
          </p:nvSpPr>
          <p:spPr>
            <a:xfrm>
              <a:off x="6118560" y="17074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0" name="Line 86"/>
            <p:cNvSpPr/>
            <p:nvPr/>
          </p:nvSpPr>
          <p:spPr>
            <a:xfrm flipH="1">
              <a:off x="6076800" y="17632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1" name="Line 87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2" name="Group 88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313" name="CustomShape 89"/>
            <p:cNvSpPr/>
            <p:nvPr/>
          </p:nvSpPr>
          <p:spPr>
            <a:xfrm>
              <a:off x="6118560" y="2035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4" name="Line 90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5" name="Line 91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6" name="Group 92"/>
          <p:cNvGrpSpPr/>
          <p:nvPr/>
        </p:nvGrpSpPr>
        <p:grpSpPr>
          <a:xfrm>
            <a:off x="5321880" y="1042920"/>
            <a:ext cx="45720" cy="109800"/>
            <a:chOff x="5321880" y="1042920"/>
            <a:chExt cx="45720" cy="109800"/>
          </a:xfrm>
        </p:grpSpPr>
        <p:sp>
          <p:nvSpPr>
            <p:cNvPr id="317" name="CustomShape 93"/>
            <p:cNvSpPr/>
            <p:nvPr/>
          </p:nvSpPr>
          <p:spPr>
            <a:xfrm>
              <a:off x="5321880" y="111348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8" name="Line 94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9" name="CustomShape 95"/>
            <p:cNvSpPr/>
            <p:nvPr/>
          </p:nvSpPr>
          <p:spPr>
            <a:xfrm rot="5400000">
              <a:off x="5337720" y="104616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20" name="CustomShape 96"/>
          <p:cNvSpPr/>
          <p:nvPr/>
        </p:nvSpPr>
        <p:spPr>
          <a:xfrm>
            <a:off x="61200" y="7020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321" name="Group 97"/>
          <p:cNvGrpSpPr/>
          <p:nvPr/>
        </p:nvGrpSpPr>
        <p:grpSpPr>
          <a:xfrm>
            <a:off x="1760400" y="545400"/>
            <a:ext cx="1299960" cy="424080"/>
            <a:chOff x="1760400" y="545400"/>
            <a:chExt cx="1299960" cy="424080"/>
          </a:xfrm>
        </p:grpSpPr>
        <p:grpSp>
          <p:nvGrpSpPr>
            <p:cNvPr id="322" name="Group 98"/>
            <p:cNvGrpSpPr/>
            <p:nvPr/>
          </p:nvGrpSpPr>
          <p:grpSpPr>
            <a:xfrm>
              <a:off x="1760400" y="545400"/>
              <a:ext cx="1299960" cy="424080"/>
              <a:chOff x="1760400" y="545400"/>
              <a:chExt cx="1299960" cy="424080"/>
            </a:xfrm>
          </p:grpSpPr>
          <p:grpSp>
            <p:nvGrpSpPr>
              <p:cNvPr id="323" name="Group 99"/>
              <p:cNvGrpSpPr/>
              <p:nvPr/>
            </p:nvGrpSpPr>
            <p:grpSpPr>
              <a:xfrm>
                <a:off x="1760400" y="631440"/>
                <a:ext cx="1299960" cy="248760"/>
                <a:chOff x="1760400" y="631440"/>
                <a:chExt cx="1299960" cy="248760"/>
              </a:xfrm>
            </p:grpSpPr>
            <p:sp>
              <p:nvSpPr>
                <p:cNvPr id="324" name="CustomShape 100"/>
                <p:cNvSpPr/>
                <p:nvPr/>
              </p:nvSpPr>
              <p:spPr>
                <a:xfrm>
                  <a:off x="1760400" y="63180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25" name="Line 101"/>
                <p:cNvSpPr/>
                <p:nvPr/>
              </p:nvSpPr>
              <p:spPr>
                <a:xfrm>
                  <a:off x="2829600" y="63144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326" name="CustomShape 102"/>
                <p:cNvSpPr/>
                <p:nvPr/>
              </p:nvSpPr>
              <p:spPr>
                <a:xfrm rot="10800000">
                  <a:off x="2869920" y="70956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7" name="CustomShape 103"/>
              <p:cNvSpPr/>
              <p:nvPr/>
            </p:nvSpPr>
            <p:spPr>
              <a:xfrm>
                <a:off x="1873800" y="54540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28" name="Group 104"/>
            <p:cNvGrpSpPr/>
            <p:nvPr/>
          </p:nvGrpSpPr>
          <p:grpSpPr>
            <a:xfrm>
              <a:off x="1850760" y="663120"/>
              <a:ext cx="84960" cy="185040"/>
              <a:chOff x="1850760" y="663120"/>
              <a:chExt cx="84960" cy="185040"/>
            </a:xfrm>
          </p:grpSpPr>
          <p:sp>
            <p:nvSpPr>
              <p:cNvPr id="329" name="CustomShape 105"/>
              <p:cNvSpPr/>
              <p:nvPr/>
            </p:nvSpPr>
            <p:spPr>
              <a:xfrm>
                <a:off x="1850760" y="66312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0" name="CustomShape 106"/>
              <p:cNvSpPr/>
              <p:nvPr/>
            </p:nvSpPr>
            <p:spPr>
              <a:xfrm>
                <a:off x="1884600" y="75240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31" name="CustomShape 107"/>
          <p:cNvSpPr/>
          <p:nvPr/>
        </p:nvSpPr>
        <p:spPr>
          <a:xfrm>
            <a:off x="722160" y="6267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2" name="Group 108"/>
          <p:cNvGrpSpPr/>
          <p:nvPr/>
        </p:nvGrpSpPr>
        <p:grpSpPr>
          <a:xfrm>
            <a:off x="1760400" y="958320"/>
            <a:ext cx="1299960" cy="257760"/>
            <a:chOff x="1760400" y="958320"/>
            <a:chExt cx="1299960" cy="257760"/>
          </a:xfrm>
        </p:grpSpPr>
        <p:grpSp>
          <p:nvGrpSpPr>
            <p:cNvPr id="333" name="Group 109"/>
            <p:cNvGrpSpPr/>
            <p:nvPr/>
          </p:nvGrpSpPr>
          <p:grpSpPr>
            <a:xfrm>
              <a:off x="1760400" y="961560"/>
              <a:ext cx="1299960" cy="248400"/>
              <a:chOff x="1760400" y="961560"/>
              <a:chExt cx="1299960" cy="248400"/>
            </a:xfrm>
          </p:grpSpPr>
          <p:sp>
            <p:nvSpPr>
              <p:cNvPr id="334" name="CustomShape 110"/>
              <p:cNvSpPr/>
              <p:nvPr/>
            </p:nvSpPr>
            <p:spPr>
              <a:xfrm>
                <a:off x="1760400" y="9615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5" name="Line 111"/>
              <p:cNvSpPr/>
              <p:nvPr/>
            </p:nvSpPr>
            <p:spPr>
              <a:xfrm>
                <a:off x="2829600" y="96156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36" name="CustomShape 112"/>
              <p:cNvSpPr/>
              <p:nvPr/>
            </p:nvSpPr>
            <p:spPr>
              <a:xfrm rot="10800000">
                <a:off x="2869920" y="103968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7" name="CustomShape 113"/>
            <p:cNvSpPr/>
            <p:nvPr/>
          </p:nvSpPr>
          <p:spPr>
            <a:xfrm>
              <a:off x="1873800" y="95832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38" name="CustomShape 114"/>
          <p:cNvSpPr/>
          <p:nvPr/>
        </p:nvSpPr>
        <p:spPr>
          <a:xfrm>
            <a:off x="722160" y="95688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9" name="Group 115"/>
          <p:cNvGrpSpPr/>
          <p:nvPr/>
        </p:nvGrpSpPr>
        <p:grpSpPr>
          <a:xfrm>
            <a:off x="1760400" y="1621080"/>
            <a:ext cx="1299960" cy="257760"/>
            <a:chOff x="1760400" y="1621080"/>
            <a:chExt cx="1299960" cy="257760"/>
          </a:xfrm>
        </p:grpSpPr>
        <p:grpSp>
          <p:nvGrpSpPr>
            <p:cNvPr id="340" name="Group 116"/>
            <p:cNvGrpSpPr/>
            <p:nvPr/>
          </p:nvGrpSpPr>
          <p:grpSpPr>
            <a:xfrm>
              <a:off x="1760400" y="1624320"/>
              <a:ext cx="1299960" cy="248760"/>
              <a:chOff x="1760400" y="1624320"/>
              <a:chExt cx="1299960" cy="248760"/>
            </a:xfrm>
          </p:grpSpPr>
          <p:sp>
            <p:nvSpPr>
              <p:cNvPr id="341" name="CustomShape 117"/>
              <p:cNvSpPr/>
              <p:nvPr/>
            </p:nvSpPr>
            <p:spPr>
              <a:xfrm>
                <a:off x="1760400" y="162468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118"/>
              <p:cNvSpPr/>
              <p:nvPr/>
            </p:nvSpPr>
            <p:spPr>
              <a:xfrm>
                <a:off x="2829600" y="162432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43" name="CustomShape 119"/>
              <p:cNvSpPr/>
              <p:nvPr/>
            </p:nvSpPr>
            <p:spPr>
              <a:xfrm rot="10800000">
                <a:off x="2869920" y="17024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44" name="CustomShape 120"/>
            <p:cNvSpPr/>
            <p:nvPr/>
          </p:nvSpPr>
          <p:spPr>
            <a:xfrm>
              <a:off x="1873800" y="162108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45" name="CustomShape 121"/>
          <p:cNvSpPr/>
          <p:nvPr/>
        </p:nvSpPr>
        <p:spPr>
          <a:xfrm>
            <a:off x="722160" y="16196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46" name="Group 122"/>
          <p:cNvGrpSpPr/>
          <p:nvPr/>
        </p:nvGrpSpPr>
        <p:grpSpPr>
          <a:xfrm>
            <a:off x="1870920" y="1701720"/>
            <a:ext cx="45720" cy="109440"/>
            <a:chOff x="1870920" y="1701720"/>
            <a:chExt cx="45720" cy="109440"/>
          </a:xfrm>
        </p:grpSpPr>
        <p:sp>
          <p:nvSpPr>
            <p:cNvPr id="347" name="CustomShape 123"/>
            <p:cNvSpPr/>
            <p:nvPr/>
          </p:nvSpPr>
          <p:spPr>
            <a:xfrm>
              <a:off x="1870920" y="17719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8" name="Line 124"/>
            <p:cNvSpPr/>
            <p:nvPr/>
          </p:nvSpPr>
          <p:spPr>
            <a:xfrm flipV="1">
              <a:off x="1888560" y="170172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9" name="CustomShape 125"/>
            <p:cNvSpPr/>
            <p:nvPr/>
          </p:nvSpPr>
          <p:spPr>
            <a:xfrm rot="5400000">
              <a:off x="1886760" y="17046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50" name="Group 126"/>
          <p:cNvGrpSpPr/>
          <p:nvPr/>
        </p:nvGrpSpPr>
        <p:grpSpPr>
          <a:xfrm>
            <a:off x="1760400" y="1958400"/>
            <a:ext cx="1299960" cy="257760"/>
            <a:chOff x="1760400" y="1958400"/>
            <a:chExt cx="1299960" cy="257760"/>
          </a:xfrm>
        </p:grpSpPr>
        <p:grpSp>
          <p:nvGrpSpPr>
            <p:cNvPr id="351" name="Group 127"/>
            <p:cNvGrpSpPr/>
            <p:nvPr/>
          </p:nvGrpSpPr>
          <p:grpSpPr>
            <a:xfrm>
              <a:off x="1760400" y="1961640"/>
              <a:ext cx="1299960" cy="248400"/>
              <a:chOff x="1760400" y="1961640"/>
              <a:chExt cx="1299960" cy="248400"/>
            </a:xfrm>
          </p:grpSpPr>
          <p:sp>
            <p:nvSpPr>
              <p:cNvPr id="352" name="CustomShape 128"/>
              <p:cNvSpPr/>
              <p:nvPr/>
            </p:nvSpPr>
            <p:spPr>
              <a:xfrm>
                <a:off x="1760400" y="196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3" name="Line 129"/>
              <p:cNvSpPr/>
              <p:nvPr/>
            </p:nvSpPr>
            <p:spPr>
              <a:xfrm>
                <a:off x="2829600" y="196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54" name="CustomShape 130"/>
              <p:cNvSpPr/>
              <p:nvPr/>
            </p:nvSpPr>
            <p:spPr>
              <a:xfrm rot="10800000">
                <a:off x="2869920" y="203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5" name="CustomShape 131"/>
            <p:cNvSpPr/>
            <p:nvPr/>
          </p:nvSpPr>
          <p:spPr>
            <a:xfrm>
              <a:off x="1873800" y="195840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56" name="CustomShape 132"/>
          <p:cNvSpPr/>
          <p:nvPr/>
        </p:nvSpPr>
        <p:spPr>
          <a:xfrm>
            <a:off x="722160" y="195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57" name="Group 133"/>
          <p:cNvGrpSpPr/>
          <p:nvPr/>
        </p:nvGrpSpPr>
        <p:grpSpPr>
          <a:xfrm>
            <a:off x="1870920" y="2038680"/>
            <a:ext cx="45720" cy="109800"/>
            <a:chOff x="1870920" y="2038680"/>
            <a:chExt cx="45720" cy="109800"/>
          </a:xfrm>
        </p:grpSpPr>
        <p:sp>
          <p:nvSpPr>
            <p:cNvPr id="358" name="CustomShape 134"/>
            <p:cNvSpPr/>
            <p:nvPr/>
          </p:nvSpPr>
          <p:spPr>
            <a:xfrm>
              <a:off x="1870920" y="210924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9" name="Line 135"/>
            <p:cNvSpPr/>
            <p:nvPr/>
          </p:nvSpPr>
          <p:spPr>
            <a:xfrm flipV="1">
              <a:off x="1888560" y="203868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0" name="CustomShape 136"/>
            <p:cNvSpPr/>
            <p:nvPr/>
          </p:nvSpPr>
          <p:spPr>
            <a:xfrm rot="5400000">
              <a:off x="1886760" y="204192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1" name="Group 137"/>
          <p:cNvGrpSpPr/>
          <p:nvPr/>
        </p:nvGrpSpPr>
        <p:grpSpPr>
          <a:xfrm>
            <a:off x="1760400" y="1290600"/>
            <a:ext cx="1299960" cy="257760"/>
            <a:chOff x="1760400" y="1290600"/>
            <a:chExt cx="1299960" cy="257760"/>
          </a:xfrm>
        </p:grpSpPr>
        <p:grpSp>
          <p:nvGrpSpPr>
            <p:cNvPr id="362" name="Group 138"/>
            <p:cNvGrpSpPr/>
            <p:nvPr/>
          </p:nvGrpSpPr>
          <p:grpSpPr>
            <a:xfrm>
              <a:off x="1760400" y="1293840"/>
              <a:ext cx="1299960" cy="248760"/>
              <a:chOff x="1760400" y="1293840"/>
              <a:chExt cx="1299960" cy="248760"/>
            </a:xfrm>
          </p:grpSpPr>
          <p:sp>
            <p:nvSpPr>
              <p:cNvPr id="363" name="CustomShape 139"/>
              <p:cNvSpPr/>
              <p:nvPr/>
            </p:nvSpPr>
            <p:spPr>
              <a:xfrm>
                <a:off x="1760400" y="12938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4" name="Line 140"/>
              <p:cNvSpPr/>
              <p:nvPr/>
            </p:nvSpPr>
            <p:spPr>
              <a:xfrm>
                <a:off x="2829600" y="129384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65" name="CustomShape 141"/>
              <p:cNvSpPr/>
              <p:nvPr/>
            </p:nvSpPr>
            <p:spPr>
              <a:xfrm rot="10800000">
                <a:off x="2869920" y="13719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6" name="CustomShape 142"/>
            <p:cNvSpPr/>
            <p:nvPr/>
          </p:nvSpPr>
          <p:spPr>
            <a:xfrm>
              <a:off x="1873800" y="12906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67" name="CustomShape 143"/>
          <p:cNvSpPr/>
          <p:nvPr/>
        </p:nvSpPr>
        <p:spPr>
          <a:xfrm>
            <a:off x="722160" y="12891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68" name="Group 144"/>
          <p:cNvGrpSpPr/>
          <p:nvPr/>
        </p:nvGrpSpPr>
        <p:grpSpPr>
          <a:xfrm>
            <a:off x="1870920" y="1370880"/>
            <a:ext cx="45720" cy="109800"/>
            <a:chOff x="1870920" y="1370880"/>
            <a:chExt cx="45720" cy="109800"/>
          </a:xfrm>
        </p:grpSpPr>
        <p:sp>
          <p:nvSpPr>
            <p:cNvPr id="369" name="CustomShape 145"/>
            <p:cNvSpPr/>
            <p:nvPr/>
          </p:nvSpPr>
          <p:spPr>
            <a:xfrm>
              <a:off x="1870920" y="144144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146"/>
            <p:cNvSpPr/>
            <p:nvPr/>
          </p:nvSpPr>
          <p:spPr>
            <a:xfrm flipV="1">
              <a:off x="1888560" y="137088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1" name="CustomShape 147"/>
            <p:cNvSpPr/>
            <p:nvPr/>
          </p:nvSpPr>
          <p:spPr>
            <a:xfrm rot="5400000">
              <a:off x="1886760" y="137412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2" name="Line 148"/>
          <p:cNvSpPr/>
          <p:nvPr/>
        </p:nvSpPr>
        <p:spPr>
          <a:xfrm flipH="1">
            <a:off x="60840" y="232668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73" name="Group 149"/>
          <p:cNvGrpSpPr/>
          <p:nvPr/>
        </p:nvGrpSpPr>
        <p:grpSpPr>
          <a:xfrm>
            <a:off x="1752120" y="2436840"/>
            <a:ext cx="1299960" cy="257760"/>
            <a:chOff x="1752120" y="2436840"/>
            <a:chExt cx="1299960" cy="257760"/>
          </a:xfrm>
        </p:grpSpPr>
        <p:grpSp>
          <p:nvGrpSpPr>
            <p:cNvPr id="374" name="Group 150"/>
            <p:cNvGrpSpPr/>
            <p:nvPr/>
          </p:nvGrpSpPr>
          <p:grpSpPr>
            <a:xfrm>
              <a:off x="1752120" y="2436840"/>
              <a:ext cx="1299960" cy="257760"/>
              <a:chOff x="1752120" y="2436840"/>
              <a:chExt cx="1299960" cy="257760"/>
            </a:xfrm>
          </p:grpSpPr>
          <p:sp>
            <p:nvSpPr>
              <p:cNvPr id="375" name="CustomShape 151"/>
              <p:cNvSpPr/>
              <p:nvPr/>
            </p:nvSpPr>
            <p:spPr>
              <a:xfrm>
                <a:off x="1752120" y="244008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6" name="CustomShape 152"/>
              <p:cNvSpPr/>
              <p:nvPr/>
            </p:nvSpPr>
            <p:spPr>
              <a:xfrm>
                <a:off x="1865880" y="2436840"/>
                <a:ext cx="112716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77" name="Group 153"/>
            <p:cNvGrpSpPr/>
            <p:nvPr/>
          </p:nvGrpSpPr>
          <p:grpSpPr>
            <a:xfrm>
              <a:off x="1870920" y="2508840"/>
              <a:ext cx="45720" cy="109440"/>
              <a:chOff x="1870920" y="2508840"/>
              <a:chExt cx="45720" cy="109440"/>
            </a:xfrm>
          </p:grpSpPr>
          <p:sp>
            <p:nvSpPr>
              <p:cNvPr id="378" name="CustomShape 154"/>
              <p:cNvSpPr/>
              <p:nvPr/>
            </p:nvSpPr>
            <p:spPr>
              <a:xfrm>
                <a:off x="1870920" y="2579040"/>
                <a:ext cx="39960" cy="3924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9" name="Line 155"/>
              <p:cNvSpPr/>
              <p:nvPr/>
            </p:nvSpPr>
            <p:spPr>
              <a:xfrm flipV="1">
                <a:off x="1888560" y="250884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0" name="CustomShape 156"/>
              <p:cNvSpPr/>
              <p:nvPr/>
            </p:nvSpPr>
            <p:spPr>
              <a:xfrm rot="5400000">
                <a:off x="1886760" y="251172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81" name="CustomShape 157"/>
          <p:cNvSpPr/>
          <p:nvPr/>
        </p:nvSpPr>
        <p:spPr>
          <a:xfrm>
            <a:off x="722160" y="30456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2" name="CustomShape 158"/>
          <p:cNvSpPr/>
          <p:nvPr/>
        </p:nvSpPr>
        <p:spPr>
          <a:xfrm>
            <a:off x="1775520" y="30492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83" name="Group 159"/>
          <p:cNvGrpSpPr/>
          <p:nvPr/>
        </p:nvGrpSpPr>
        <p:grpSpPr>
          <a:xfrm>
            <a:off x="1760400" y="2813400"/>
            <a:ext cx="1404000" cy="421560"/>
            <a:chOff x="1760400" y="2813400"/>
            <a:chExt cx="1404000" cy="421560"/>
          </a:xfrm>
        </p:grpSpPr>
        <p:grpSp>
          <p:nvGrpSpPr>
            <p:cNvPr id="384" name="Group 160"/>
            <p:cNvGrpSpPr/>
            <p:nvPr/>
          </p:nvGrpSpPr>
          <p:grpSpPr>
            <a:xfrm>
              <a:off x="1760400" y="2923200"/>
              <a:ext cx="1299960" cy="257760"/>
              <a:chOff x="1760400" y="2923200"/>
              <a:chExt cx="1299960" cy="257760"/>
            </a:xfrm>
          </p:grpSpPr>
          <p:sp>
            <p:nvSpPr>
              <p:cNvPr id="385" name="CustomShape 161"/>
              <p:cNvSpPr/>
              <p:nvPr/>
            </p:nvSpPr>
            <p:spPr>
              <a:xfrm>
                <a:off x="1760400" y="292680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6" name="CustomShape 162"/>
              <p:cNvSpPr/>
              <p:nvPr/>
            </p:nvSpPr>
            <p:spPr>
              <a:xfrm>
                <a:off x="1873800" y="292320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87" name="Group 163"/>
            <p:cNvGrpSpPr/>
            <p:nvPr/>
          </p:nvGrpSpPr>
          <p:grpSpPr>
            <a:xfrm>
              <a:off x="1870920" y="2995560"/>
              <a:ext cx="45720" cy="109800"/>
              <a:chOff x="1870920" y="2995560"/>
              <a:chExt cx="45720" cy="109800"/>
            </a:xfrm>
          </p:grpSpPr>
          <p:sp>
            <p:nvSpPr>
              <p:cNvPr id="388" name="CustomShape 164"/>
              <p:cNvSpPr/>
              <p:nvPr/>
            </p:nvSpPr>
            <p:spPr>
              <a:xfrm>
                <a:off x="1870920" y="306612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9" name="Line 165"/>
              <p:cNvSpPr/>
              <p:nvPr/>
            </p:nvSpPr>
            <p:spPr>
              <a:xfrm flipV="1">
                <a:off x="1888560" y="2995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0" name="CustomShape 166"/>
              <p:cNvSpPr/>
              <p:nvPr/>
            </p:nvSpPr>
            <p:spPr>
              <a:xfrm rot="5400000">
                <a:off x="1886760" y="29988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91" name="CustomShape 167"/>
            <p:cNvSpPr/>
            <p:nvPr/>
          </p:nvSpPr>
          <p:spPr>
            <a:xfrm>
              <a:off x="2827440" y="2921760"/>
              <a:ext cx="240840" cy="252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2" name="CustomShape 168"/>
            <p:cNvSpPr/>
            <p:nvPr/>
          </p:nvSpPr>
          <p:spPr>
            <a:xfrm rot="3066600">
              <a:off x="2820960" y="2841840"/>
              <a:ext cx="247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3" name="Line 169"/>
          <p:cNvSpPr/>
          <p:nvPr/>
        </p:nvSpPr>
        <p:spPr>
          <a:xfrm flipH="1">
            <a:off x="57240" y="280512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94" name="Group 170"/>
          <p:cNvGrpSpPr/>
          <p:nvPr/>
        </p:nvGrpSpPr>
        <p:grpSpPr>
          <a:xfrm>
            <a:off x="1751400" y="3374280"/>
            <a:ext cx="1299960" cy="257760"/>
            <a:chOff x="1751400" y="3374280"/>
            <a:chExt cx="1299960" cy="257760"/>
          </a:xfrm>
        </p:grpSpPr>
        <p:sp>
          <p:nvSpPr>
            <p:cNvPr id="395" name="CustomShape 171"/>
            <p:cNvSpPr/>
            <p:nvPr/>
          </p:nvSpPr>
          <p:spPr>
            <a:xfrm>
              <a:off x="1751400" y="337752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6" name="CustomShape 172"/>
            <p:cNvSpPr/>
            <p:nvPr/>
          </p:nvSpPr>
          <p:spPr>
            <a:xfrm>
              <a:off x="1760400" y="337428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97" name="Line 173"/>
          <p:cNvSpPr/>
          <p:nvPr/>
        </p:nvSpPr>
        <p:spPr>
          <a:xfrm flipH="1">
            <a:off x="3403080" y="-9720"/>
            <a:ext cx="10080" cy="6867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8" name="Group 174"/>
          <p:cNvGrpSpPr/>
          <p:nvPr/>
        </p:nvGrpSpPr>
        <p:grpSpPr>
          <a:xfrm>
            <a:off x="2616840" y="993960"/>
            <a:ext cx="192240" cy="172080"/>
            <a:chOff x="2616840" y="993960"/>
            <a:chExt cx="192240" cy="172080"/>
          </a:xfrm>
        </p:grpSpPr>
        <p:sp>
          <p:nvSpPr>
            <p:cNvPr id="399" name="CustomShape 175"/>
            <p:cNvSpPr/>
            <p:nvPr/>
          </p:nvSpPr>
          <p:spPr>
            <a:xfrm>
              <a:off x="2658240" y="102384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0" name="Line 176"/>
            <p:cNvSpPr/>
            <p:nvPr/>
          </p:nvSpPr>
          <p:spPr>
            <a:xfrm flipH="1">
              <a:off x="2616840" y="1079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1" name="Line 177"/>
            <p:cNvSpPr/>
            <p:nvPr/>
          </p:nvSpPr>
          <p:spPr>
            <a:xfrm flipV="1">
              <a:off x="2720880" y="993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2" name="Group 178"/>
          <p:cNvGrpSpPr/>
          <p:nvPr/>
        </p:nvGrpSpPr>
        <p:grpSpPr>
          <a:xfrm>
            <a:off x="2616840" y="674280"/>
            <a:ext cx="192240" cy="171720"/>
            <a:chOff x="2616840" y="674280"/>
            <a:chExt cx="192240" cy="171720"/>
          </a:xfrm>
        </p:grpSpPr>
        <p:sp>
          <p:nvSpPr>
            <p:cNvPr id="403" name="CustomShape 179"/>
            <p:cNvSpPr/>
            <p:nvPr/>
          </p:nvSpPr>
          <p:spPr>
            <a:xfrm>
              <a:off x="2658240" y="703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4" name="Line 180"/>
            <p:cNvSpPr/>
            <p:nvPr/>
          </p:nvSpPr>
          <p:spPr>
            <a:xfrm flipH="1">
              <a:off x="2616840" y="759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5" name="Line 181"/>
            <p:cNvSpPr/>
            <p:nvPr/>
          </p:nvSpPr>
          <p:spPr>
            <a:xfrm flipV="1">
              <a:off x="2720880" y="67428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6" name="Group 182"/>
          <p:cNvGrpSpPr/>
          <p:nvPr/>
        </p:nvGrpSpPr>
        <p:grpSpPr>
          <a:xfrm>
            <a:off x="2786040" y="2479320"/>
            <a:ext cx="192240" cy="172080"/>
            <a:chOff x="2786040" y="2479320"/>
            <a:chExt cx="192240" cy="172080"/>
          </a:xfrm>
        </p:grpSpPr>
        <p:sp>
          <p:nvSpPr>
            <p:cNvPr id="407" name="CustomShape 183"/>
            <p:cNvSpPr/>
            <p:nvPr/>
          </p:nvSpPr>
          <p:spPr>
            <a:xfrm>
              <a:off x="2827440" y="250884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8" name="Line 184"/>
            <p:cNvSpPr/>
            <p:nvPr/>
          </p:nvSpPr>
          <p:spPr>
            <a:xfrm flipH="1">
              <a:off x="2786040" y="25650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9" name="Line 185"/>
            <p:cNvSpPr/>
            <p:nvPr/>
          </p:nvSpPr>
          <p:spPr>
            <a:xfrm flipV="1">
              <a:off x="2890440" y="24793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0" name="Group 186"/>
          <p:cNvGrpSpPr/>
          <p:nvPr/>
        </p:nvGrpSpPr>
        <p:grpSpPr>
          <a:xfrm>
            <a:off x="2616840" y="1667880"/>
            <a:ext cx="192240" cy="172080"/>
            <a:chOff x="2616840" y="1667880"/>
            <a:chExt cx="192240" cy="172080"/>
          </a:xfrm>
        </p:grpSpPr>
        <p:sp>
          <p:nvSpPr>
            <p:cNvPr id="411" name="CustomShape 187"/>
            <p:cNvSpPr/>
            <p:nvPr/>
          </p:nvSpPr>
          <p:spPr>
            <a:xfrm>
              <a:off x="2658240" y="16974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2" name="Line 188"/>
            <p:cNvSpPr/>
            <p:nvPr/>
          </p:nvSpPr>
          <p:spPr>
            <a:xfrm flipH="1">
              <a:off x="2616840" y="175356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3" name="Line 189"/>
            <p:cNvSpPr/>
            <p:nvPr/>
          </p:nvSpPr>
          <p:spPr>
            <a:xfrm flipV="1">
              <a:off x="2720880" y="166788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4" name="Group 190"/>
          <p:cNvGrpSpPr/>
          <p:nvPr/>
        </p:nvGrpSpPr>
        <p:grpSpPr>
          <a:xfrm>
            <a:off x="2616840" y="1996200"/>
            <a:ext cx="192240" cy="171720"/>
            <a:chOff x="2616840" y="1996200"/>
            <a:chExt cx="192240" cy="171720"/>
          </a:xfrm>
        </p:grpSpPr>
        <p:sp>
          <p:nvSpPr>
            <p:cNvPr id="415" name="CustomShape 191"/>
            <p:cNvSpPr/>
            <p:nvPr/>
          </p:nvSpPr>
          <p:spPr>
            <a:xfrm>
              <a:off x="2658240" y="202572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6" name="Line 192"/>
            <p:cNvSpPr/>
            <p:nvPr/>
          </p:nvSpPr>
          <p:spPr>
            <a:xfrm flipH="1">
              <a:off x="2616840" y="20815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7" name="Line 193"/>
            <p:cNvSpPr/>
            <p:nvPr/>
          </p:nvSpPr>
          <p:spPr>
            <a:xfrm flipV="1">
              <a:off x="2720880" y="199620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8" name="Group 194"/>
          <p:cNvGrpSpPr/>
          <p:nvPr/>
        </p:nvGrpSpPr>
        <p:grpSpPr>
          <a:xfrm>
            <a:off x="1861920" y="1033200"/>
            <a:ext cx="45720" cy="109440"/>
            <a:chOff x="1861920" y="1033200"/>
            <a:chExt cx="45720" cy="109440"/>
          </a:xfrm>
        </p:grpSpPr>
        <p:sp>
          <p:nvSpPr>
            <p:cNvPr id="419" name="CustomShape 195"/>
            <p:cNvSpPr/>
            <p:nvPr/>
          </p:nvSpPr>
          <p:spPr>
            <a:xfrm>
              <a:off x="1861920" y="110340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0" name="Line 196"/>
            <p:cNvSpPr/>
            <p:nvPr/>
          </p:nvSpPr>
          <p:spPr>
            <a:xfrm flipV="1">
              <a:off x="1879560" y="103320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1" name="CustomShape 197"/>
            <p:cNvSpPr/>
            <p:nvPr/>
          </p:nvSpPr>
          <p:spPr>
            <a:xfrm rot="5400000">
              <a:off x="1877760" y="10360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22" name="Group 198"/>
          <p:cNvGrpSpPr/>
          <p:nvPr/>
        </p:nvGrpSpPr>
        <p:grpSpPr>
          <a:xfrm>
            <a:off x="1760400" y="1537920"/>
            <a:ext cx="1299960" cy="257760"/>
            <a:chOff x="1760400" y="1537920"/>
            <a:chExt cx="1299960" cy="257760"/>
          </a:xfrm>
        </p:grpSpPr>
        <p:grpSp>
          <p:nvGrpSpPr>
            <p:cNvPr id="423" name="Group 199"/>
            <p:cNvGrpSpPr/>
            <p:nvPr/>
          </p:nvGrpSpPr>
          <p:grpSpPr>
            <a:xfrm>
              <a:off x="1760400" y="1537920"/>
              <a:ext cx="1299960" cy="257760"/>
              <a:chOff x="1760400" y="1537920"/>
              <a:chExt cx="1299960" cy="257760"/>
            </a:xfrm>
          </p:grpSpPr>
          <p:sp>
            <p:nvSpPr>
              <p:cNvPr id="424" name="CustomShape 200"/>
              <p:cNvSpPr/>
              <p:nvPr/>
            </p:nvSpPr>
            <p:spPr>
              <a:xfrm>
                <a:off x="1760400" y="1541160"/>
                <a:ext cx="1299960" cy="24804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5" name="CustomShape 201"/>
              <p:cNvSpPr/>
              <p:nvPr/>
            </p:nvSpPr>
            <p:spPr>
              <a:xfrm>
                <a:off x="1873800" y="153792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26" name="Group 202"/>
            <p:cNvGrpSpPr/>
            <p:nvPr/>
          </p:nvGrpSpPr>
          <p:grpSpPr>
            <a:xfrm>
              <a:off x="1854000" y="1611000"/>
              <a:ext cx="45720" cy="110160"/>
              <a:chOff x="1854000" y="1611000"/>
              <a:chExt cx="45720" cy="110160"/>
            </a:xfrm>
          </p:grpSpPr>
          <p:sp>
            <p:nvSpPr>
              <p:cNvPr id="427" name="CustomShape 203"/>
              <p:cNvSpPr/>
              <p:nvPr/>
            </p:nvSpPr>
            <p:spPr>
              <a:xfrm>
                <a:off x="1854000" y="1681920"/>
                <a:ext cx="39960" cy="3924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8" name="Line 204"/>
              <p:cNvSpPr/>
              <p:nvPr/>
            </p:nvSpPr>
            <p:spPr>
              <a:xfrm flipV="1">
                <a:off x="1871640" y="161100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9" name="CustomShape 205"/>
              <p:cNvSpPr/>
              <p:nvPr/>
            </p:nvSpPr>
            <p:spPr>
              <a:xfrm rot="5400000">
                <a:off x="1869840" y="16146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430" name="Group 206"/>
          <p:cNvGrpSpPr/>
          <p:nvPr/>
        </p:nvGrpSpPr>
        <p:grpSpPr>
          <a:xfrm>
            <a:off x="1760400" y="1768320"/>
            <a:ext cx="1299960" cy="263520"/>
            <a:chOff x="1760400" y="1768320"/>
            <a:chExt cx="1299960" cy="263520"/>
          </a:xfrm>
        </p:grpSpPr>
        <p:grpSp>
          <p:nvGrpSpPr>
            <p:cNvPr id="431" name="Group 207"/>
            <p:cNvGrpSpPr/>
            <p:nvPr/>
          </p:nvGrpSpPr>
          <p:grpSpPr>
            <a:xfrm>
              <a:off x="1760400" y="1774080"/>
              <a:ext cx="1299960" cy="257760"/>
              <a:chOff x="1760400" y="1774080"/>
              <a:chExt cx="1299960" cy="257760"/>
            </a:xfrm>
          </p:grpSpPr>
          <p:sp>
            <p:nvSpPr>
              <p:cNvPr id="432" name="CustomShape 208"/>
              <p:cNvSpPr/>
              <p:nvPr/>
            </p:nvSpPr>
            <p:spPr>
              <a:xfrm>
                <a:off x="1760400" y="1777320"/>
                <a:ext cx="1299960" cy="24804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3" name="CustomShape 209"/>
              <p:cNvSpPr/>
              <p:nvPr/>
            </p:nvSpPr>
            <p:spPr>
              <a:xfrm>
                <a:off x="1873800" y="177408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New Mark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434" name="CustomShape 210"/>
            <p:cNvSpPr/>
            <p:nvPr/>
          </p:nvSpPr>
          <p:spPr>
            <a:xfrm>
              <a:off x="1774080" y="1768320"/>
              <a:ext cx="1987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435" name="Group 211"/>
          <p:cNvGrpSpPr/>
          <p:nvPr/>
        </p:nvGrpSpPr>
        <p:grpSpPr>
          <a:xfrm>
            <a:off x="2828520" y="1572120"/>
            <a:ext cx="192240" cy="172080"/>
            <a:chOff x="2828520" y="1572120"/>
            <a:chExt cx="192240" cy="172080"/>
          </a:xfrm>
        </p:grpSpPr>
        <p:sp>
          <p:nvSpPr>
            <p:cNvPr id="436" name="CustomShape 212"/>
            <p:cNvSpPr/>
            <p:nvPr/>
          </p:nvSpPr>
          <p:spPr>
            <a:xfrm>
              <a:off x="2869920" y="160164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37" name="Line 213"/>
            <p:cNvSpPr/>
            <p:nvPr/>
          </p:nvSpPr>
          <p:spPr>
            <a:xfrm flipH="1">
              <a:off x="2828520" y="16578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8" name="Line 214"/>
            <p:cNvSpPr/>
            <p:nvPr/>
          </p:nvSpPr>
          <p:spPr>
            <a:xfrm flipV="1">
              <a:off x="2932560" y="15721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39" name="CustomShape 215"/>
          <p:cNvSpPr/>
          <p:nvPr/>
        </p:nvSpPr>
        <p:spPr>
          <a:xfrm>
            <a:off x="5345640" y="2957760"/>
            <a:ext cx="95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Blue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0" name="Group 216"/>
          <p:cNvGrpSpPr/>
          <p:nvPr/>
        </p:nvGrpSpPr>
        <p:grpSpPr>
          <a:xfrm>
            <a:off x="5342760" y="3030120"/>
            <a:ext cx="45720" cy="109440"/>
            <a:chOff x="5342760" y="3030120"/>
            <a:chExt cx="45720" cy="109440"/>
          </a:xfrm>
        </p:grpSpPr>
        <p:sp>
          <p:nvSpPr>
            <p:cNvPr id="441" name="CustomShape 217"/>
            <p:cNvSpPr/>
            <p:nvPr/>
          </p:nvSpPr>
          <p:spPr>
            <a:xfrm>
              <a:off x="5342760" y="310032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2" name="Line 218"/>
            <p:cNvSpPr/>
            <p:nvPr/>
          </p:nvSpPr>
          <p:spPr>
            <a:xfrm flipV="1">
              <a:off x="5360400" y="30301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3" name="CustomShape 219"/>
            <p:cNvSpPr/>
            <p:nvPr/>
          </p:nvSpPr>
          <p:spPr>
            <a:xfrm rot="5400000">
              <a:off x="5358600" y="3033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44" name="CustomShape 220"/>
          <p:cNvSpPr/>
          <p:nvPr/>
        </p:nvSpPr>
        <p:spPr>
          <a:xfrm>
            <a:off x="6299280" y="2956320"/>
            <a:ext cx="240840" cy="252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45" name="CustomShape 221"/>
          <p:cNvSpPr/>
          <p:nvPr/>
        </p:nvSpPr>
        <p:spPr>
          <a:xfrm rot="3066600">
            <a:off x="6292800" y="2876040"/>
            <a:ext cx="24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6" name="Group 222"/>
          <p:cNvGrpSpPr/>
          <p:nvPr/>
        </p:nvGrpSpPr>
        <p:grpSpPr>
          <a:xfrm>
            <a:off x="8462160" y="5752080"/>
            <a:ext cx="192600" cy="463680"/>
            <a:chOff x="8462160" y="5752080"/>
            <a:chExt cx="192600" cy="463680"/>
          </a:xfrm>
        </p:grpSpPr>
        <p:sp>
          <p:nvSpPr>
            <p:cNvPr id="447" name="CustomShape 223"/>
            <p:cNvSpPr/>
            <p:nvPr/>
          </p:nvSpPr>
          <p:spPr>
            <a:xfrm>
              <a:off x="8462160" y="6048000"/>
              <a:ext cx="171000" cy="1677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8" name="Line 224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9" name="CustomShape 225"/>
            <p:cNvSpPr/>
            <p:nvPr/>
          </p:nvSpPr>
          <p:spPr>
            <a:xfrm rot="5400000">
              <a:off x="8526240" y="5763960"/>
              <a:ext cx="140400" cy="1162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50" name="Line 22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1" name="Group 227"/>
          <p:cNvGrpSpPr/>
          <p:nvPr/>
        </p:nvGrpSpPr>
        <p:grpSpPr>
          <a:xfrm>
            <a:off x="9302400" y="1872720"/>
            <a:ext cx="192600" cy="463320"/>
            <a:chOff x="9302400" y="1872720"/>
            <a:chExt cx="192600" cy="463320"/>
          </a:xfrm>
        </p:grpSpPr>
        <p:sp>
          <p:nvSpPr>
            <p:cNvPr id="452" name="CustomShape 228"/>
            <p:cNvSpPr/>
            <p:nvPr/>
          </p:nvSpPr>
          <p:spPr>
            <a:xfrm>
              <a:off x="9302400" y="2168280"/>
              <a:ext cx="171000" cy="1677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3" name="Line 22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4" name="CustomShape 230"/>
            <p:cNvSpPr/>
            <p:nvPr/>
          </p:nvSpPr>
          <p:spPr>
            <a:xfrm rot="5400000">
              <a:off x="9366480" y="188460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5" name="Group 231"/>
          <p:cNvGrpSpPr/>
          <p:nvPr/>
        </p:nvGrpSpPr>
        <p:grpSpPr>
          <a:xfrm>
            <a:off x="8746560" y="4090320"/>
            <a:ext cx="192600" cy="463680"/>
            <a:chOff x="8746560" y="4090320"/>
            <a:chExt cx="192600" cy="463680"/>
          </a:xfrm>
        </p:grpSpPr>
        <p:sp>
          <p:nvSpPr>
            <p:cNvPr id="456" name="CustomShape 232"/>
            <p:cNvSpPr/>
            <p:nvPr/>
          </p:nvSpPr>
          <p:spPr>
            <a:xfrm>
              <a:off x="874656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7" name="Line 23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8" name="CustomShape 234"/>
            <p:cNvSpPr/>
            <p:nvPr/>
          </p:nvSpPr>
          <p:spPr>
            <a:xfrm rot="5400000">
              <a:off x="881064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9" name="Group 235"/>
          <p:cNvGrpSpPr/>
          <p:nvPr/>
        </p:nvGrpSpPr>
        <p:grpSpPr>
          <a:xfrm>
            <a:off x="9604440" y="4090320"/>
            <a:ext cx="192600" cy="463680"/>
            <a:chOff x="9604440" y="4090320"/>
            <a:chExt cx="192600" cy="463680"/>
          </a:xfrm>
        </p:grpSpPr>
        <p:sp>
          <p:nvSpPr>
            <p:cNvPr id="460" name="CustomShape 236"/>
            <p:cNvSpPr/>
            <p:nvPr/>
          </p:nvSpPr>
          <p:spPr>
            <a:xfrm>
              <a:off x="960444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1" name="Line 23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2" name="CustomShape 238"/>
            <p:cNvSpPr/>
            <p:nvPr/>
          </p:nvSpPr>
          <p:spPr>
            <a:xfrm rot="5400000">
              <a:off x="966852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63" name="CustomShape 239"/>
          <p:cNvSpPr/>
          <p:nvPr/>
        </p:nvSpPr>
        <p:spPr>
          <a:xfrm>
            <a:off x="11687400" y="2228760"/>
            <a:ext cx="19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240"/>
          <p:cNvSpPr/>
          <p:nvPr/>
        </p:nvSpPr>
        <p:spPr>
          <a:xfrm>
            <a:off x="972972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241"/>
          <p:cNvSpPr/>
          <p:nvPr/>
        </p:nvSpPr>
        <p:spPr>
          <a:xfrm>
            <a:off x="882216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66" name="Group 242"/>
          <p:cNvGrpSpPr/>
          <p:nvPr/>
        </p:nvGrpSpPr>
        <p:grpSpPr>
          <a:xfrm>
            <a:off x="11900520" y="1936080"/>
            <a:ext cx="192240" cy="463680"/>
            <a:chOff x="11900520" y="1936080"/>
            <a:chExt cx="192240" cy="463680"/>
          </a:xfrm>
        </p:grpSpPr>
        <p:sp>
          <p:nvSpPr>
            <p:cNvPr id="467" name="CustomShape 243"/>
            <p:cNvSpPr/>
            <p:nvPr/>
          </p:nvSpPr>
          <p:spPr>
            <a:xfrm>
              <a:off x="11900520" y="2232000"/>
              <a:ext cx="171000" cy="16776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8" name="Line 24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9" name="CustomShape 245"/>
            <p:cNvSpPr/>
            <p:nvPr/>
          </p:nvSpPr>
          <p:spPr>
            <a:xfrm rot="5400000">
              <a:off x="11964240" y="194832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70" name="CustomShape 246"/>
          <p:cNvSpPr/>
          <p:nvPr/>
        </p:nvSpPr>
        <p:spPr>
          <a:xfrm>
            <a:off x="8283960" y="6202440"/>
            <a:ext cx="104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47"/>
          <p:cNvSpPr/>
          <p:nvPr/>
        </p:nvSpPr>
        <p:spPr>
          <a:xfrm>
            <a:off x="8658360" y="1987200"/>
            <a:ext cx="918720" cy="455760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2" name="Group 248"/>
          <p:cNvGrpSpPr/>
          <p:nvPr/>
        </p:nvGrpSpPr>
        <p:grpSpPr>
          <a:xfrm>
            <a:off x="9910440" y="5923440"/>
            <a:ext cx="191880" cy="416520"/>
            <a:chOff x="9910440" y="5923440"/>
            <a:chExt cx="191880" cy="416520"/>
          </a:xfrm>
        </p:grpSpPr>
        <p:sp>
          <p:nvSpPr>
            <p:cNvPr id="473" name="CustomShape 249"/>
            <p:cNvSpPr/>
            <p:nvPr/>
          </p:nvSpPr>
          <p:spPr>
            <a:xfrm>
              <a:off x="9910440" y="5923440"/>
              <a:ext cx="191880" cy="41652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4" name="CustomShape 250"/>
            <p:cNvSpPr/>
            <p:nvPr/>
          </p:nvSpPr>
          <p:spPr>
            <a:xfrm>
              <a:off x="9985680" y="6124320"/>
              <a:ext cx="45000" cy="45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75" name="CustomShape 251"/>
          <p:cNvSpPr/>
          <p:nvPr/>
        </p:nvSpPr>
        <p:spPr>
          <a:xfrm>
            <a:off x="10164600" y="6181200"/>
            <a:ext cx="1293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6" name="Group 252"/>
          <p:cNvGrpSpPr/>
          <p:nvPr/>
        </p:nvGrpSpPr>
        <p:grpSpPr>
          <a:xfrm>
            <a:off x="7650720" y="1845000"/>
            <a:ext cx="192600" cy="463680"/>
            <a:chOff x="7650720" y="1845000"/>
            <a:chExt cx="192600" cy="463680"/>
          </a:xfrm>
        </p:grpSpPr>
        <p:sp>
          <p:nvSpPr>
            <p:cNvPr id="477" name="CustomShape 253"/>
            <p:cNvSpPr/>
            <p:nvPr/>
          </p:nvSpPr>
          <p:spPr>
            <a:xfrm>
              <a:off x="7650720" y="2140920"/>
              <a:ext cx="171000" cy="16776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8" name="Line 254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79" name="CustomShape 255"/>
            <p:cNvSpPr/>
            <p:nvPr/>
          </p:nvSpPr>
          <p:spPr>
            <a:xfrm rot="5400000">
              <a:off x="7714800" y="185724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80" name="CustomShape 256"/>
          <p:cNvSpPr/>
          <p:nvPr/>
        </p:nvSpPr>
        <p:spPr>
          <a:xfrm>
            <a:off x="9262800" y="2031840"/>
            <a:ext cx="2953080" cy="442440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57"/>
          <p:cNvSpPr/>
          <p:nvPr/>
        </p:nvSpPr>
        <p:spPr>
          <a:xfrm>
            <a:off x="2598480" y="4488840"/>
            <a:ext cx="2309400" cy="5554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blue mark is now available as a spare mark and can be removed if not needed.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2" name="Line 258"/>
          <p:cNvSpPr/>
          <p:nvPr/>
        </p:nvSpPr>
        <p:spPr>
          <a:xfrm flipV="1">
            <a:off x="3753360" y="3085200"/>
            <a:ext cx="1478520" cy="14032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3" name="CustomShape 259"/>
          <p:cNvSpPr/>
          <p:nvPr/>
        </p:nvSpPr>
        <p:spPr>
          <a:xfrm>
            <a:off x="5232240" y="2961000"/>
            <a:ext cx="1299960" cy="24804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521160" y="8028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85" name="Group 2"/>
          <p:cNvGrpSpPr/>
          <p:nvPr/>
        </p:nvGrpSpPr>
        <p:grpSpPr>
          <a:xfrm>
            <a:off x="5220360" y="555480"/>
            <a:ext cx="1299960" cy="424080"/>
            <a:chOff x="5220360" y="555480"/>
            <a:chExt cx="1299960" cy="424080"/>
          </a:xfrm>
        </p:grpSpPr>
        <p:grpSp>
          <p:nvGrpSpPr>
            <p:cNvPr id="486" name="Group 3"/>
            <p:cNvGrpSpPr/>
            <p:nvPr/>
          </p:nvGrpSpPr>
          <p:grpSpPr>
            <a:xfrm>
              <a:off x="5220360" y="555480"/>
              <a:ext cx="1299960" cy="424080"/>
              <a:chOff x="5220360" y="555480"/>
              <a:chExt cx="1299960" cy="424080"/>
            </a:xfrm>
          </p:grpSpPr>
          <p:grpSp>
            <p:nvGrpSpPr>
              <p:cNvPr id="487" name="Group 4"/>
              <p:cNvGrpSpPr/>
              <p:nvPr/>
            </p:nvGrpSpPr>
            <p:grpSpPr>
              <a:xfrm>
                <a:off x="5220360" y="641520"/>
                <a:ext cx="1299960" cy="248760"/>
                <a:chOff x="5220360" y="641520"/>
                <a:chExt cx="1299960" cy="248760"/>
              </a:xfrm>
            </p:grpSpPr>
            <p:sp>
              <p:nvSpPr>
                <p:cNvPr id="488" name="CustomShape 5"/>
                <p:cNvSpPr/>
                <p:nvPr/>
              </p:nvSpPr>
              <p:spPr>
                <a:xfrm>
                  <a:off x="5220360" y="64152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489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490" name="CustomShape 7"/>
                <p:cNvSpPr/>
                <p:nvPr/>
              </p:nvSpPr>
              <p:spPr>
                <a:xfrm rot="10800000">
                  <a:off x="6330240" y="71964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1" name="CustomShape 8"/>
              <p:cNvSpPr/>
              <p:nvPr/>
            </p:nvSpPr>
            <p:spPr>
              <a:xfrm>
                <a:off x="5334120" y="55548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92" name="Group 9"/>
            <p:cNvGrpSpPr/>
            <p:nvPr/>
          </p:nvGrpSpPr>
          <p:grpSpPr>
            <a:xfrm>
              <a:off x="5311080" y="673200"/>
              <a:ext cx="84960" cy="185040"/>
              <a:chOff x="5311080" y="673200"/>
              <a:chExt cx="84960" cy="185040"/>
            </a:xfrm>
          </p:grpSpPr>
          <p:sp>
            <p:nvSpPr>
              <p:cNvPr id="493" name="CustomShape 10"/>
              <p:cNvSpPr/>
              <p:nvPr/>
            </p:nvSpPr>
            <p:spPr>
              <a:xfrm>
                <a:off x="5311080" y="67320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4" name="CustomShape 11"/>
              <p:cNvSpPr/>
              <p:nvPr/>
            </p:nvSpPr>
            <p:spPr>
              <a:xfrm>
                <a:off x="5344560" y="76248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495" name="CustomShape 12"/>
          <p:cNvSpPr/>
          <p:nvPr/>
        </p:nvSpPr>
        <p:spPr>
          <a:xfrm>
            <a:off x="4182120" y="6368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96" name="Group 13"/>
          <p:cNvGrpSpPr/>
          <p:nvPr/>
        </p:nvGrpSpPr>
        <p:grpSpPr>
          <a:xfrm>
            <a:off x="5220360" y="968400"/>
            <a:ext cx="1299960" cy="257760"/>
            <a:chOff x="5220360" y="968400"/>
            <a:chExt cx="1299960" cy="257760"/>
          </a:xfrm>
        </p:grpSpPr>
        <p:grpSp>
          <p:nvGrpSpPr>
            <p:cNvPr id="497" name="Group 14"/>
            <p:cNvGrpSpPr/>
            <p:nvPr/>
          </p:nvGrpSpPr>
          <p:grpSpPr>
            <a:xfrm>
              <a:off x="5220360" y="971640"/>
              <a:ext cx="1299960" cy="248400"/>
              <a:chOff x="5220360" y="971640"/>
              <a:chExt cx="1299960" cy="248400"/>
            </a:xfrm>
          </p:grpSpPr>
          <p:sp>
            <p:nvSpPr>
              <p:cNvPr id="498" name="CustomShape 15"/>
              <p:cNvSpPr/>
              <p:nvPr/>
            </p:nvSpPr>
            <p:spPr>
              <a:xfrm>
                <a:off x="5220360" y="97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9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0" name="CustomShape 17"/>
              <p:cNvSpPr/>
              <p:nvPr/>
            </p:nvSpPr>
            <p:spPr>
              <a:xfrm rot="10800000">
                <a:off x="6330240" y="104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1" name="CustomShape 18"/>
            <p:cNvSpPr/>
            <p:nvPr/>
          </p:nvSpPr>
          <p:spPr>
            <a:xfrm>
              <a:off x="5334120" y="9684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2" name="CustomShape 19"/>
          <p:cNvSpPr/>
          <p:nvPr/>
        </p:nvSpPr>
        <p:spPr>
          <a:xfrm>
            <a:off x="4182120" y="96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03" name="Group 20"/>
          <p:cNvGrpSpPr/>
          <p:nvPr/>
        </p:nvGrpSpPr>
        <p:grpSpPr>
          <a:xfrm>
            <a:off x="5220360" y="1631160"/>
            <a:ext cx="1299960" cy="257760"/>
            <a:chOff x="5220360" y="1631160"/>
            <a:chExt cx="1299960" cy="257760"/>
          </a:xfrm>
        </p:grpSpPr>
        <p:grpSp>
          <p:nvGrpSpPr>
            <p:cNvPr id="504" name="Group 21"/>
            <p:cNvGrpSpPr/>
            <p:nvPr/>
          </p:nvGrpSpPr>
          <p:grpSpPr>
            <a:xfrm>
              <a:off x="5220360" y="1634400"/>
              <a:ext cx="1299960" cy="248760"/>
              <a:chOff x="5220360" y="1634400"/>
              <a:chExt cx="1299960" cy="248760"/>
            </a:xfrm>
          </p:grpSpPr>
          <p:sp>
            <p:nvSpPr>
              <p:cNvPr id="505" name="CustomShape 22"/>
              <p:cNvSpPr/>
              <p:nvPr/>
            </p:nvSpPr>
            <p:spPr>
              <a:xfrm>
                <a:off x="5220360" y="16347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6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7" name="CustomShape 24"/>
              <p:cNvSpPr/>
              <p:nvPr/>
            </p:nvSpPr>
            <p:spPr>
              <a:xfrm rot="10800000">
                <a:off x="6330240" y="171252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8" name="CustomShape 25"/>
            <p:cNvSpPr/>
            <p:nvPr/>
          </p:nvSpPr>
          <p:spPr>
            <a:xfrm>
              <a:off x="5334120" y="163116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9" name="CustomShape 26"/>
          <p:cNvSpPr/>
          <p:nvPr/>
        </p:nvSpPr>
        <p:spPr>
          <a:xfrm>
            <a:off x="4182120" y="162972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10" name="Group 27"/>
          <p:cNvGrpSpPr/>
          <p:nvPr/>
        </p:nvGrpSpPr>
        <p:grpSpPr>
          <a:xfrm>
            <a:off x="5331240" y="1711440"/>
            <a:ext cx="45720" cy="109800"/>
            <a:chOff x="5331240" y="1711440"/>
            <a:chExt cx="45720" cy="109800"/>
          </a:xfrm>
        </p:grpSpPr>
        <p:sp>
          <p:nvSpPr>
            <p:cNvPr id="511" name="CustomShape 28"/>
            <p:cNvSpPr/>
            <p:nvPr/>
          </p:nvSpPr>
          <p:spPr>
            <a:xfrm>
              <a:off x="5331240" y="178200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12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3" name="CustomShape 30"/>
            <p:cNvSpPr/>
            <p:nvPr/>
          </p:nvSpPr>
          <p:spPr>
            <a:xfrm rot="5400000">
              <a:off x="5347080" y="17146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14" name="Group 31"/>
          <p:cNvGrpSpPr/>
          <p:nvPr/>
        </p:nvGrpSpPr>
        <p:grpSpPr>
          <a:xfrm>
            <a:off x="5220360" y="1968480"/>
            <a:ext cx="1299960" cy="257760"/>
            <a:chOff x="5220360" y="1968480"/>
            <a:chExt cx="1299960" cy="257760"/>
          </a:xfrm>
        </p:grpSpPr>
        <p:grpSp>
          <p:nvGrpSpPr>
            <p:cNvPr id="515" name="Group 32"/>
            <p:cNvGrpSpPr/>
            <p:nvPr/>
          </p:nvGrpSpPr>
          <p:grpSpPr>
            <a:xfrm>
              <a:off x="5220360" y="1971720"/>
              <a:ext cx="1299960" cy="248400"/>
              <a:chOff x="5220360" y="1971720"/>
              <a:chExt cx="1299960" cy="248400"/>
            </a:xfrm>
          </p:grpSpPr>
          <p:sp>
            <p:nvSpPr>
              <p:cNvPr id="516" name="CustomShape 33"/>
              <p:cNvSpPr/>
              <p:nvPr/>
            </p:nvSpPr>
            <p:spPr>
              <a:xfrm>
                <a:off x="5220360" y="19717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7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8" name="CustomShape 35"/>
              <p:cNvSpPr/>
              <p:nvPr/>
            </p:nvSpPr>
            <p:spPr>
              <a:xfrm rot="10800000">
                <a:off x="6330240" y="20498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19" name="CustomShape 36"/>
            <p:cNvSpPr/>
            <p:nvPr/>
          </p:nvSpPr>
          <p:spPr>
            <a:xfrm>
              <a:off x="5334120" y="196848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20" name="CustomShape 37"/>
          <p:cNvSpPr/>
          <p:nvPr/>
        </p:nvSpPr>
        <p:spPr>
          <a:xfrm>
            <a:off x="4182120" y="19670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21" name="Group 38"/>
          <p:cNvGrpSpPr/>
          <p:nvPr/>
        </p:nvGrpSpPr>
        <p:grpSpPr>
          <a:xfrm>
            <a:off x="5331240" y="2048760"/>
            <a:ext cx="45720" cy="109800"/>
            <a:chOff x="5331240" y="2048760"/>
            <a:chExt cx="45720" cy="109800"/>
          </a:xfrm>
        </p:grpSpPr>
        <p:sp>
          <p:nvSpPr>
            <p:cNvPr id="522" name="CustomShape 39"/>
            <p:cNvSpPr/>
            <p:nvPr/>
          </p:nvSpPr>
          <p:spPr>
            <a:xfrm>
              <a:off x="5331240" y="21193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3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4" name="CustomShape 41"/>
            <p:cNvSpPr/>
            <p:nvPr/>
          </p:nvSpPr>
          <p:spPr>
            <a:xfrm rot="5400000">
              <a:off x="5347080" y="2052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25" name="Group 42"/>
          <p:cNvGrpSpPr/>
          <p:nvPr/>
        </p:nvGrpSpPr>
        <p:grpSpPr>
          <a:xfrm>
            <a:off x="5220360" y="1300680"/>
            <a:ext cx="1299960" cy="257760"/>
            <a:chOff x="5220360" y="1300680"/>
            <a:chExt cx="1299960" cy="257760"/>
          </a:xfrm>
        </p:grpSpPr>
        <p:grpSp>
          <p:nvGrpSpPr>
            <p:cNvPr id="526" name="Group 43"/>
            <p:cNvGrpSpPr/>
            <p:nvPr/>
          </p:nvGrpSpPr>
          <p:grpSpPr>
            <a:xfrm>
              <a:off x="5220360" y="1303920"/>
              <a:ext cx="1299960" cy="248400"/>
              <a:chOff x="5220360" y="1303920"/>
              <a:chExt cx="1299960" cy="248400"/>
            </a:xfrm>
          </p:grpSpPr>
          <p:sp>
            <p:nvSpPr>
              <p:cNvPr id="527" name="CustomShape 44"/>
              <p:cNvSpPr/>
              <p:nvPr/>
            </p:nvSpPr>
            <p:spPr>
              <a:xfrm>
                <a:off x="5220360" y="13039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8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9" name="CustomShape 46"/>
              <p:cNvSpPr/>
              <p:nvPr/>
            </p:nvSpPr>
            <p:spPr>
              <a:xfrm rot="10800000">
                <a:off x="6330240" y="13820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30" name="CustomShape 47"/>
            <p:cNvSpPr/>
            <p:nvPr/>
          </p:nvSpPr>
          <p:spPr>
            <a:xfrm>
              <a:off x="5334120" y="130068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31" name="CustomShape 48"/>
          <p:cNvSpPr/>
          <p:nvPr/>
        </p:nvSpPr>
        <p:spPr>
          <a:xfrm>
            <a:off x="4182120" y="12992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32" name="Group 49"/>
          <p:cNvGrpSpPr/>
          <p:nvPr/>
        </p:nvGrpSpPr>
        <p:grpSpPr>
          <a:xfrm>
            <a:off x="5331240" y="1380960"/>
            <a:ext cx="45720" cy="109800"/>
            <a:chOff x="5331240" y="1380960"/>
            <a:chExt cx="45720" cy="109800"/>
          </a:xfrm>
        </p:grpSpPr>
        <p:sp>
          <p:nvSpPr>
            <p:cNvPr id="533" name="CustomShape 50"/>
            <p:cNvSpPr/>
            <p:nvPr/>
          </p:nvSpPr>
          <p:spPr>
            <a:xfrm>
              <a:off x="5331240" y="1451520"/>
              <a:ext cx="39960" cy="3924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4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5" name="CustomShape 52"/>
            <p:cNvSpPr/>
            <p:nvPr/>
          </p:nvSpPr>
          <p:spPr>
            <a:xfrm rot="5400000">
              <a:off x="5347080" y="13842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36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537" name="Group 54"/>
          <p:cNvGrpSpPr/>
          <p:nvPr/>
        </p:nvGrpSpPr>
        <p:grpSpPr>
          <a:xfrm>
            <a:off x="5212440" y="2446920"/>
            <a:ext cx="1299960" cy="257760"/>
            <a:chOff x="5212440" y="2446920"/>
            <a:chExt cx="1299960" cy="257760"/>
          </a:xfrm>
        </p:grpSpPr>
        <p:sp>
          <p:nvSpPr>
            <p:cNvPr id="538" name="CustomShape 55"/>
            <p:cNvSpPr/>
            <p:nvPr/>
          </p:nvSpPr>
          <p:spPr>
            <a:xfrm>
              <a:off x="5212440" y="245016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9" name="CustomShape 56"/>
            <p:cNvSpPr/>
            <p:nvPr/>
          </p:nvSpPr>
          <p:spPr>
            <a:xfrm>
              <a:off x="5325840" y="2446920"/>
              <a:ext cx="11847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540" name="Group 57"/>
          <p:cNvGrpSpPr/>
          <p:nvPr/>
        </p:nvGrpSpPr>
        <p:grpSpPr>
          <a:xfrm>
            <a:off x="5331240" y="2518920"/>
            <a:ext cx="45720" cy="109440"/>
            <a:chOff x="5331240" y="2518920"/>
            <a:chExt cx="45720" cy="109440"/>
          </a:xfrm>
        </p:grpSpPr>
        <p:sp>
          <p:nvSpPr>
            <p:cNvPr id="541" name="CustomShape 58"/>
            <p:cNvSpPr/>
            <p:nvPr/>
          </p:nvSpPr>
          <p:spPr>
            <a:xfrm>
              <a:off x="5331240" y="258912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2" name="Line 59"/>
            <p:cNvSpPr/>
            <p:nvPr/>
          </p:nvSpPr>
          <p:spPr>
            <a:xfrm flipV="1">
              <a:off x="5348880" y="25189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3" name="CustomShape 60"/>
            <p:cNvSpPr/>
            <p:nvPr/>
          </p:nvSpPr>
          <p:spPr>
            <a:xfrm rot="5400000">
              <a:off x="5347080" y="25218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44" name="CustomShape 61"/>
          <p:cNvSpPr/>
          <p:nvPr/>
        </p:nvSpPr>
        <p:spPr>
          <a:xfrm>
            <a:off x="4182120" y="31428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5" name="CustomShape 62"/>
          <p:cNvSpPr/>
          <p:nvPr/>
        </p:nvSpPr>
        <p:spPr>
          <a:xfrm>
            <a:off x="5235480" y="31500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46" name="Group 63"/>
          <p:cNvGrpSpPr/>
          <p:nvPr/>
        </p:nvGrpSpPr>
        <p:grpSpPr>
          <a:xfrm>
            <a:off x="5211360" y="2765160"/>
            <a:ext cx="1299960" cy="257760"/>
            <a:chOff x="5211360" y="2765160"/>
            <a:chExt cx="1299960" cy="257760"/>
          </a:xfrm>
        </p:grpSpPr>
        <p:grpSp>
          <p:nvGrpSpPr>
            <p:cNvPr id="547" name="Group 64"/>
            <p:cNvGrpSpPr/>
            <p:nvPr/>
          </p:nvGrpSpPr>
          <p:grpSpPr>
            <a:xfrm>
              <a:off x="5211360" y="2765160"/>
              <a:ext cx="1299960" cy="257760"/>
              <a:chOff x="5211360" y="2765160"/>
              <a:chExt cx="1299960" cy="257760"/>
            </a:xfrm>
          </p:grpSpPr>
          <p:sp>
            <p:nvSpPr>
              <p:cNvPr id="548" name="CustomShape 65"/>
              <p:cNvSpPr/>
              <p:nvPr/>
            </p:nvSpPr>
            <p:spPr>
              <a:xfrm>
                <a:off x="5211360" y="276840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9" name="CustomShape 66"/>
              <p:cNvSpPr/>
              <p:nvPr/>
            </p:nvSpPr>
            <p:spPr>
              <a:xfrm>
                <a:off x="5325120" y="2765160"/>
                <a:ext cx="11858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550" name="Group 67"/>
            <p:cNvGrpSpPr/>
            <p:nvPr/>
          </p:nvGrpSpPr>
          <p:grpSpPr>
            <a:xfrm>
              <a:off x="5322240" y="2837520"/>
              <a:ext cx="45720" cy="109440"/>
              <a:chOff x="5322240" y="2837520"/>
              <a:chExt cx="45720" cy="109440"/>
            </a:xfrm>
          </p:grpSpPr>
          <p:sp>
            <p:nvSpPr>
              <p:cNvPr id="551" name="CustomShape 68"/>
              <p:cNvSpPr/>
              <p:nvPr/>
            </p:nvSpPr>
            <p:spPr>
              <a:xfrm>
                <a:off x="5322240" y="290772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2" name="Line 69"/>
              <p:cNvSpPr/>
              <p:nvPr/>
            </p:nvSpPr>
            <p:spPr>
              <a:xfrm flipV="1">
                <a:off x="5339520" y="283752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3" name="CustomShape 70"/>
              <p:cNvSpPr/>
              <p:nvPr/>
            </p:nvSpPr>
            <p:spPr>
              <a:xfrm rot="5400000">
                <a:off x="5338080" y="28404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554" name="Line 71"/>
          <p:cNvSpPr/>
          <p:nvPr/>
        </p:nvSpPr>
        <p:spPr>
          <a:xfrm flipH="1">
            <a:off x="3517200" y="30960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5" name="CustomShape 72"/>
          <p:cNvSpPr/>
          <p:nvPr/>
        </p:nvSpPr>
        <p:spPr>
          <a:xfrm>
            <a:off x="129240" y="0"/>
            <a:ext cx="3004200" cy="41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Editing an existing course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56" name="Group 73"/>
          <p:cNvGrpSpPr/>
          <p:nvPr/>
        </p:nvGrpSpPr>
        <p:grpSpPr>
          <a:xfrm>
            <a:off x="5211360" y="3384360"/>
            <a:ext cx="1299960" cy="257760"/>
            <a:chOff x="5211360" y="3384360"/>
            <a:chExt cx="1299960" cy="257760"/>
          </a:xfrm>
        </p:grpSpPr>
        <p:sp>
          <p:nvSpPr>
            <p:cNvPr id="557" name="CustomShape 74"/>
            <p:cNvSpPr/>
            <p:nvPr/>
          </p:nvSpPr>
          <p:spPr>
            <a:xfrm>
              <a:off x="5211360" y="338760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8" name="CustomShape 75"/>
            <p:cNvSpPr/>
            <p:nvPr/>
          </p:nvSpPr>
          <p:spPr>
            <a:xfrm>
              <a:off x="5220360" y="338436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59" name="Line 76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77"/>
          <p:cNvSpPr/>
          <p:nvPr/>
        </p:nvSpPr>
        <p:spPr>
          <a:xfrm>
            <a:off x="420480" y="2462400"/>
            <a:ext cx="2309400" cy="574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Spare marks created earlier which are currently unused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61" name="Line 78"/>
          <p:cNvSpPr/>
          <p:nvPr/>
        </p:nvSpPr>
        <p:spPr>
          <a:xfrm flipV="1">
            <a:off x="2730240" y="2718360"/>
            <a:ext cx="2017440" cy="316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2" name="CustomShape 79"/>
          <p:cNvSpPr/>
          <p:nvPr/>
        </p:nvSpPr>
        <p:spPr>
          <a:xfrm>
            <a:off x="317520" y="1169280"/>
            <a:ext cx="2309400" cy="4251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Marks and their associated role restored from the course.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63" name="Group 80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564" name="CustomShape 81"/>
            <p:cNvSpPr/>
            <p:nvPr/>
          </p:nvSpPr>
          <p:spPr>
            <a:xfrm>
              <a:off x="6118560" y="10335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5" name="Line 82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6" name="Line 83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67" name="Group 84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568" name="CustomShape 85"/>
            <p:cNvSpPr/>
            <p:nvPr/>
          </p:nvSpPr>
          <p:spPr>
            <a:xfrm>
              <a:off x="6118560" y="7138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9" name="Line 86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0" name="Line 87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1" name="Group 88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572" name="CustomShape 89"/>
            <p:cNvSpPr/>
            <p:nvPr/>
          </p:nvSpPr>
          <p:spPr>
            <a:xfrm>
              <a:off x="6118560" y="17074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3" name="Line 90"/>
            <p:cNvSpPr/>
            <p:nvPr/>
          </p:nvSpPr>
          <p:spPr>
            <a:xfrm flipH="1">
              <a:off x="6076800" y="17632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4" name="Line 91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5" name="Group 92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576" name="CustomShape 93"/>
            <p:cNvSpPr/>
            <p:nvPr/>
          </p:nvSpPr>
          <p:spPr>
            <a:xfrm>
              <a:off x="6118560" y="2035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7" name="Line 94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8" name="Line 95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9" name="Group 96"/>
          <p:cNvGrpSpPr/>
          <p:nvPr/>
        </p:nvGrpSpPr>
        <p:grpSpPr>
          <a:xfrm>
            <a:off x="5321880" y="1042920"/>
            <a:ext cx="45720" cy="109800"/>
            <a:chOff x="5321880" y="1042920"/>
            <a:chExt cx="45720" cy="109800"/>
          </a:xfrm>
        </p:grpSpPr>
        <p:sp>
          <p:nvSpPr>
            <p:cNvPr id="580" name="CustomShape 97"/>
            <p:cNvSpPr/>
            <p:nvPr/>
          </p:nvSpPr>
          <p:spPr>
            <a:xfrm>
              <a:off x="5321880" y="111348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1" name="Line 98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2" name="CustomShape 99"/>
            <p:cNvSpPr/>
            <p:nvPr/>
          </p:nvSpPr>
          <p:spPr>
            <a:xfrm rot="5400000">
              <a:off x="5337720" y="104616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3" name="Group 100"/>
          <p:cNvGrpSpPr/>
          <p:nvPr/>
        </p:nvGrpSpPr>
        <p:grpSpPr>
          <a:xfrm>
            <a:off x="6060960" y="1358640"/>
            <a:ext cx="192240" cy="172080"/>
            <a:chOff x="6060960" y="1358640"/>
            <a:chExt cx="192240" cy="172080"/>
          </a:xfrm>
        </p:grpSpPr>
        <p:sp>
          <p:nvSpPr>
            <p:cNvPr id="584" name="CustomShape 101"/>
            <p:cNvSpPr/>
            <p:nvPr/>
          </p:nvSpPr>
          <p:spPr>
            <a:xfrm>
              <a:off x="6102360" y="13881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5" name="Line 102"/>
            <p:cNvSpPr/>
            <p:nvPr/>
          </p:nvSpPr>
          <p:spPr>
            <a:xfrm flipH="1">
              <a:off x="606096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6" name="Line 103"/>
            <p:cNvSpPr/>
            <p:nvPr/>
          </p:nvSpPr>
          <p:spPr>
            <a:xfrm flipV="1">
              <a:off x="616536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87" name="CustomShape 104"/>
          <p:cNvSpPr/>
          <p:nvPr/>
        </p:nvSpPr>
        <p:spPr>
          <a:xfrm>
            <a:off x="3657600" y="567720"/>
            <a:ext cx="374400" cy="1615680"/>
          </a:xfrm>
          <a:prstGeom prst="leftBrace">
            <a:avLst>
              <a:gd name="adj1" fmla="val 42549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8" name="Line 105"/>
          <p:cNvSpPr/>
          <p:nvPr/>
        </p:nvSpPr>
        <p:spPr>
          <a:xfrm flipV="1">
            <a:off x="2627280" y="1375920"/>
            <a:ext cx="1029960" cy="6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9" name="CustomShape 106"/>
          <p:cNvSpPr/>
          <p:nvPr/>
        </p:nvSpPr>
        <p:spPr>
          <a:xfrm>
            <a:off x="4748040" y="2445120"/>
            <a:ext cx="374400" cy="546480"/>
          </a:xfrm>
          <a:prstGeom prst="leftBrace">
            <a:avLst>
              <a:gd name="adj1" fmla="val 25782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590" name="Group 107"/>
          <p:cNvGrpSpPr/>
          <p:nvPr/>
        </p:nvGrpSpPr>
        <p:grpSpPr>
          <a:xfrm>
            <a:off x="8462160" y="5752080"/>
            <a:ext cx="192600" cy="463680"/>
            <a:chOff x="8462160" y="5752080"/>
            <a:chExt cx="192600" cy="463680"/>
          </a:xfrm>
        </p:grpSpPr>
        <p:sp>
          <p:nvSpPr>
            <p:cNvPr id="591" name="CustomShape 108"/>
            <p:cNvSpPr/>
            <p:nvPr/>
          </p:nvSpPr>
          <p:spPr>
            <a:xfrm>
              <a:off x="8462160" y="6048000"/>
              <a:ext cx="171000" cy="1677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2" name="Line 109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3" name="CustomShape 110"/>
            <p:cNvSpPr/>
            <p:nvPr/>
          </p:nvSpPr>
          <p:spPr>
            <a:xfrm rot="5400000">
              <a:off x="8526240" y="5763960"/>
              <a:ext cx="140400" cy="1162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94" name="Line 111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5" name="Group 112"/>
          <p:cNvGrpSpPr/>
          <p:nvPr/>
        </p:nvGrpSpPr>
        <p:grpSpPr>
          <a:xfrm>
            <a:off x="8746560" y="4090320"/>
            <a:ext cx="192600" cy="463680"/>
            <a:chOff x="8746560" y="4090320"/>
            <a:chExt cx="192600" cy="463680"/>
          </a:xfrm>
        </p:grpSpPr>
        <p:sp>
          <p:nvSpPr>
            <p:cNvPr id="596" name="CustomShape 113"/>
            <p:cNvSpPr/>
            <p:nvPr/>
          </p:nvSpPr>
          <p:spPr>
            <a:xfrm>
              <a:off x="874656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7" name="Line 114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8" name="CustomShape 115"/>
            <p:cNvSpPr/>
            <p:nvPr/>
          </p:nvSpPr>
          <p:spPr>
            <a:xfrm rot="5400000">
              <a:off x="881064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99" name="Group 116"/>
          <p:cNvGrpSpPr/>
          <p:nvPr/>
        </p:nvGrpSpPr>
        <p:grpSpPr>
          <a:xfrm>
            <a:off x="9604440" y="4090320"/>
            <a:ext cx="192600" cy="463680"/>
            <a:chOff x="9604440" y="4090320"/>
            <a:chExt cx="192600" cy="463680"/>
          </a:xfrm>
        </p:grpSpPr>
        <p:sp>
          <p:nvSpPr>
            <p:cNvPr id="600" name="CustomShape 117"/>
            <p:cNvSpPr/>
            <p:nvPr/>
          </p:nvSpPr>
          <p:spPr>
            <a:xfrm>
              <a:off x="960444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1" name="Line 118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2" name="CustomShape 119"/>
            <p:cNvSpPr/>
            <p:nvPr/>
          </p:nvSpPr>
          <p:spPr>
            <a:xfrm rot="5400000">
              <a:off x="966852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03" name="CustomShape 120"/>
          <p:cNvSpPr/>
          <p:nvPr/>
        </p:nvSpPr>
        <p:spPr>
          <a:xfrm>
            <a:off x="11691720" y="2239920"/>
            <a:ext cx="19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4" name="CustomShape 121"/>
          <p:cNvSpPr/>
          <p:nvPr/>
        </p:nvSpPr>
        <p:spPr>
          <a:xfrm>
            <a:off x="972972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5" name="CustomShape 122"/>
          <p:cNvSpPr/>
          <p:nvPr/>
        </p:nvSpPr>
        <p:spPr>
          <a:xfrm>
            <a:off x="882216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6" name="Group 123"/>
          <p:cNvGrpSpPr/>
          <p:nvPr/>
        </p:nvGrpSpPr>
        <p:grpSpPr>
          <a:xfrm>
            <a:off x="11900520" y="1936080"/>
            <a:ext cx="192240" cy="463680"/>
            <a:chOff x="11900520" y="1936080"/>
            <a:chExt cx="192240" cy="463680"/>
          </a:xfrm>
        </p:grpSpPr>
        <p:sp>
          <p:nvSpPr>
            <p:cNvPr id="607" name="CustomShape 124"/>
            <p:cNvSpPr/>
            <p:nvPr/>
          </p:nvSpPr>
          <p:spPr>
            <a:xfrm>
              <a:off x="11900520" y="2232000"/>
              <a:ext cx="171000" cy="16776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8" name="Line 125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9" name="CustomShape 126"/>
            <p:cNvSpPr/>
            <p:nvPr/>
          </p:nvSpPr>
          <p:spPr>
            <a:xfrm rot="5400000">
              <a:off x="11964240" y="194832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10" name="CustomShape 127"/>
          <p:cNvSpPr/>
          <p:nvPr/>
        </p:nvSpPr>
        <p:spPr>
          <a:xfrm>
            <a:off x="8283960" y="6202440"/>
            <a:ext cx="104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11" name="Group 128"/>
          <p:cNvGrpSpPr/>
          <p:nvPr/>
        </p:nvGrpSpPr>
        <p:grpSpPr>
          <a:xfrm>
            <a:off x="9910440" y="5923440"/>
            <a:ext cx="191880" cy="416520"/>
            <a:chOff x="9910440" y="5923440"/>
            <a:chExt cx="191880" cy="416520"/>
          </a:xfrm>
        </p:grpSpPr>
        <p:sp>
          <p:nvSpPr>
            <p:cNvPr id="612" name="CustomShape 129"/>
            <p:cNvSpPr/>
            <p:nvPr/>
          </p:nvSpPr>
          <p:spPr>
            <a:xfrm>
              <a:off x="9910440" y="5923440"/>
              <a:ext cx="191880" cy="41652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3" name="CustomShape 130"/>
            <p:cNvSpPr/>
            <p:nvPr/>
          </p:nvSpPr>
          <p:spPr>
            <a:xfrm>
              <a:off x="9985680" y="6124320"/>
              <a:ext cx="45000" cy="45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614" name="CustomShape 131"/>
          <p:cNvSpPr/>
          <p:nvPr/>
        </p:nvSpPr>
        <p:spPr>
          <a:xfrm>
            <a:off x="10164600" y="6181200"/>
            <a:ext cx="1293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132"/>
          <p:cNvSpPr/>
          <p:nvPr/>
        </p:nvSpPr>
        <p:spPr>
          <a:xfrm>
            <a:off x="9262800" y="2031840"/>
            <a:ext cx="2953080" cy="442440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6" name="Group 133"/>
          <p:cNvGrpSpPr/>
          <p:nvPr/>
        </p:nvGrpSpPr>
        <p:grpSpPr>
          <a:xfrm>
            <a:off x="9302400" y="1872720"/>
            <a:ext cx="192600" cy="463320"/>
            <a:chOff x="9302400" y="1872720"/>
            <a:chExt cx="192600" cy="463320"/>
          </a:xfrm>
        </p:grpSpPr>
        <p:sp>
          <p:nvSpPr>
            <p:cNvPr id="617" name="CustomShape 134"/>
            <p:cNvSpPr/>
            <p:nvPr/>
          </p:nvSpPr>
          <p:spPr>
            <a:xfrm>
              <a:off x="9302400" y="2168280"/>
              <a:ext cx="171000" cy="1677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8" name="Line 135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9" name="CustomShape 136"/>
            <p:cNvSpPr/>
            <p:nvPr/>
          </p:nvSpPr>
          <p:spPr>
            <a:xfrm rot="5400000">
              <a:off x="9366480" y="188460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20" name="Group 137"/>
          <p:cNvGrpSpPr/>
          <p:nvPr/>
        </p:nvGrpSpPr>
        <p:grpSpPr>
          <a:xfrm>
            <a:off x="7650720" y="1845000"/>
            <a:ext cx="192600" cy="463680"/>
            <a:chOff x="7650720" y="1845000"/>
            <a:chExt cx="192600" cy="463680"/>
          </a:xfrm>
        </p:grpSpPr>
        <p:sp>
          <p:nvSpPr>
            <p:cNvPr id="621" name="CustomShape 138"/>
            <p:cNvSpPr/>
            <p:nvPr/>
          </p:nvSpPr>
          <p:spPr>
            <a:xfrm>
              <a:off x="7650720" y="2140920"/>
              <a:ext cx="171000" cy="16776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22" name="Line 139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3" name="CustomShape 140"/>
            <p:cNvSpPr/>
            <p:nvPr/>
          </p:nvSpPr>
          <p:spPr>
            <a:xfrm rot="5400000">
              <a:off x="7714800" y="185724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2743200" y="2772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 rot="10727400">
            <a:off x="5483880" y="4600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"/>
          <p:cNvSpPr/>
          <p:nvPr/>
        </p:nvSpPr>
        <p:spPr>
          <a:xfrm>
            <a:off x="2926080" y="340560"/>
            <a:ext cx="23770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640080" y="460080"/>
            <a:ext cx="1963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274320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"/>
          <p:cNvSpPr/>
          <p:nvPr/>
        </p:nvSpPr>
        <p:spPr>
          <a:xfrm rot="10727400">
            <a:off x="548388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7"/>
          <p:cNvSpPr/>
          <p:nvPr/>
        </p:nvSpPr>
        <p:spPr>
          <a:xfrm>
            <a:off x="3248640" y="1855800"/>
            <a:ext cx="11883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640080" y="174024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2560320" y="1557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0"/>
          <p:cNvSpPr/>
          <p:nvPr/>
        </p:nvSpPr>
        <p:spPr>
          <a:xfrm>
            <a:off x="804672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1"/>
          <p:cNvSpPr/>
          <p:nvPr/>
        </p:nvSpPr>
        <p:spPr>
          <a:xfrm rot="10727400">
            <a:off x="1078740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2"/>
          <p:cNvSpPr/>
          <p:nvPr/>
        </p:nvSpPr>
        <p:spPr>
          <a:xfrm>
            <a:off x="8595360" y="1831680"/>
            <a:ext cx="10054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11521440" y="1831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4"/>
          <p:cNvSpPr/>
          <p:nvPr/>
        </p:nvSpPr>
        <p:spPr>
          <a:xfrm>
            <a:off x="2743200" y="2692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5"/>
          <p:cNvSpPr/>
          <p:nvPr/>
        </p:nvSpPr>
        <p:spPr>
          <a:xfrm rot="10727400">
            <a:off x="5483880" y="2875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6"/>
          <p:cNvSpPr/>
          <p:nvPr/>
        </p:nvSpPr>
        <p:spPr>
          <a:xfrm>
            <a:off x="3249000" y="2901240"/>
            <a:ext cx="19198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0" name="CustomShape 17"/>
          <p:cNvSpPr/>
          <p:nvPr/>
        </p:nvSpPr>
        <p:spPr>
          <a:xfrm>
            <a:off x="2560320" y="2601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8"/>
          <p:cNvSpPr/>
          <p:nvPr/>
        </p:nvSpPr>
        <p:spPr>
          <a:xfrm>
            <a:off x="11521440" y="2875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19"/>
          <p:cNvSpPr/>
          <p:nvPr/>
        </p:nvSpPr>
        <p:spPr>
          <a:xfrm>
            <a:off x="274320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0"/>
          <p:cNvSpPr/>
          <p:nvPr/>
        </p:nvSpPr>
        <p:spPr>
          <a:xfrm rot="10727400">
            <a:off x="5483880" y="3919680"/>
            <a:ext cx="365400" cy="27396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1"/>
          <p:cNvSpPr/>
          <p:nvPr/>
        </p:nvSpPr>
        <p:spPr>
          <a:xfrm>
            <a:off x="3200400" y="3934800"/>
            <a:ext cx="16455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5" name="CustomShape 22"/>
          <p:cNvSpPr/>
          <p:nvPr/>
        </p:nvSpPr>
        <p:spPr>
          <a:xfrm>
            <a:off x="2560320" y="364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3"/>
          <p:cNvSpPr/>
          <p:nvPr/>
        </p:nvSpPr>
        <p:spPr>
          <a:xfrm>
            <a:off x="804672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4"/>
          <p:cNvSpPr/>
          <p:nvPr/>
        </p:nvSpPr>
        <p:spPr>
          <a:xfrm rot="10727400">
            <a:off x="10787400" y="391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5"/>
          <p:cNvSpPr/>
          <p:nvPr/>
        </p:nvSpPr>
        <p:spPr>
          <a:xfrm>
            <a:off x="8577360" y="3907080"/>
            <a:ext cx="1604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9" name="CustomShape 26"/>
          <p:cNvSpPr/>
          <p:nvPr/>
        </p:nvSpPr>
        <p:spPr>
          <a:xfrm>
            <a:off x="11521440" y="391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0" name="CustomShape 27"/>
          <p:cNvSpPr/>
          <p:nvPr/>
        </p:nvSpPr>
        <p:spPr>
          <a:xfrm>
            <a:off x="2743200" y="4744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8"/>
          <p:cNvSpPr/>
          <p:nvPr/>
        </p:nvSpPr>
        <p:spPr>
          <a:xfrm rot="10727400">
            <a:off x="5483880" y="4927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9"/>
          <p:cNvSpPr/>
          <p:nvPr/>
        </p:nvSpPr>
        <p:spPr>
          <a:xfrm>
            <a:off x="3200400" y="4912920"/>
            <a:ext cx="164556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3" name="CustomShape 30"/>
          <p:cNvSpPr/>
          <p:nvPr/>
        </p:nvSpPr>
        <p:spPr>
          <a:xfrm>
            <a:off x="2560320" y="4653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1"/>
          <p:cNvSpPr/>
          <p:nvPr/>
        </p:nvSpPr>
        <p:spPr>
          <a:xfrm>
            <a:off x="11521440" y="4927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5" name="CustomShape 32"/>
          <p:cNvSpPr/>
          <p:nvPr/>
        </p:nvSpPr>
        <p:spPr>
          <a:xfrm>
            <a:off x="274320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3"/>
          <p:cNvSpPr/>
          <p:nvPr/>
        </p:nvSpPr>
        <p:spPr>
          <a:xfrm rot="10727400">
            <a:off x="548388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4"/>
          <p:cNvSpPr/>
          <p:nvPr/>
        </p:nvSpPr>
        <p:spPr>
          <a:xfrm>
            <a:off x="3291840" y="5918760"/>
            <a:ext cx="11883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8" name="CustomShape 35"/>
          <p:cNvSpPr/>
          <p:nvPr/>
        </p:nvSpPr>
        <p:spPr>
          <a:xfrm>
            <a:off x="2560320" y="562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36"/>
          <p:cNvSpPr/>
          <p:nvPr/>
        </p:nvSpPr>
        <p:spPr>
          <a:xfrm>
            <a:off x="804672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37"/>
          <p:cNvSpPr/>
          <p:nvPr/>
        </p:nvSpPr>
        <p:spPr>
          <a:xfrm rot="10727400">
            <a:off x="1078740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8"/>
          <p:cNvSpPr/>
          <p:nvPr/>
        </p:nvSpPr>
        <p:spPr>
          <a:xfrm>
            <a:off x="8595360" y="5871600"/>
            <a:ext cx="109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2" name="CustomShape 39"/>
          <p:cNvSpPr/>
          <p:nvPr/>
        </p:nvSpPr>
        <p:spPr>
          <a:xfrm>
            <a:off x="11521440" y="589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3" name="CustomShape 40"/>
          <p:cNvSpPr/>
          <p:nvPr/>
        </p:nvSpPr>
        <p:spPr>
          <a:xfrm>
            <a:off x="2790000" y="17402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1"/>
          <p:cNvSpPr/>
          <p:nvPr/>
        </p:nvSpPr>
        <p:spPr>
          <a:xfrm>
            <a:off x="2814840" y="183168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5" name="CustomShape 42"/>
          <p:cNvSpPr/>
          <p:nvPr/>
        </p:nvSpPr>
        <p:spPr>
          <a:xfrm>
            <a:off x="8118360" y="1740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3"/>
          <p:cNvSpPr/>
          <p:nvPr/>
        </p:nvSpPr>
        <p:spPr>
          <a:xfrm>
            <a:off x="8143200" y="183204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67" name="Group 44"/>
          <p:cNvGrpSpPr/>
          <p:nvPr/>
        </p:nvGrpSpPr>
        <p:grpSpPr>
          <a:xfrm>
            <a:off x="4876560" y="1663920"/>
            <a:ext cx="622080" cy="599760"/>
            <a:chOff x="4876560" y="1663920"/>
            <a:chExt cx="622080" cy="599760"/>
          </a:xfrm>
        </p:grpSpPr>
        <p:sp>
          <p:nvSpPr>
            <p:cNvPr id="668" name="CustomShape 45"/>
            <p:cNvSpPr/>
            <p:nvPr/>
          </p:nvSpPr>
          <p:spPr>
            <a:xfrm rot="2250000">
              <a:off x="4976280" y="1992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46"/>
            <p:cNvSpPr/>
            <p:nvPr/>
          </p:nvSpPr>
          <p:spPr>
            <a:xfrm rot="13224600">
              <a:off x="5254560" y="1713240"/>
              <a:ext cx="140040" cy="21024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7"/>
            <p:cNvSpPr/>
            <p:nvPr/>
          </p:nvSpPr>
          <p:spPr>
            <a:xfrm rot="5153400">
              <a:off x="4916160" y="1845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48"/>
            <p:cNvSpPr/>
            <p:nvPr/>
          </p:nvSpPr>
          <p:spPr>
            <a:xfrm>
              <a:off x="5096160" y="2053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9"/>
            <p:cNvSpPr/>
            <p:nvPr/>
          </p:nvSpPr>
          <p:spPr>
            <a:xfrm rot="15977400">
              <a:off x="5319360" y="1845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50"/>
            <p:cNvSpPr/>
            <p:nvPr/>
          </p:nvSpPr>
          <p:spPr>
            <a:xfrm rot="10800000">
              <a:off x="5096520" y="1663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51"/>
            <p:cNvSpPr/>
            <p:nvPr/>
          </p:nvSpPr>
          <p:spPr>
            <a:xfrm rot="19077600">
              <a:off x="5253840" y="1994040"/>
              <a:ext cx="13968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52"/>
            <p:cNvSpPr/>
            <p:nvPr/>
          </p:nvSpPr>
          <p:spPr>
            <a:xfrm rot="8416200">
              <a:off x="4975200" y="17128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76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677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6040" cy="342360"/>
          </a:xfrm>
          <a:prstGeom prst="rect">
            <a:avLst/>
          </a:prstGeom>
          <a:ln>
            <a:noFill/>
          </a:ln>
        </p:spPr>
      </p:pic>
      <p:pic>
        <p:nvPicPr>
          <p:cNvPr id="678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679" name="CustomShape 53"/>
          <p:cNvSpPr/>
          <p:nvPr/>
        </p:nvSpPr>
        <p:spPr>
          <a:xfrm>
            <a:off x="2790360" y="2784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4"/>
          <p:cNvSpPr/>
          <p:nvPr/>
        </p:nvSpPr>
        <p:spPr>
          <a:xfrm>
            <a:off x="2887200" y="287604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81" name="Group 55"/>
          <p:cNvGrpSpPr/>
          <p:nvPr/>
        </p:nvGrpSpPr>
        <p:grpSpPr>
          <a:xfrm>
            <a:off x="4903920" y="2732400"/>
            <a:ext cx="622080" cy="599760"/>
            <a:chOff x="4903920" y="2732400"/>
            <a:chExt cx="622080" cy="599760"/>
          </a:xfrm>
        </p:grpSpPr>
        <p:sp>
          <p:nvSpPr>
            <p:cNvPr id="682" name="CustomShape 56"/>
            <p:cNvSpPr/>
            <p:nvPr/>
          </p:nvSpPr>
          <p:spPr>
            <a:xfrm rot="2250000">
              <a:off x="5003640" y="306072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7"/>
            <p:cNvSpPr/>
            <p:nvPr/>
          </p:nvSpPr>
          <p:spPr>
            <a:xfrm rot="13224600">
              <a:off x="5281920" y="27817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58"/>
            <p:cNvSpPr/>
            <p:nvPr/>
          </p:nvSpPr>
          <p:spPr>
            <a:xfrm rot="5153400">
              <a:off x="4943520" y="29138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59"/>
            <p:cNvSpPr/>
            <p:nvPr/>
          </p:nvSpPr>
          <p:spPr>
            <a:xfrm>
              <a:off x="5123520" y="31222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0"/>
            <p:cNvSpPr/>
            <p:nvPr/>
          </p:nvSpPr>
          <p:spPr>
            <a:xfrm rot="15977400">
              <a:off x="5346720" y="29142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61"/>
            <p:cNvSpPr/>
            <p:nvPr/>
          </p:nvSpPr>
          <p:spPr>
            <a:xfrm rot="10800000">
              <a:off x="5123880" y="27324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62"/>
            <p:cNvSpPr/>
            <p:nvPr/>
          </p:nvSpPr>
          <p:spPr>
            <a:xfrm rot="19077600">
              <a:off x="5281200" y="30625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63"/>
            <p:cNvSpPr/>
            <p:nvPr/>
          </p:nvSpPr>
          <p:spPr>
            <a:xfrm rot="8416200">
              <a:off x="5002560" y="278136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90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6040" cy="37080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693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6320" cy="351720"/>
          </a:xfrm>
          <a:prstGeom prst="rect">
            <a:avLst/>
          </a:prstGeom>
          <a:ln>
            <a:noFill/>
          </a:ln>
        </p:spPr>
      </p:pic>
      <p:grpSp>
        <p:nvGrpSpPr>
          <p:cNvPr id="694" name="Group 64"/>
          <p:cNvGrpSpPr/>
          <p:nvPr/>
        </p:nvGrpSpPr>
        <p:grpSpPr>
          <a:xfrm>
            <a:off x="4876920" y="5731920"/>
            <a:ext cx="622080" cy="599760"/>
            <a:chOff x="4876920" y="5731920"/>
            <a:chExt cx="622080" cy="599760"/>
          </a:xfrm>
        </p:grpSpPr>
        <p:sp>
          <p:nvSpPr>
            <p:cNvPr id="695" name="CustomShape 65"/>
            <p:cNvSpPr/>
            <p:nvPr/>
          </p:nvSpPr>
          <p:spPr>
            <a:xfrm rot="2250000">
              <a:off x="4976640" y="6060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66"/>
            <p:cNvSpPr/>
            <p:nvPr/>
          </p:nvSpPr>
          <p:spPr>
            <a:xfrm rot="13224600">
              <a:off x="5254920" y="57812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67"/>
            <p:cNvSpPr/>
            <p:nvPr/>
          </p:nvSpPr>
          <p:spPr>
            <a:xfrm rot="5153400">
              <a:off x="4916520" y="5913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68"/>
            <p:cNvSpPr/>
            <p:nvPr/>
          </p:nvSpPr>
          <p:spPr>
            <a:xfrm>
              <a:off x="5096520" y="6121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69"/>
            <p:cNvSpPr/>
            <p:nvPr/>
          </p:nvSpPr>
          <p:spPr>
            <a:xfrm rot="15977400">
              <a:off x="5319720" y="5913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70"/>
            <p:cNvSpPr/>
            <p:nvPr/>
          </p:nvSpPr>
          <p:spPr>
            <a:xfrm rot="10800000">
              <a:off x="5096880" y="5731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71"/>
            <p:cNvSpPr/>
            <p:nvPr/>
          </p:nvSpPr>
          <p:spPr>
            <a:xfrm rot="19077600">
              <a:off x="5254200" y="606204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72"/>
            <p:cNvSpPr/>
            <p:nvPr/>
          </p:nvSpPr>
          <p:spPr>
            <a:xfrm rot="8416200">
              <a:off x="4975560" y="578088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03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960" cy="389880"/>
          </a:xfrm>
          <a:prstGeom prst="rect">
            <a:avLst/>
          </a:prstGeom>
          <a:ln>
            <a:noFill/>
          </a:ln>
        </p:spPr>
      </p:pic>
      <p:sp>
        <p:nvSpPr>
          <p:cNvPr id="704" name="CustomShape 73"/>
          <p:cNvSpPr/>
          <p:nvPr/>
        </p:nvSpPr>
        <p:spPr>
          <a:xfrm>
            <a:off x="2790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74"/>
          <p:cNvSpPr/>
          <p:nvPr/>
        </p:nvSpPr>
        <p:spPr>
          <a:xfrm>
            <a:off x="2815560" y="3920400"/>
            <a:ext cx="3938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6" name="CustomShape 75"/>
          <p:cNvSpPr/>
          <p:nvPr/>
        </p:nvSpPr>
        <p:spPr>
          <a:xfrm>
            <a:off x="8118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76"/>
          <p:cNvSpPr/>
          <p:nvPr/>
        </p:nvSpPr>
        <p:spPr>
          <a:xfrm>
            <a:off x="8179560" y="3920400"/>
            <a:ext cx="3830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8" name="CustomShape 77"/>
          <p:cNvSpPr/>
          <p:nvPr/>
        </p:nvSpPr>
        <p:spPr>
          <a:xfrm>
            <a:off x="2790720" y="4800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78"/>
          <p:cNvSpPr/>
          <p:nvPr/>
        </p:nvSpPr>
        <p:spPr>
          <a:xfrm>
            <a:off x="2887560" y="489240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0" name="CustomShape 79"/>
          <p:cNvSpPr/>
          <p:nvPr/>
        </p:nvSpPr>
        <p:spPr>
          <a:xfrm>
            <a:off x="283320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80"/>
          <p:cNvSpPr/>
          <p:nvPr/>
        </p:nvSpPr>
        <p:spPr>
          <a:xfrm>
            <a:off x="285804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2" name="CustomShape 81"/>
          <p:cNvSpPr/>
          <p:nvPr/>
        </p:nvSpPr>
        <p:spPr>
          <a:xfrm>
            <a:off x="813672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82"/>
          <p:cNvSpPr/>
          <p:nvPr/>
        </p:nvSpPr>
        <p:spPr>
          <a:xfrm>
            <a:off x="816156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4" name="CustomShape 83"/>
          <p:cNvSpPr/>
          <p:nvPr/>
        </p:nvSpPr>
        <p:spPr>
          <a:xfrm>
            <a:off x="11521440" y="238032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5" name="CustomShape 84"/>
          <p:cNvSpPr/>
          <p:nvPr/>
        </p:nvSpPr>
        <p:spPr>
          <a:xfrm>
            <a:off x="11521800" y="338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85"/>
          <p:cNvSpPr/>
          <p:nvPr/>
        </p:nvSpPr>
        <p:spPr>
          <a:xfrm>
            <a:off x="11521800" y="446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7" name="CustomShape 86"/>
          <p:cNvSpPr/>
          <p:nvPr/>
        </p:nvSpPr>
        <p:spPr>
          <a:xfrm>
            <a:off x="11521800" y="5404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CustomShape 87"/>
          <p:cNvSpPr/>
          <p:nvPr/>
        </p:nvSpPr>
        <p:spPr>
          <a:xfrm>
            <a:off x="11521800" y="133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9" name="CustomShape 88"/>
          <p:cNvSpPr/>
          <p:nvPr/>
        </p:nvSpPr>
        <p:spPr>
          <a:xfrm>
            <a:off x="11521800" y="637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0" name="Group 89"/>
          <p:cNvGrpSpPr/>
          <p:nvPr/>
        </p:nvGrpSpPr>
        <p:grpSpPr>
          <a:xfrm>
            <a:off x="91440" y="2560680"/>
            <a:ext cx="622080" cy="599760"/>
            <a:chOff x="91440" y="2560680"/>
            <a:chExt cx="622080" cy="599760"/>
          </a:xfrm>
        </p:grpSpPr>
        <p:sp>
          <p:nvSpPr>
            <p:cNvPr id="721" name="CustomShape 90"/>
            <p:cNvSpPr/>
            <p:nvPr/>
          </p:nvSpPr>
          <p:spPr>
            <a:xfrm rot="2250000">
              <a:off x="191160" y="288900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91"/>
            <p:cNvSpPr/>
            <p:nvPr/>
          </p:nvSpPr>
          <p:spPr>
            <a:xfrm rot="13224600">
              <a:off x="469440" y="261000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92"/>
            <p:cNvSpPr/>
            <p:nvPr/>
          </p:nvSpPr>
          <p:spPr>
            <a:xfrm rot="5153400">
              <a:off x="131040" y="27421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3"/>
            <p:cNvSpPr/>
            <p:nvPr/>
          </p:nvSpPr>
          <p:spPr>
            <a:xfrm>
              <a:off x="311040" y="295056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94"/>
            <p:cNvSpPr/>
            <p:nvPr/>
          </p:nvSpPr>
          <p:spPr>
            <a:xfrm rot="15977400">
              <a:off x="534240" y="274248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95"/>
            <p:cNvSpPr/>
            <p:nvPr/>
          </p:nvSpPr>
          <p:spPr>
            <a:xfrm rot="10800000">
              <a:off x="311400" y="25606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96"/>
            <p:cNvSpPr/>
            <p:nvPr/>
          </p:nvSpPr>
          <p:spPr>
            <a:xfrm rot="19077600">
              <a:off x="468720" y="28908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97"/>
            <p:cNvSpPr/>
            <p:nvPr/>
          </p:nvSpPr>
          <p:spPr>
            <a:xfrm rot="8416200">
              <a:off x="190080" y="260964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CustomShape 98"/>
          <p:cNvSpPr/>
          <p:nvPr/>
        </p:nvSpPr>
        <p:spPr>
          <a:xfrm>
            <a:off x="181440" y="33818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99"/>
          <p:cNvSpPr/>
          <p:nvPr/>
        </p:nvSpPr>
        <p:spPr>
          <a:xfrm>
            <a:off x="731520" y="2468880"/>
            <a:ext cx="1554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CustomShape 100"/>
          <p:cNvSpPr/>
          <p:nvPr/>
        </p:nvSpPr>
        <p:spPr>
          <a:xfrm>
            <a:off x="731520" y="3474720"/>
            <a:ext cx="1219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CustomShape 101"/>
          <p:cNvSpPr/>
          <p:nvPr/>
        </p:nvSpPr>
        <p:spPr>
          <a:xfrm>
            <a:off x="731520" y="4023360"/>
            <a:ext cx="1462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CustomShape 102"/>
          <p:cNvSpPr/>
          <p:nvPr/>
        </p:nvSpPr>
        <p:spPr>
          <a:xfrm>
            <a:off x="274320" y="568872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4" name="CustomShape 103"/>
          <p:cNvSpPr/>
          <p:nvPr/>
        </p:nvSpPr>
        <p:spPr>
          <a:xfrm>
            <a:off x="274320" y="502920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5" name="CustomShape 104"/>
          <p:cNvSpPr/>
          <p:nvPr/>
        </p:nvSpPr>
        <p:spPr>
          <a:xfrm>
            <a:off x="769320" y="4893840"/>
            <a:ext cx="1166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6" name="CustomShape 105"/>
          <p:cNvSpPr/>
          <p:nvPr/>
        </p:nvSpPr>
        <p:spPr>
          <a:xfrm>
            <a:off x="731520" y="557784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7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738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739" name="CustomShape 106"/>
          <p:cNvSpPr/>
          <p:nvPr/>
        </p:nvSpPr>
        <p:spPr>
          <a:xfrm>
            <a:off x="6565680" y="440640"/>
            <a:ext cx="1867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0" name="CustomShape 107"/>
          <p:cNvSpPr/>
          <p:nvPr/>
        </p:nvSpPr>
        <p:spPr>
          <a:xfrm>
            <a:off x="8595360" y="34920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41" name="Group 108"/>
          <p:cNvGrpSpPr/>
          <p:nvPr/>
        </p:nvGrpSpPr>
        <p:grpSpPr>
          <a:xfrm>
            <a:off x="2214360" y="3566160"/>
            <a:ext cx="437400" cy="1992600"/>
            <a:chOff x="2214360" y="3566160"/>
            <a:chExt cx="437400" cy="1992600"/>
          </a:xfrm>
        </p:grpSpPr>
        <p:grpSp>
          <p:nvGrpSpPr>
            <p:cNvPr id="742" name="Group 109"/>
            <p:cNvGrpSpPr/>
            <p:nvPr/>
          </p:nvGrpSpPr>
          <p:grpSpPr>
            <a:xfrm>
              <a:off x="2286000" y="3566160"/>
              <a:ext cx="365760" cy="1992600"/>
              <a:chOff x="2286000" y="3566160"/>
              <a:chExt cx="365760" cy="1992600"/>
            </a:xfrm>
          </p:grpSpPr>
          <p:sp>
            <p:nvSpPr>
              <p:cNvPr id="743" name="Line 110"/>
              <p:cNvSpPr/>
              <p:nvPr/>
            </p:nvSpPr>
            <p:spPr>
              <a:xfrm flipH="1">
                <a:off x="2286000" y="35661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111"/>
              <p:cNvSpPr/>
              <p:nvPr/>
            </p:nvSpPr>
            <p:spPr>
              <a:xfrm flipV="1">
                <a:off x="2286000" y="356616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112"/>
              <p:cNvSpPr/>
              <p:nvPr/>
            </p:nvSpPr>
            <p:spPr>
              <a:xfrm flipH="1">
                <a:off x="2286000" y="55587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6" name="CustomShape 113"/>
            <p:cNvSpPr/>
            <p:nvPr/>
          </p:nvSpPr>
          <p:spPr>
            <a:xfrm rot="5400000">
              <a:off x="2201040" y="4395240"/>
              <a:ext cx="372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47" name="CustomShape 114"/>
          <p:cNvSpPr/>
          <p:nvPr/>
        </p:nvSpPr>
        <p:spPr>
          <a:xfrm>
            <a:off x="9509760" y="127440"/>
            <a:ext cx="24685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When regatta marks are found that have been used earlier to fill certain roles of the course template selected, they will automatically be assigned here by default.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The same goes for any Mark Properties from the user inventory where the mark is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Remaining marks are configured from the default Mark Template associated with the Mark Role, also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Mark configuration that do not already come from the inventory can be “Store”d to the inventory.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748" name="Group 115"/>
          <p:cNvGrpSpPr/>
          <p:nvPr/>
        </p:nvGrpSpPr>
        <p:grpSpPr>
          <a:xfrm>
            <a:off x="6583680" y="3931920"/>
            <a:ext cx="914400" cy="274320"/>
            <a:chOff x="6583680" y="3931920"/>
            <a:chExt cx="914400" cy="274320"/>
          </a:xfrm>
        </p:grpSpPr>
        <p:sp>
          <p:nvSpPr>
            <p:cNvPr id="749" name="CustomShape 116"/>
            <p:cNvSpPr/>
            <p:nvPr/>
          </p:nvSpPr>
          <p:spPr>
            <a:xfrm>
              <a:off x="6583680" y="3931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117"/>
            <p:cNvSpPr/>
            <p:nvPr/>
          </p:nvSpPr>
          <p:spPr>
            <a:xfrm rot="10727400">
              <a:off x="7315920" y="4025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TextShape 118"/>
            <p:cNvSpPr txBox="1"/>
            <p:nvPr/>
          </p:nvSpPr>
          <p:spPr>
            <a:xfrm>
              <a:off x="6675120" y="3960360"/>
              <a:ext cx="48564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Gate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2" name="Group 119"/>
          <p:cNvGrpSpPr/>
          <p:nvPr/>
        </p:nvGrpSpPr>
        <p:grpSpPr>
          <a:xfrm>
            <a:off x="6583680" y="4903920"/>
            <a:ext cx="914400" cy="274320"/>
            <a:chOff x="6583680" y="4903920"/>
            <a:chExt cx="914400" cy="274320"/>
          </a:xfrm>
        </p:grpSpPr>
        <p:sp>
          <p:nvSpPr>
            <p:cNvPr id="753" name="CustomShape 120"/>
            <p:cNvSpPr/>
            <p:nvPr/>
          </p:nvSpPr>
          <p:spPr>
            <a:xfrm>
              <a:off x="6583680" y="4903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21"/>
            <p:cNvSpPr/>
            <p:nvPr/>
          </p:nvSpPr>
          <p:spPr>
            <a:xfrm rot="10727400">
              <a:off x="7315920" y="4997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TextShape 122"/>
            <p:cNvSpPr txBox="1"/>
            <p:nvPr/>
          </p:nvSpPr>
          <p:spPr>
            <a:xfrm>
              <a:off x="6675120" y="4932360"/>
              <a:ext cx="43812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6" name="Group 123"/>
          <p:cNvGrpSpPr/>
          <p:nvPr/>
        </p:nvGrpSpPr>
        <p:grpSpPr>
          <a:xfrm>
            <a:off x="6583680" y="5875920"/>
            <a:ext cx="914400" cy="274320"/>
            <a:chOff x="6583680" y="5875920"/>
            <a:chExt cx="914400" cy="274320"/>
          </a:xfrm>
        </p:grpSpPr>
        <p:sp>
          <p:nvSpPr>
            <p:cNvPr id="757" name="CustomShape 124"/>
            <p:cNvSpPr/>
            <p:nvPr/>
          </p:nvSpPr>
          <p:spPr>
            <a:xfrm>
              <a:off x="6583680" y="5875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25"/>
            <p:cNvSpPr/>
            <p:nvPr/>
          </p:nvSpPr>
          <p:spPr>
            <a:xfrm rot="10727400">
              <a:off x="7315920" y="5969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TextShape 126"/>
            <p:cNvSpPr txBox="1"/>
            <p:nvPr/>
          </p:nvSpPr>
          <p:spPr>
            <a:xfrm>
              <a:off x="6675120" y="5904360"/>
              <a:ext cx="44424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0" name="Group 127"/>
          <p:cNvGrpSpPr/>
          <p:nvPr/>
        </p:nvGrpSpPr>
        <p:grpSpPr>
          <a:xfrm>
            <a:off x="6583680" y="1843920"/>
            <a:ext cx="914400" cy="274320"/>
            <a:chOff x="6583680" y="1843920"/>
            <a:chExt cx="914400" cy="274320"/>
          </a:xfrm>
        </p:grpSpPr>
        <p:sp>
          <p:nvSpPr>
            <p:cNvPr id="761" name="CustomShape 128"/>
            <p:cNvSpPr/>
            <p:nvPr/>
          </p:nvSpPr>
          <p:spPr>
            <a:xfrm>
              <a:off x="6583680" y="1843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9"/>
            <p:cNvSpPr/>
            <p:nvPr/>
          </p:nvSpPr>
          <p:spPr>
            <a:xfrm rot="10727400">
              <a:off x="7315920" y="1937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TextShape 130"/>
            <p:cNvSpPr txBox="1"/>
            <p:nvPr/>
          </p:nvSpPr>
          <p:spPr>
            <a:xfrm>
              <a:off x="6675120" y="1872360"/>
              <a:ext cx="44424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4" name="Group 131"/>
          <p:cNvGrpSpPr/>
          <p:nvPr/>
        </p:nvGrpSpPr>
        <p:grpSpPr>
          <a:xfrm>
            <a:off x="5891040" y="1277280"/>
            <a:ext cx="2274480" cy="4857840"/>
            <a:chOff x="5891040" y="1277280"/>
            <a:chExt cx="2274480" cy="4857840"/>
          </a:xfrm>
        </p:grpSpPr>
        <p:sp>
          <p:nvSpPr>
            <p:cNvPr id="765" name="CustomShape 132"/>
            <p:cNvSpPr/>
            <p:nvPr/>
          </p:nvSpPr>
          <p:spPr>
            <a:xfrm>
              <a:off x="6583680" y="2887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33"/>
            <p:cNvSpPr/>
            <p:nvPr/>
          </p:nvSpPr>
          <p:spPr>
            <a:xfrm rot="10727400">
              <a:off x="7315920" y="2981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TextShape 134"/>
            <p:cNvSpPr txBox="1"/>
            <p:nvPr/>
          </p:nvSpPr>
          <p:spPr>
            <a:xfrm>
              <a:off x="6675120" y="2916360"/>
              <a:ext cx="43812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768" name="CustomShape 135"/>
            <p:cNvSpPr/>
            <p:nvPr/>
          </p:nvSpPr>
          <p:spPr>
            <a:xfrm>
              <a:off x="6143040" y="1920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9" name="CustomShape 136"/>
            <p:cNvSpPr/>
            <p:nvPr/>
          </p:nvSpPr>
          <p:spPr>
            <a:xfrm>
              <a:off x="7691040" y="1920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CustomShape 137"/>
            <p:cNvSpPr/>
            <p:nvPr/>
          </p:nvSpPr>
          <p:spPr>
            <a:xfrm>
              <a:off x="6143040" y="2928240"/>
              <a:ext cx="182880" cy="18288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38"/>
            <p:cNvSpPr/>
            <p:nvPr/>
          </p:nvSpPr>
          <p:spPr>
            <a:xfrm>
              <a:off x="6143040" y="3936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2" name="CustomShape 139"/>
            <p:cNvSpPr/>
            <p:nvPr/>
          </p:nvSpPr>
          <p:spPr>
            <a:xfrm>
              <a:off x="6143040" y="4980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40"/>
            <p:cNvSpPr/>
            <p:nvPr/>
          </p:nvSpPr>
          <p:spPr>
            <a:xfrm>
              <a:off x="6143040" y="5952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4" name="CustomShape 141"/>
            <p:cNvSpPr/>
            <p:nvPr/>
          </p:nvSpPr>
          <p:spPr>
            <a:xfrm>
              <a:off x="7691040" y="3936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5" name="CustomShape 142"/>
            <p:cNvSpPr/>
            <p:nvPr/>
          </p:nvSpPr>
          <p:spPr>
            <a:xfrm>
              <a:off x="7691040" y="5952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6" name="TextShape 143"/>
            <p:cNvSpPr txBox="1"/>
            <p:nvPr/>
          </p:nvSpPr>
          <p:spPr>
            <a:xfrm>
              <a:off x="5891040" y="1277280"/>
              <a:ext cx="7264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7" name="TextShape 144"/>
            <p:cNvSpPr txBox="1"/>
            <p:nvPr/>
          </p:nvSpPr>
          <p:spPr>
            <a:xfrm>
              <a:off x="7439040" y="1277280"/>
              <a:ext cx="7264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743200" y="2772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 rot="10727400">
            <a:off x="5483880" y="4600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3"/>
          <p:cNvSpPr/>
          <p:nvPr/>
        </p:nvSpPr>
        <p:spPr>
          <a:xfrm>
            <a:off x="2926080" y="340560"/>
            <a:ext cx="23770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1" name="CustomShape 4"/>
          <p:cNvSpPr/>
          <p:nvPr/>
        </p:nvSpPr>
        <p:spPr>
          <a:xfrm>
            <a:off x="640080" y="460080"/>
            <a:ext cx="1963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2" name="CustomShape 5"/>
          <p:cNvSpPr/>
          <p:nvPr/>
        </p:nvSpPr>
        <p:spPr>
          <a:xfrm>
            <a:off x="274320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6"/>
          <p:cNvSpPr/>
          <p:nvPr/>
        </p:nvSpPr>
        <p:spPr>
          <a:xfrm rot="10727400">
            <a:off x="548388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7"/>
          <p:cNvSpPr/>
          <p:nvPr/>
        </p:nvSpPr>
        <p:spPr>
          <a:xfrm>
            <a:off x="3248640" y="1855800"/>
            <a:ext cx="11883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5" name="CustomShape 8"/>
          <p:cNvSpPr/>
          <p:nvPr/>
        </p:nvSpPr>
        <p:spPr>
          <a:xfrm>
            <a:off x="640080" y="174024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6" name="CustomShape 9"/>
          <p:cNvSpPr/>
          <p:nvPr/>
        </p:nvSpPr>
        <p:spPr>
          <a:xfrm>
            <a:off x="2560320" y="1557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0"/>
          <p:cNvSpPr/>
          <p:nvPr/>
        </p:nvSpPr>
        <p:spPr>
          <a:xfrm>
            <a:off x="804672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1"/>
          <p:cNvSpPr/>
          <p:nvPr/>
        </p:nvSpPr>
        <p:spPr>
          <a:xfrm rot="10727400">
            <a:off x="1078740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"/>
          <p:cNvSpPr/>
          <p:nvPr/>
        </p:nvSpPr>
        <p:spPr>
          <a:xfrm>
            <a:off x="8595360" y="1831680"/>
            <a:ext cx="10054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0" name="CustomShape 13"/>
          <p:cNvSpPr/>
          <p:nvPr/>
        </p:nvSpPr>
        <p:spPr>
          <a:xfrm>
            <a:off x="11521440" y="1831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1" name="CustomShape 14"/>
          <p:cNvSpPr/>
          <p:nvPr/>
        </p:nvSpPr>
        <p:spPr>
          <a:xfrm>
            <a:off x="2743200" y="2692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5"/>
          <p:cNvSpPr/>
          <p:nvPr/>
        </p:nvSpPr>
        <p:spPr>
          <a:xfrm rot="10727400">
            <a:off x="5483880" y="2875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6"/>
          <p:cNvSpPr/>
          <p:nvPr/>
        </p:nvSpPr>
        <p:spPr>
          <a:xfrm>
            <a:off x="3249000" y="2901240"/>
            <a:ext cx="19198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4" name="CustomShape 17"/>
          <p:cNvSpPr/>
          <p:nvPr/>
        </p:nvSpPr>
        <p:spPr>
          <a:xfrm>
            <a:off x="2560320" y="2601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8"/>
          <p:cNvSpPr/>
          <p:nvPr/>
        </p:nvSpPr>
        <p:spPr>
          <a:xfrm>
            <a:off x="11521440" y="2875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6" name="CustomShape 19"/>
          <p:cNvSpPr/>
          <p:nvPr/>
        </p:nvSpPr>
        <p:spPr>
          <a:xfrm>
            <a:off x="274320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0"/>
          <p:cNvSpPr/>
          <p:nvPr/>
        </p:nvSpPr>
        <p:spPr>
          <a:xfrm rot="10727400">
            <a:off x="5483880" y="3919680"/>
            <a:ext cx="365400" cy="27396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"/>
          <p:cNvSpPr/>
          <p:nvPr/>
        </p:nvSpPr>
        <p:spPr>
          <a:xfrm>
            <a:off x="3200400" y="3934800"/>
            <a:ext cx="16455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9" name="CustomShape 22"/>
          <p:cNvSpPr/>
          <p:nvPr/>
        </p:nvSpPr>
        <p:spPr>
          <a:xfrm>
            <a:off x="2560320" y="364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3"/>
          <p:cNvSpPr/>
          <p:nvPr/>
        </p:nvSpPr>
        <p:spPr>
          <a:xfrm>
            <a:off x="804672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4"/>
          <p:cNvSpPr/>
          <p:nvPr/>
        </p:nvSpPr>
        <p:spPr>
          <a:xfrm rot="10727400">
            <a:off x="10787400" y="391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5"/>
          <p:cNvSpPr/>
          <p:nvPr/>
        </p:nvSpPr>
        <p:spPr>
          <a:xfrm>
            <a:off x="8577360" y="3907080"/>
            <a:ext cx="1604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3" name="CustomShape 26"/>
          <p:cNvSpPr/>
          <p:nvPr/>
        </p:nvSpPr>
        <p:spPr>
          <a:xfrm>
            <a:off x="11521440" y="391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4" name="CustomShape 27"/>
          <p:cNvSpPr/>
          <p:nvPr/>
        </p:nvSpPr>
        <p:spPr>
          <a:xfrm>
            <a:off x="2743200" y="4744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8"/>
          <p:cNvSpPr/>
          <p:nvPr/>
        </p:nvSpPr>
        <p:spPr>
          <a:xfrm rot="10727400">
            <a:off x="5483880" y="4927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9"/>
          <p:cNvSpPr/>
          <p:nvPr/>
        </p:nvSpPr>
        <p:spPr>
          <a:xfrm>
            <a:off x="3200400" y="4912920"/>
            <a:ext cx="164556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7" name="CustomShape 30"/>
          <p:cNvSpPr/>
          <p:nvPr/>
        </p:nvSpPr>
        <p:spPr>
          <a:xfrm>
            <a:off x="2560320" y="4653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1"/>
          <p:cNvSpPr/>
          <p:nvPr/>
        </p:nvSpPr>
        <p:spPr>
          <a:xfrm>
            <a:off x="11521440" y="4927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9" name="CustomShape 32"/>
          <p:cNvSpPr/>
          <p:nvPr/>
        </p:nvSpPr>
        <p:spPr>
          <a:xfrm>
            <a:off x="274320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33"/>
          <p:cNvSpPr/>
          <p:nvPr/>
        </p:nvSpPr>
        <p:spPr>
          <a:xfrm rot="10727400">
            <a:off x="548388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4"/>
          <p:cNvSpPr/>
          <p:nvPr/>
        </p:nvSpPr>
        <p:spPr>
          <a:xfrm>
            <a:off x="3291840" y="5918760"/>
            <a:ext cx="11883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2" name="CustomShape 35"/>
          <p:cNvSpPr/>
          <p:nvPr/>
        </p:nvSpPr>
        <p:spPr>
          <a:xfrm>
            <a:off x="2560320" y="562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6"/>
          <p:cNvSpPr/>
          <p:nvPr/>
        </p:nvSpPr>
        <p:spPr>
          <a:xfrm>
            <a:off x="804672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7"/>
          <p:cNvSpPr/>
          <p:nvPr/>
        </p:nvSpPr>
        <p:spPr>
          <a:xfrm rot="10727400">
            <a:off x="1078740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8"/>
          <p:cNvSpPr/>
          <p:nvPr/>
        </p:nvSpPr>
        <p:spPr>
          <a:xfrm>
            <a:off x="8595360" y="5871600"/>
            <a:ext cx="109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6" name="CustomShape 39"/>
          <p:cNvSpPr/>
          <p:nvPr/>
        </p:nvSpPr>
        <p:spPr>
          <a:xfrm>
            <a:off x="11521440" y="589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7" name="CustomShape 40"/>
          <p:cNvSpPr/>
          <p:nvPr/>
        </p:nvSpPr>
        <p:spPr>
          <a:xfrm>
            <a:off x="2790000" y="17402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1"/>
          <p:cNvSpPr/>
          <p:nvPr/>
        </p:nvSpPr>
        <p:spPr>
          <a:xfrm>
            <a:off x="2814840" y="183168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9" name="CustomShape 42"/>
          <p:cNvSpPr/>
          <p:nvPr/>
        </p:nvSpPr>
        <p:spPr>
          <a:xfrm>
            <a:off x="8118360" y="1740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3"/>
          <p:cNvSpPr/>
          <p:nvPr/>
        </p:nvSpPr>
        <p:spPr>
          <a:xfrm>
            <a:off x="8143200" y="183204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21" name="Group 44"/>
          <p:cNvGrpSpPr/>
          <p:nvPr/>
        </p:nvGrpSpPr>
        <p:grpSpPr>
          <a:xfrm>
            <a:off x="4876560" y="1663920"/>
            <a:ext cx="622080" cy="599760"/>
            <a:chOff x="4876560" y="1663920"/>
            <a:chExt cx="622080" cy="599760"/>
          </a:xfrm>
        </p:grpSpPr>
        <p:sp>
          <p:nvSpPr>
            <p:cNvPr id="822" name="CustomShape 45"/>
            <p:cNvSpPr/>
            <p:nvPr/>
          </p:nvSpPr>
          <p:spPr>
            <a:xfrm rot="2250000">
              <a:off x="4976280" y="1992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46"/>
            <p:cNvSpPr/>
            <p:nvPr/>
          </p:nvSpPr>
          <p:spPr>
            <a:xfrm rot="13224600">
              <a:off x="5254560" y="1713240"/>
              <a:ext cx="140040" cy="21024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47"/>
            <p:cNvSpPr/>
            <p:nvPr/>
          </p:nvSpPr>
          <p:spPr>
            <a:xfrm rot="5153400">
              <a:off x="4916160" y="1845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48"/>
            <p:cNvSpPr/>
            <p:nvPr/>
          </p:nvSpPr>
          <p:spPr>
            <a:xfrm>
              <a:off x="5096160" y="2053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49"/>
            <p:cNvSpPr/>
            <p:nvPr/>
          </p:nvSpPr>
          <p:spPr>
            <a:xfrm rot="15977400">
              <a:off x="5319360" y="1845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50"/>
            <p:cNvSpPr/>
            <p:nvPr/>
          </p:nvSpPr>
          <p:spPr>
            <a:xfrm rot="10800000">
              <a:off x="5096520" y="1663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51"/>
            <p:cNvSpPr/>
            <p:nvPr/>
          </p:nvSpPr>
          <p:spPr>
            <a:xfrm rot="19077600">
              <a:off x="5253840" y="1994040"/>
              <a:ext cx="13968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52"/>
            <p:cNvSpPr/>
            <p:nvPr/>
          </p:nvSpPr>
          <p:spPr>
            <a:xfrm rot="8416200">
              <a:off x="4975200" y="17128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30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831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6040" cy="342360"/>
          </a:xfrm>
          <a:prstGeom prst="rect">
            <a:avLst/>
          </a:prstGeom>
          <a:ln>
            <a:noFill/>
          </a:ln>
        </p:spPr>
      </p:pic>
      <p:pic>
        <p:nvPicPr>
          <p:cNvPr id="832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833" name="CustomShape 53"/>
          <p:cNvSpPr/>
          <p:nvPr/>
        </p:nvSpPr>
        <p:spPr>
          <a:xfrm>
            <a:off x="2790360" y="2784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4"/>
          <p:cNvSpPr/>
          <p:nvPr/>
        </p:nvSpPr>
        <p:spPr>
          <a:xfrm>
            <a:off x="2887200" y="287604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35" name="Group 55"/>
          <p:cNvGrpSpPr/>
          <p:nvPr/>
        </p:nvGrpSpPr>
        <p:grpSpPr>
          <a:xfrm>
            <a:off x="4903920" y="2732400"/>
            <a:ext cx="622080" cy="599760"/>
            <a:chOff x="4903920" y="2732400"/>
            <a:chExt cx="622080" cy="599760"/>
          </a:xfrm>
        </p:grpSpPr>
        <p:sp>
          <p:nvSpPr>
            <p:cNvPr id="836" name="CustomShape 56"/>
            <p:cNvSpPr/>
            <p:nvPr/>
          </p:nvSpPr>
          <p:spPr>
            <a:xfrm rot="2250000">
              <a:off x="5003640" y="306072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57"/>
            <p:cNvSpPr/>
            <p:nvPr/>
          </p:nvSpPr>
          <p:spPr>
            <a:xfrm rot="13224600">
              <a:off x="5281920" y="27817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58"/>
            <p:cNvSpPr/>
            <p:nvPr/>
          </p:nvSpPr>
          <p:spPr>
            <a:xfrm rot="5153400">
              <a:off x="4943520" y="29138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59"/>
            <p:cNvSpPr/>
            <p:nvPr/>
          </p:nvSpPr>
          <p:spPr>
            <a:xfrm>
              <a:off x="5123520" y="31222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60"/>
            <p:cNvSpPr/>
            <p:nvPr/>
          </p:nvSpPr>
          <p:spPr>
            <a:xfrm rot="15977400">
              <a:off x="5346720" y="29142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61"/>
            <p:cNvSpPr/>
            <p:nvPr/>
          </p:nvSpPr>
          <p:spPr>
            <a:xfrm rot="10800000">
              <a:off x="5123880" y="27324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62"/>
            <p:cNvSpPr/>
            <p:nvPr/>
          </p:nvSpPr>
          <p:spPr>
            <a:xfrm rot="19077600">
              <a:off x="5281200" y="30625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63"/>
            <p:cNvSpPr/>
            <p:nvPr/>
          </p:nvSpPr>
          <p:spPr>
            <a:xfrm rot="8416200">
              <a:off x="5002560" y="278136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4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6040" cy="370800"/>
          </a:xfrm>
          <a:prstGeom prst="rect">
            <a:avLst/>
          </a:prstGeom>
          <a:ln>
            <a:noFill/>
          </a:ln>
        </p:spPr>
      </p:pic>
      <p:pic>
        <p:nvPicPr>
          <p:cNvPr id="845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846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847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6320" cy="351720"/>
          </a:xfrm>
          <a:prstGeom prst="rect">
            <a:avLst/>
          </a:prstGeom>
          <a:ln>
            <a:noFill/>
          </a:ln>
        </p:spPr>
      </p:pic>
      <p:grpSp>
        <p:nvGrpSpPr>
          <p:cNvPr id="848" name="Group 64"/>
          <p:cNvGrpSpPr/>
          <p:nvPr/>
        </p:nvGrpSpPr>
        <p:grpSpPr>
          <a:xfrm>
            <a:off x="4876920" y="5731920"/>
            <a:ext cx="622080" cy="599760"/>
            <a:chOff x="4876920" y="5731920"/>
            <a:chExt cx="622080" cy="599760"/>
          </a:xfrm>
        </p:grpSpPr>
        <p:sp>
          <p:nvSpPr>
            <p:cNvPr id="849" name="CustomShape 65"/>
            <p:cNvSpPr/>
            <p:nvPr/>
          </p:nvSpPr>
          <p:spPr>
            <a:xfrm rot="2250000">
              <a:off x="4976640" y="6060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66"/>
            <p:cNvSpPr/>
            <p:nvPr/>
          </p:nvSpPr>
          <p:spPr>
            <a:xfrm rot="13224600">
              <a:off x="5254920" y="57812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67"/>
            <p:cNvSpPr/>
            <p:nvPr/>
          </p:nvSpPr>
          <p:spPr>
            <a:xfrm rot="5153400">
              <a:off x="4916520" y="5913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68"/>
            <p:cNvSpPr/>
            <p:nvPr/>
          </p:nvSpPr>
          <p:spPr>
            <a:xfrm>
              <a:off x="5096520" y="6121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69"/>
            <p:cNvSpPr/>
            <p:nvPr/>
          </p:nvSpPr>
          <p:spPr>
            <a:xfrm rot="15977400">
              <a:off x="5319720" y="5913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70"/>
            <p:cNvSpPr/>
            <p:nvPr/>
          </p:nvSpPr>
          <p:spPr>
            <a:xfrm rot="10800000">
              <a:off x="5096880" y="5731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71"/>
            <p:cNvSpPr/>
            <p:nvPr/>
          </p:nvSpPr>
          <p:spPr>
            <a:xfrm rot="19077600">
              <a:off x="5254200" y="606204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72"/>
            <p:cNvSpPr/>
            <p:nvPr/>
          </p:nvSpPr>
          <p:spPr>
            <a:xfrm rot="8416200">
              <a:off x="4975560" y="578088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57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960" cy="389880"/>
          </a:xfrm>
          <a:prstGeom prst="rect">
            <a:avLst/>
          </a:prstGeom>
          <a:ln>
            <a:noFill/>
          </a:ln>
        </p:spPr>
      </p:pic>
      <p:sp>
        <p:nvSpPr>
          <p:cNvPr id="858" name="CustomShape 73"/>
          <p:cNvSpPr/>
          <p:nvPr/>
        </p:nvSpPr>
        <p:spPr>
          <a:xfrm>
            <a:off x="2790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74"/>
          <p:cNvSpPr/>
          <p:nvPr/>
        </p:nvSpPr>
        <p:spPr>
          <a:xfrm>
            <a:off x="2815560" y="3920400"/>
            <a:ext cx="3938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0" name="CustomShape 75"/>
          <p:cNvSpPr/>
          <p:nvPr/>
        </p:nvSpPr>
        <p:spPr>
          <a:xfrm>
            <a:off x="8118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76"/>
          <p:cNvSpPr/>
          <p:nvPr/>
        </p:nvSpPr>
        <p:spPr>
          <a:xfrm>
            <a:off x="8179560" y="3920400"/>
            <a:ext cx="3830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2" name="CustomShape 77"/>
          <p:cNvSpPr/>
          <p:nvPr/>
        </p:nvSpPr>
        <p:spPr>
          <a:xfrm>
            <a:off x="2790720" y="4800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78"/>
          <p:cNvSpPr/>
          <p:nvPr/>
        </p:nvSpPr>
        <p:spPr>
          <a:xfrm>
            <a:off x="2887560" y="489240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4" name="CustomShape 79"/>
          <p:cNvSpPr/>
          <p:nvPr/>
        </p:nvSpPr>
        <p:spPr>
          <a:xfrm>
            <a:off x="283320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80"/>
          <p:cNvSpPr/>
          <p:nvPr/>
        </p:nvSpPr>
        <p:spPr>
          <a:xfrm>
            <a:off x="285804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6" name="CustomShape 81"/>
          <p:cNvSpPr/>
          <p:nvPr/>
        </p:nvSpPr>
        <p:spPr>
          <a:xfrm>
            <a:off x="813672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82"/>
          <p:cNvSpPr/>
          <p:nvPr/>
        </p:nvSpPr>
        <p:spPr>
          <a:xfrm>
            <a:off x="816156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8" name="CustomShape 83"/>
          <p:cNvSpPr/>
          <p:nvPr/>
        </p:nvSpPr>
        <p:spPr>
          <a:xfrm>
            <a:off x="11521440" y="238032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9" name="CustomShape 84"/>
          <p:cNvSpPr/>
          <p:nvPr/>
        </p:nvSpPr>
        <p:spPr>
          <a:xfrm>
            <a:off x="11521800" y="338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0" name="CustomShape 85"/>
          <p:cNvSpPr/>
          <p:nvPr/>
        </p:nvSpPr>
        <p:spPr>
          <a:xfrm>
            <a:off x="11521800" y="446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1" name="CustomShape 86"/>
          <p:cNvSpPr/>
          <p:nvPr/>
        </p:nvSpPr>
        <p:spPr>
          <a:xfrm>
            <a:off x="11521800" y="5404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2" name="CustomShape 87"/>
          <p:cNvSpPr/>
          <p:nvPr/>
        </p:nvSpPr>
        <p:spPr>
          <a:xfrm>
            <a:off x="11521800" y="133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3" name="CustomShape 88"/>
          <p:cNvSpPr/>
          <p:nvPr/>
        </p:nvSpPr>
        <p:spPr>
          <a:xfrm>
            <a:off x="11521800" y="637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74" name="Group 89"/>
          <p:cNvGrpSpPr/>
          <p:nvPr/>
        </p:nvGrpSpPr>
        <p:grpSpPr>
          <a:xfrm>
            <a:off x="91440" y="2560680"/>
            <a:ext cx="622080" cy="599760"/>
            <a:chOff x="91440" y="2560680"/>
            <a:chExt cx="622080" cy="599760"/>
          </a:xfrm>
        </p:grpSpPr>
        <p:sp>
          <p:nvSpPr>
            <p:cNvPr id="875" name="CustomShape 90"/>
            <p:cNvSpPr/>
            <p:nvPr/>
          </p:nvSpPr>
          <p:spPr>
            <a:xfrm rot="2250000">
              <a:off x="191160" y="288900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91"/>
            <p:cNvSpPr/>
            <p:nvPr/>
          </p:nvSpPr>
          <p:spPr>
            <a:xfrm rot="13224600">
              <a:off x="469440" y="261000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92"/>
            <p:cNvSpPr/>
            <p:nvPr/>
          </p:nvSpPr>
          <p:spPr>
            <a:xfrm rot="5153400">
              <a:off x="131040" y="27421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93"/>
            <p:cNvSpPr/>
            <p:nvPr/>
          </p:nvSpPr>
          <p:spPr>
            <a:xfrm>
              <a:off x="311040" y="295056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94"/>
            <p:cNvSpPr/>
            <p:nvPr/>
          </p:nvSpPr>
          <p:spPr>
            <a:xfrm rot="15977400">
              <a:off x="534240" y="274248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95"/>
            <p:cNvSpPr/>
            <p:nvPr/>
          </p:nvSpPr>
          <p:spPr>
            <a:xfrm rot="10800000">
              <a:off x="311400" y="25606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96"/>
            <p:cNvSpPr/>
            <p:nvPr/>
          </p:nvSpPr>
          <p:spPr>
            <a:xfrm rot="19077600">
              <a:off x="468720" y="28908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97"/>
            <p:cNvSpPr/>
            <p:nvPr/>
          </p:nvSpPr>
          <p:spPr>
            <a:xfrm rot="8416200">
              <a:off x="190080" y="260964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3" name="CustomShape 98"/>
          <p:cNvSpPr/>
          <p:nvPr/>
        </p:nvSpPr>
        <p:spPr>
          <a:xfrm>
            <a:off x="181440" y="33818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99"/>
          <p:cNvSpPr/>
          <p:nvPr/>
        </p:nvSpPr>
        <p:spPr>
          <a:xfrm>
            <a:off x="731520" y="2468880"/>
            <a:ext cx="1554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5" name="CustomShape 100"/>
          <p:cNvSpPr/>
          <p:nvPr/>
        </p:nvSpPr>
        <p:spPr>
          <a:xfrm>
            <a:off x="731520" y="3474720"/>
            <a:ext cx="1219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6" name="CustomShape 101"/>
          <p:cNvSpPr/>
          <p:nvPr/>
        </p:nvSpPr>
        <p:spPr>
          <a:xfrm>
            <a:off x="731520" y="4023360"/>
            <a:ext cx="1462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7" name="CustomShape 102"/>
          <p:cNvSpPr/>
          <p:nvPr/>
        </p:nvSpPr>
        <p:spPr>
          <a:xfrm>
            <a:off x="274320" y="568872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8" name="CustomShape 103"/>
          <p:cNvSpPr/>
          <p:nvPr/>
        </p:nvSpPr>
        <p:spPr>
          <a:xfrm>
            <a:off x="274320" y="502920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9" name="CustomShape 104"/>
          <p:cNvSpPr/>
          <p:nvPr/>
        </p:nvSpPr>
        <p:spPr>
          <a:xfrm>
            <a:off x="769320" y="4893840"/>
            <a:ext cx="1166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0" name="CustomShape 105"/>
          <p:cNvSpPr/>
          <p:nvPr/>
        </p:nvSpPr>
        <p:spPr>
          <a:xfrm>
            <a:off x="731520" y="557784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1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892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893" name="CustomShape 106"/>
          <p:cNvSpPr/>
          <p:nvPr/>
        </p:nvSpPr>
        <p:spPr>
          <a:xfrm>
            <a:off x="5446080" y="2109960"/>
            <a:ext cx="6166440" cy="529668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07"/>
          <p:cNvSpPr/>
          <p:nvPr/>
        </p:nvSpPr>
        <p:spPr>
          <a:xfrm>
            <a:off x="5486400" y="2134080"/>
            <a:ext cx="2743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5" name="Line 108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09"/>
          <p:cNvSpPr/>
          <p:nvPr/>
        </p:nvSpPr>
        <p:spPr>
          <a:xfrm>
            <a:off x="5486400" y="2494080"/>
            <a:ext cx="2185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7" name="CustomShape 110"/>
          <p:cNvSpPr/>
          <p:nvPr/>
        </p:nvSpPr>
        <p:spPr>
          <a:xfrm>
            <a:off x="5486760" y="5410080"/>
            <a:ext cx="3170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8" name="CustomShape 111"/>
          <p:cNvSpPr/>
          <p:nvPr/>
        </p:nvSpPr>
        <p:spPr>
          <a:xfrm>
            <a:off x="5486760" y="6238080"/>
            <a:ext cx="111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9" name="CustomShape 112"/>
          <p:cNvSpPr/>
          <p:nvPr/>
        </p:nvSpPr>
        <p:spPr>
          <a:xfrm>
            <a:off x="5486760" y="7030080"/>
            <a:ext cx="3188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0" name="Line 113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114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115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116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Line 117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18"/>
          <p:cNvSpPr/>
          <p:nvPr/>
        </p:nvSpPr>
        <p:spPr>
          <a:xfrm>
            <a:off x="5892480" y="2840400"/>
            <a:ext cx="1056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6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6040" cy="342360"/>
          </a:xfrm>
          <a:prstGeom prst="rect">
            <a:avLst/>
          </a:prstGeom>
          <a:ln>
            <a:noFill/>
          </a:ln>
        </p:spPr>
      </p:pic>
      <p:sp>
        <p:nvSpPr>
          <p:cNvPr id="907" name="CustomShape 119"/>
          <p:cNvSpPr/>
          <p:nvPr/>
        </p:nvSpPr>
        <p:spPr>
          <a:xfrm>
            <a:off x="5892480" y="3200400"/>
            <a:ext cx="1765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8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6040" cy="342360"/>
          </a:xfrm>
          <a:prstGeom prst="rect">
            <a:avLst/>
          </a:prstGeom>
          <a:ln>
            <a:noFill/>
          </a:ln>
        </p:spPr>
      </p:pic>
      <p:sp>
        <p:nvSpPr>
          <p:cNvPr id="909" name="CustomShape 120"/>
          <p:cNvSpPr/>
          <p:nvPr/>
        </p:nvSpPr>
        <p:spPr>
          <a:xfrm>
            <a:off x="5892840" y="3560400"/>
            <a:ext cx="2246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8200" cy="375480"/>
          </a:xfrm>
          <a:prstGeom prst="rect">
            <a:avLst/>
          </a:prstGeom>
          <a:ln>
            <a:noFill/>
          </a:ln>
        </p:spPr>
      </p:pic>
      <p:pic>
        <p:nvPicPr>
          <p:cNvPr id="911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960" cy="389880"/>
          </a:xfrm>
          <a:prstGeom prst="rect">
            <a:avLst/>
          </a:prstGeom>
          <a:ln>
            <a:noFill/>
          </a:ln>
        </p:spPr>
      </p:pic>
      <p:sp>
        <p:nvSpPr>
          <p:cNvPr id="912" name="CustomShape 121"/>
          <p:cNvSpPr/>
          <p:nvPr/>
        </p:nvSpPr>
        <p:spPr>
          <a:xfrm>
            <a:off x="5934960" y="5828760"/>
            <a:ext cx="119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13" name="Group 122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914" name="Line 123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Line 124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16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880" cy="346680"/>
          </a:xfrm>
          <a:prstGeom prst="rect">
            <a:avLst/>
          </a:prstGeom>
          <a:ln>
            <a:noFill/>
          </a:ln>
        </p:spPr>
      </p:pic>
      <p:sp>
        <p:nvSpPr>
          <p:cNvPr id="917" name="CustomShape 125"/>
          <p:cNvSpPr/>
          <p:nvPr/>
        </p:nvSpPr>
        <p:spPr>
          <a:xfrm>
            <a:off x="5943600" y="5063040"/>
            <a:ext cx="1737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8" name="CustomShape 126"/>
          <p:cNvSpPr/>
          <p:nvPr/>
        </p:nvSpPr>
        <p:spPr>
          <a:xfrm>
            <a:off x="5893200" y="3956400"/>
            <a:ext cx="182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9" name="CustomShape 127"/>
          <p:cNvSpPr/>
          <p:nvPr/>
        </p:nvSpPr>
        <p:spPr>
          <a:xfrm>
            <a:off x="5893200" y="4352400"/>
            <a:ext cx="182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0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6040" cy="342360"/>
          </a:xfrm>
          <a:prstGeom prst="rect">
            <a:avLst/>
          </a:prstGeom>
          <a:ln>
            <a:noFill/>
          </a:ln>
        </p:spPr>
      </p:pic>
      <p:pic>
        <p:nvPicPr>
          <p:cNvPr id="921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6040" cy="342360"/>
          </a:xfrm>
          <a:prstGeom prst="rect">
            <a:avLst/>
          </a:prstGeom>
          <a:ln>
            <a:noFill/>
          </a:ln>
        </p:spPr>
      </p:pic>
      <p:grpSp>
        <p:nvGrpSpPr>
          <p:cNvPr id="922" name="Group 128"/>
          <p:cNvGrpSpPr/>
          <p:nvPr/>
        </p:nvGrpSpPr>
        <p:grpSpPr>
          <a:xfrm>
            <a:off x="2214720" y="3566520"/>
            <a:ext cx="437400" cy="1992600"/>
            <a:chOff x="2214720" y="3566520"/>
            <a:chExt cx="437400" cy="1992600"/>
          </a:xfrm>
        </p:grpSpPr>
        <p:grpSp>
          <p:nvGrpSpPr>
            <p:cNvPr id="923" name="Group 129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924" name="Line 130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Line 131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Line 132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27" name="CustomShape 133"/>
            <p:cNvSpPr/>
            <p:nvPr/>
          </p:nvSpPr>
          <p:spPr>
            <a:xfrm rot="5400000">
              <a:off x="2201400" y="4395600"/>
              <a:ext cx="372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28" name="CustomShape 134"/>
          <p:cNvSpPr/>
          <p:nvPr/>
        </p:nvSpPr>
        <p:spPr>
          <a:xfrm>
            <a:off x="6566040" y="440640"/>
            <a:ext cx="1867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9" name="CustomShape 135"/>
          <p:cNvSpPr/>
          <p:nvPr/>
        </p:nvSpPr>
        <p:spPr>
          <a:xfrm>
            <a:off x="8595720" y="34920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0" name="CustomShape 136"/>
          <p:cNvSpPr/>
          <p:nvPr/>
        </p:nvSpPr>
        <p:spPr>
          <a:xfrm>
            <a:off x="5486760" y="4654080"/>
            <a:ext cx="393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1" name="Line 137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Line 138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33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6320" cy="312840"/>
          </a:xfrm>
          <a:prstGeom prst="rect">
            <a:avLst/>
          </a:prstGeom>
          <a:ln>
            <a:noFill/>
          </a:ln>
        </p:spPr>
      </p:pic>
      <p:sp>
        <p:nvSpPr>
          <p:cNvPr id="934" name="TextShape 139"/>
          <p:cNvSpPr txBox="1"/>
          <p:nvPr/>
        </p:nvSpPr>
        <p:spPr>
          <a:xfrm>
            <a:off x="5943600" y="6634080"/>
            <a:ext cx="160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Yellow Bubble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Application>LibreOffice/6.4.7.2$Linux_X86_64 LibreOffice_project/40$Build-2</Application>
  <Words>291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2019-08-06T15:30:42Z</dcterms:created>
  <dc:creator>Steffen Jacobs</dc:creator>
  <dc:description/>
  <dc:language>en-US</dc:language>
  <cp:lastModifiedBy/>
  <dcterms:modified xsi:type="dcterms:W3CDTF">2024-03-01T18:13:31Z</dcterms:modified>
  <cp:revision>132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