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_rels/notesSlide8.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8.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12.jpeg" ContentType="image/jpe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2.xml.rels" ContentType="application/vnd.openxmlformats-package.relationships+xml"/>
  <Override PartName="/ppt/slideLayouts/_rels/slideLayout41.xml.rels" ContentType="application/vnd.openxmlformats-package.relationships+xml"/>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40.xml.rels" ContentType="application/vnd.openxmlformats-package.relationships+xml"/>
  <Override PartName="/ppt/slideLayouts/_rels/slideLayout3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7.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65.xml.rels" ContentType="application/vnd.openxmlformats-package.relationships+xml"/>
  <Override PartName="/ppt/slideLayouts/_rels/slideLayout42.xml.rels" ContentType="application/vnd.openxmlformats-package.relationships+xml"/>
  <Override PartName="/ppt/slideLayouts/_rels/slideLayout35.xml.rels" ContentType="application/vnd.openxmlformats-package.relationships+xml"/>
  <Override PartName="/ppt/slideLayouts/_rels/slideLayout51.xml.rels" ContentType="application/vnd.openxmlformats-package.relationships+xml"/>
  <Override PartName="/ppt/slideLayouts/_rels/slideLayout12.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69.xml.rels" ContentType="application/vnd.openxmlformats-package.relationships+xml"/>
  <Override PartName="/ppt/slideLayouts/_rels/slideLayout63.xml.rels" ContentType="application/vnd.openxmlformats-package.relationships+xml"/>
  <Override PartName="/ppt/slideLayouts/_rels/slideLayout47.xml.rels" ContentType="application/vnd.openxmlformats-package.relationships+xml"/>
  <Override PartName="/ppt/slideLayouts/_rels/slideLayout53.xml.rels" ContentType="application/vnd.openxmlformats-package.relationships+xml"/>
  <Override PartName="/ppt/slideLayouts/_rels/slideLayout46.xml.rels" ContentType="application/vnd.openxmlformats-package.relationships+xml"/>
  <Override PartName="/ppt/slideLayouts/_rels/slideLayout62.xml.rels" ContentType="application/vnd.openxmlformats-package.relationships+xml"/>
  <Override PartName="/ppt/slideLayouts/_rels/slideLayout50.xml.rels" ContentType="application/vnd.openxmlformats-package.relationships+xml"/>
  <Override PartName="/ppt/slideLayouts/_rels/slideLayout52.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38.xml.rels" ContentType="application/vnd.openxmlformats-package.relationships+xml"/>
  <Override PartName="/ppt/slideLayouts/_rels/slideLayout30.xml.rels" ContentType="application/vnd.openxmlformats-package.relationships+xml"/>
  <Override PartName="/ppt/slideLayouts/_rels/slideLayout45.xml.rels" ContentType="application/vnd.openxmlformats-package.relationships+xml"/>
  <Override PartName="/ppt/slideLayouts/_rels/slideLayout14.xml.rels" ContentType="application/vnd.openxmlformats-package.relationships+xml"/>
  <Override PartName="/ppt/slideLayouts/_rels/slideLayout8.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5.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31.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6.xml.rels" ContentType="application/vnd.openxmlformats-package.relationships+xml"/>
  <Override PartName="/ppt/slideLayouts/_rels/slideLayout10.xml.rels" ContentType="application/vnd.openxmlformats-package.relationships+xml"/>
  <Override PartName="/ppt/slideLayouts/_rels/slideLayout59.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64.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57.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60.xml" ContentType="application/vnd.openxmlformats-officedocument.presentationml.slideLayout+xml"/>
  <Override PartName="/ppt/slideLayouts/slideLayout19.xml" ContentType="application/vnd.openxmlformats-officedocument.presentationml.slideLayout+xml"/>
  <Override PartName="/ppt/slideLayouts/slideLayout61.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58.xml" ContentType="application/vnd.openxmlformats-officedocument.presentationml.slideLayout+xml"/>
  <Override PartName="/ppt/slideLayouts/slideLayout17.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72.xml" ContentType="application/vnd.openxmlformats-officedocument.presentationml.slideLayout+xml"/>
  <Override PartName="/ppt/slideLayouts/slideLayout23.xml" ContentType="application/vnd.openxmlformats-officedocument.presentationml.slideLayout+xml"/>
  <Override PartName="/ppt/slideLayouts/slideLayout71.xml" ContentType="application/vnd.openxmlformats-officedocument.presentationml.slideLayout+xml"/>
  <Override PartName="/ppt/slideLayouts/slideLayout29.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70.xml" ContentType="application/vnd.openxmlformats-officedocument.presentationml.slideLayout+xml"/>
  <Override PartName="/ppt/slideLayouts/slideLayout28.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2.xml" ContentType="application/vnd.openxmlformats-officedocument.presentationml.slideLayout+xml"/>
  <Override PartName="/ppt/slideLayouts/slideLayout40.xml" ContentType="application/vnd.openxmlformats-officedocument.presentationml.slideLayout+xml"/>
  <Override PartName="/ppt/slideLayouts/slideLayout3.xml" ContentType="application/vnd.openxmlformats-officedocument.presentationml.slideLayout+xml"/>
  <Override PartName="/ppt/slideLayouts/slideLayout41.xml" ContentType="application/vnd.openxmlformats-officedocument.presentationml.slideLayout+xml"/>
  <Override PartName="/ppt/slideLayouts/slideLayout4.xml" ContentType="application/vnd.openxmlformats-officedocument.presentationml.slideLayout+xml"/>
  <Override PartName="/ppt/slideLayouts/slideLayout42.xml" ContentType="application/vnd.openxmlformats-officedocument.presentationml.slideLayout+xml"/>
  <Override PartName="/ppt/slideLayouts/slideLayout5.xml" ContentType="application/vnd.openxmlformats-officedocument.presentationml.slideLayout+xml"/>
  <Override PartName="/ppt/slideLayouts/slideLayout43.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Lst>
  <p:sldSz cx="12195175" cy="6858000"/>
  <p:notesSz cx="6797675" cy="992822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notesMaster" Target="notesMasters/notesMaster1.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4" name="PlaceHolder 1"/>
          <p:cNvSpPr>
            <a:spLocks noGrp="1"/>
          </p:cNvSpPr>
          <p:nvPr>
            <p:ph type="sldImg"/>
          </p:nvPr>
        </p:nvSpPr>
        <p:spPr>
          <a:xfrm>
            <a:off x="533520" y="764280"/>
            <a:ext cx="6704640" cy="3771360"/>
          </a:xfrm>
          <a:prstGeom prst="rect">
            <a:avLst/>
          </a:prstGeom>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265"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a:t>
            </a:r>
            <a:r>
              <a:rPr b="0" lang="en-US" sz="2000" spc="-1" strike="noStrike">
                <a:latin typeface="Arial"/>
              </a:rPr>
              <a:t>edit the </a:t>
            </a:r>
            <a:r>
              <a:rPr b="0" lang="en-US" sz="2000" spc="-1" strike="noStrike">
                <a:latin typeface="Arial"/>
              </a:rPr>
              <a:t>notes </a:t>
            </a:r>
            <a:r>
              <a:rPr b="0" lang="en-US" sz="2000" spc="-1" strike="noStrike">
                <a:latin typeface="Arial"/>
              </a:rPr>
              <a:t>format</a:t>
            </a:r>
            <a:endParaRPr b="0" lang="en-US" sz="2000" spc="-1" strike="noStrike">
              <a:latin typeface="Arial"/>
            </a:endParaRPr>
          </a:p>
        </p:txBody>
      </p:sp>
      <p:sp>
        <p:nvSpPr>
          <p:cNvPr id="266"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267"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268"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269"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2745CE9A-BABF-4C62-90E6-ACFBF4B3E9AD}"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4" name="PlaceHolder 1"/>
          <p:cNvSpPr>
            <a:spLocks noGrp="1"/>
          </p:cNvSpPr>
          <p:nvPr>
            <p:ph type="sldImg"/>
          </p:nvPr>
        </p:nvSpPr>
        <p:spPr>
          <a:xfrm>
            <a:off x="270000" y="665280"/>
            <a:ext cx="6257160" cy="3518640"/>
          </a:xfrm>
          <a:prstGeom prst="rect">
            <a:avLst/>
          </a:prstGeom>
        </p:spPr>
      </p:sp>
      <p:sp>
        <p:nvSpPr>
          <p:cNvPr id="865" name="PlaceHolder 2"/>
          <p:cNvSpPr>
            <a:spLocks noGrp="1"/>
          </p:cNvSpPr>
          <p:nvPr>
            <p:ph type="body"/>
          </p:nvPr>
        </p:nvSpPr>
        <p:spPr>
          <a:xfrm>
            <a:off x="544320" y="4473360"/>
            <a:ext cx="5708520" cy="4954320"/>
          </a:xfrm>
          <a:prstGeom prst="rect">
            <a:avLst/>
          </a:prstGeom>
        </p:spPr>
        <p:txBody>
          <a:bodyPr lIns="0" rIns="0" tIns="0" bIns="0">
            <a:noAutofit/>
          </a:bodyPr>
          <a:p>
            <a:endParaRPr b="0" lang="en-US" sz="2000" spc="-1" strike="noStrike">
              <a:latin typeface="Arial"/>
            </a:endParaRPr>
          </a:p>
        </p:txBody>
      </p:sp>
      <p:sp>
        <p:nvSpPr>
          <p:cNvPr id="866" name="CustomShape 3"/>
          <p:cNvSpPr/>
          <p:nvPr/>
        </p:nvSpPr>
        <p:spPr>
          <a:xfrm>
            <a:off x="2931480" y="9702000"/>
            <a:ext cx="933840" cy="22212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F96EC7BF-0416-4C05-8A03-2B57926896B6}" type="slidenum">
              <a:rPr b="0" lang="de-DE" sz="800" spc="-1" strike="noStrike">
                <a:solidFill>
                  <a:srgbClr val="000000"/>
                </a:solidFill>
                <a:latin typeface="Arial"/>
                <a:ea typeface="+mn-ea"/>
              </a:rPr>
              <a:t>&lt;number&gt;</a:t>
            </a:fld>
            <a:endParaRPr b="0" lang="en-US" sz="800" spc="-1" strike="noStrike">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7" name="CustomShape 1"/>
          <p:cNvSpPr/>
          <p:nvPr/>
        </p:nvSpPr>
        <p:spPr>
          <a:xfrm>
            <a:off x="2931480" y="9702000"/>
            <a:ext cx="933840" cy="222120"/>
          </a:xfrm>
          <a:prstGeom prst="rect">
            <a:avLst/>
          </a:prstGeom>
          <a:noFill/>
          <a:ln>
            <a:noFill/>
          </a:ln>
        </p:spPr>
        <p:style>
          <a:lnRef idx="0"/>
          <a:fillRef idx="0"/>
          <a:effectRef idx="0"/>
          <a:fontRef idx="minor"/>
        </p:style>
        <p:txBody>
          <a:bodyPr lIns="90000" rIns="90000" tIns="45000" bIns="45000" anchor="b">
            <a:noAutofit/>
          </a:bodyPr>
          <a:p>
            <a:pPr algn="ctr">
              <a:lnSpc>
                <a:spcPct val="100000"/>
              </a:lnSpc>
            </a:pPr>
            <a:fld id="{122BBF20-056E-4525-B307-49D7CE29FA1C}" type="slidenum">
              <a:rPr b="0" lang="de-DE" sz="800" spc="-1" strike="noStrike">
                <a:solidFill>
                  <a:srgbClr val="000000"/>
                </a:solidFill>
                <a:latin typeface="Arial"/>
                <a:ea typeface="+mn-ea"/>
              </a:rPr>
              <a:t>&lt;number&gt;</a:t>
            </a:fld>
            <a:endParaRPr b="0" lang="en-US" sz="800" spc="-1" strike="noStrike">
              <a:latin typeface="Arial"/>
            </a:endParaRPr>
          </a:p>
        </p:txBody>
      </p:sp>
      <p:sp>
        <p:nvSpPr>
          <p:cNvPr id="868" name="PlaceHolder 2"/>
          <p:cNvSpPr>
            <a:spLocks noGrp="1"/>
          </p:cNvSpPr>
          <p:nvPr>
            <p:ph type="sldImg"/>
          </p:nvPr>
        </p:nvSpPr>
        <p:spPr>
          <a:xfrm>
            <a:off x="270000" y="665280"/>
            <a:ext cx="6257160" cy="3518640"/>
          </a:xfrm>
          <a:prstGeom prst="rect">
            <a:avLst/>
          </a:prstGeom>
        </p:spPr>
      </p:sp>
      <p:sp>
        <p:nvSpPr>
          <p:cNvPr id="869" name="PlaceHolder 3"/>
          <p:cNvSpPr>
            <a:spLocks noGrp="1"/>
          </p:cNvSpPr>
          <p:nvPr>
            <p:ph type="body"/>
          </p:nvPr>
        </p:nvSpPr>
        <p:spPr>
          <a:xfrm>
            <a:off x="544320" y="4473360"/>
            <a:ext cx="5708520" cy="4954320"/>
          </a:xfrm>
          <a:prstGeom prst="rect">
            <a:avLst/>
          </a:prstGeom>
        </p:spPr>
        <p:txBody>
          <a:bodyPr lIns="0" rIns="0" tIns="0" bIns="0">
            <a:norm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29" name="PlaceHolder 2"/>
          <p:cNvSpPr>
            <a:spLocks noGrp="1"/>
          </p:cNvSpPr>
          <p:nvPr>
            <p:ph type="body"/>
          </p:nvPr>
        </p:nvSpPr>
        <p:spPr>
          <a:xfrm>
            <a:off x="609480" y="1604520"/>
            <a:ext cx="10974960" cy="1896840"/>
          </a:xfrm>
          <a:prstGeom prst="rect">
            <a:avLst/>
          </a:prstGeom>
        </p:spPr>
        <p:txBody>
          <a:bodyPr lIns="0" rIns="0" tIns="0" bIns="0">
            <a:normAutofit/>
          </a:bodyPr>
          <a:p>
            <a:endParaRPr b="0" lang="en-US" sz="3200" spc="-1" strike="noStrike">
              <a:latin typeface="Arial"/>
            </a:endParaRPr>
          </a:p>
        </p:txBody>
      </p:sp>
      <p:sp>
        <p:nvSpPr>
          <p:cNvPr id="30" name="PlaceHolder 3"/>
          <p:cNvSpPr>
            <a:spLocks noGrp="1"/>
          </p:cNvSpPr>
          <p:nvPr>
            <p:ph type="body"/>
          </p:nvPr>
        </p:nvSpPr>
        <p:spPr>
          <a:xfrm>
            <a:off x="609480" y="3682080"/>
            <a:ext cx="10974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609480" y="1604520"/>
            <a:ext cx="535572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6233400" y="1604520"/>
            <a:ext cx="535572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9480" y="3682080"/>
            <a:ext cx="535572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6233400" y="3682080"/>
            <a:ext cx="53557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37" name="PlaceHolder 2"/>
          <p:cNvSpPr>
            <a:spLocks noGrp="1"/>
          </p:cNvSpPr>
          <p:nvPr>
            <p:ph type="body"/>
          </p:nvPr>
        </p:nvSpPr>
        <p:spPr>
          <a:xfrm>
            <a:off x="609480" y="1604520"/>
            <a:ext cx="3533760" cy="1896840"/>
          </a:xfrm>
          <a:prstGeom prst="rect">
            <a:avLst/>
          </a:prstGeom>
        </p:spPr>
        <p:txBody>
          <a:bodyPr lIns="0" rIns="0" tIns="0" bIns="0">
            <a:normAutofit/>
          </a:bodyPr>
          <a:p>
            <a:endParaRPr b="0" lang="en-US" sz="3200" spc="-1" strike="noStrike">
              <a:latin typeface="Arial"/>
            </a:endParaRPr>
          </a:p>
        </p:txBody>
      </p:sp>
      <p:sp>
        <p:nvSpPr>
          <p:cNvPr id="38" name="PlaceHolder 3"/>
          <p:cNvSpPr>
            <a:spLocks noGrp="1"/>
          </p:cNvSpPr>
          <p:nvPr>
            <p:ph type="body"/>
          </p:nvPr>
        </p:nvSpPr>
        <p:spPr>
          <a:xfrm>
            <a:off x="4320360" y="1604520"/>
            <a:ext cx="3533760" cy="1896840"/>
          </a:xfrm>
          <a:prstGeom prst="rect">
            <a:avLst/>
          </a:prstGeom>
        </p:spPr>
        <p:txBody>
          <a:bodyPr lIns="0" rIns="0" tIns="0" bIns="0">
            <a:normAutofit/>
          </a:bodyPr>
          <a:p>
            <a:endParaRPr b="0" lang="en-US" sz="3200" spc="-1" strike="noStrike">
              <a:latin typeface="Arial"/>
            </a:endParaRPr>
          </a:p>
        </p:txBody>
      </p:sp>
      <p:sp>
        <p:nvSpPr>
          <p:cNvPr id="39" name="PlaceHolder 4"/>
          <p:cNvSpPr>
            <a:spLocks noGrp="1"/>
          </p:cNvSpPr>
          <p:nvPr>
            <p:ph type="body"/>
          </p:nvPr>
        </p:nvSpPr>
        <p:spPr>
          <a:xfrm>
            <a:off x="8031240" y="1604520"/>
            <a:ext cx="3533760" cy="1896840"/>
          </a:xfrm>
          <a:prstGeom prst="rect">
            <a:avLst/>
          </a:prstGeom>
        </p:spPr>
        <p:txBody>
          <a:bodyPr lIns="0" rIns="0" tIns="0" bIns="0">
            <a:normAutofit/>
          </a:bodyPr>
          <a:p>
            <a:endParaRPr b="0" lang="en-US" sz="3200" spc="-1" strike="noStrike">
              <a:latin typeface="Arial"/>
            </a:endParaRPr>
          </a:p>
        </p:txBody>
      </p:sp>
      <p:sp>
        <p:nvSpPr>
          <p:cNvPr id="40" name="PlaceHolder 5"/>
          <p:cNvSpPr>
            <a:spLocks noGrp="1"/>
          </p:cNvSpPr>
          <p:nvPr>
            <p:ph type="body"/>
          </p:nvPr>
        </p:nvSpPr>
        <p:spPr>
          <a:xfrm>
            <a:off x="609480" y="3682080"/>
            <a:ext cx="3533760" cy="1896840"/>
          </a:xfrm>
          <a:prstGeom prst="rect">
            <a:avLst/>
          </a:prstGeom>
        </p:spPr>
        <p:txBody>
          <a:bodyPr lIns="0" rIns="0" tIns="0" bIns="0">
            <a:normAutofit/>
          </a:bodyPr>
          <a:p>
            <a:endParaRPr b="0" lang="en-US" sz="3200" spc="-1" strike="noStrike">
              <a:latin typeface="Arial"/>
            </a:endParaRPr>
          </a:p>
        </p:txBody>
      </p:sp>
      <p:sp>
        <p:nvSpPr>
          <p:cNvPr id="41" name="PlaceHolder 6"/>
          <p:cNvSpPr>
            <a:spLocks noGrp="1"/>
          </p:cNvSpPr>
          <p:nvPr>
            <p:ph type="body"/>
          </p:nvPr>
        </p:nvSpPr>
        <p:spPr>
          <a:xfrm>
            <a:off x="4320360" y="3682080"/>
            <a:ext cx="3533760" cy="1896840"/>
          </a:xfrm>
          <a:prstGeom prst="rect">
            <a:avLst/>
          </a:prstGeom>
        </p:spPr>
        <p:txBody>
          <a:bodyPr lIns="0" rIns="0" tIns="0" bIns="0">
            <a:normAutofit/>
          </a:bodyPr>
          <a:p>
            <a:endParaRPr b="0" lang="en-US" sz="3200" spc="-1" strike="noStrike">
              <a:latin typeface="Arial"/>
            </a:endParaRPr>
          </a:p>
        </p:txBody>
      </p:sp>
      <p:sp>
        <p:nvSpPr>
          <p:cNvPr id="42" name="PlaceHolder 7"/>
          <p:cNvSpPr>
            <a:spLocks noGrp="1"/>
          </p:cNvSpPr>
          <p:nvPr>
            <p:ph type="body"/>
          </p:nvPr>
        </p:nvSpPr>
        <p:spPr>
          <a:xfrm>
            <a:off x="8031240" y="3682080"/>
            <a:ext cx="35337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49"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51" name="PlaceHolder 2"/>
          <p:cNvSpPr>
            <a:spLocks noGrp="1"/>
          </p:cNvSpPr>
          <p:nvPr>
            <p:ph type="body"/>
          </p:nvPr>
        </p:nvSpPr>
        <p:spPr>
          <a:xfrm>
            <a:off x="609480" y="1604520"/>
            <a:ext cx="109749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53" name="PlaceHolder 2"/>
          <p:cNvSpPr>
            <a:spLocks noGrp="1"/>
          </p:cNvSpPr>
          <p:nvPr>
            <p:ph type="body"/>
          </p:nvPr>
        </p:nvSpPr>
        <p:spPr>
          <a:xfrm>
            <a:off x="609480" y="1604520"/>
            <a:ext cx="5355720" cy="3977280"/>
          </a:xfrm>
          <a:prstGeom prst="rect">
            <a:avLst/>
          </a:prstGeom>
        </p:spPr>
        <p:txBody>
          <a:bodyPr lIns="0" rIns="0" tIns="0" bIns="0">
            <a:normAutofit/>
          </a:bodyPr>
          <a:p>
            <a:endParaRPr b="0" lang="en-US" sz="3200" spc="-1" strike="noStrike">
              <a:latin typeface="Arial"/>
            </a:endParaRPr>
          </a:p>
        </p:txBody>
      </p:sp>
      <p:sp>
        <p:nvSpPr>
          <p:cNvPr id="54" name="PlaceHolder 3"/>
          <p:cNvSpPr>
            <a:spLocks noGrp="1"/>
          </p:cNvSpPr>
          <p:nvPr>
            <p:ph type="body"/>
          </p:nvPr>
        </p:nvSpPr>
        <p:spPr>
          <a:xfrm>
            <a:off x="6233400" y="1604520"/>
            <a:ext cx="535572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609480" y="1604520"/>
            <a:ext cx="535572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6233400" y="1604520"/>
            <a:ext cx="5355720" cy="397728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609480" y="3682080"/>
            <a:ext cx="53557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8"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609480" y="1604520"/>
            <a:ext cx="5355720" cy="397728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6233400" y="1604520"/>
            <a:ext cx="5355720" cy="1896840"/>
          </a:xfrm>
          <a:prstGeom prst="rect">
            <a:avLst/>
          </a:prstGeom>
        </p:spPr>
        <p:txBody>
          <a:bodyPr lIns="0" rIns="0" tIns="0" bIns="0">
            <a:normAutofit/>
          </a:bodyPr>
          <a:p>
            <a:endParaRPr b="0" lang="en-US" sz="3200" spc="-1" strike="noStrike">
              <a:latin typeface="Arial"/>
            </a:endParaRPr>
          </a:p>
        </p:txBody>
      </p:sp>
      <p:sp>
        <p:nvSpPr>
          <p:cNvPr id="64" name="PlaceHolder 4"/>
          <p:cNvSpPr>
            <a:spLocks noGrp="1"/>
          </p:cNvSpPr>
          <p:nvPr>
            <p:ph type="body"/>
          </p:nvPr>
        </p:nvSpPr>
        <p:spPr>
          <a:xfrm>
            <a:off x="6233400" y="3682080"/>
            <a:ext cx="53557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66" name="PlaceHolder 2"/>
          <p:cNvSpPr>
            <a:spLocks noGrp="1"/>
          </p:cNvSpPr>
          <p:nvPr>
            <p:ph type="body"/>
          </p:nvPr>
        </p:nvSpPr>
        <p:spPr>
          <a:xfrm>
            <a:off x="609480" y="1604520"/>
            <a:ext cx="5355720" cy="1896840"/>
          </a:xfrm>
          <a:prstGeom prst="rect">
            <a:avLst/>
          </a:prstGeom>
        </p:spPr>
        <p:txBody>
          <a:bodyPr lIns="0" rIns="0" tIns="0" bIns="0">
            <a:normAutofit/>
          </a:bodyPr>
          <a:p>
            <a:endParaRPr b="0" lang="en-US" sz="3200" spc="-1" strike="noStrike">
              <a:latin typeface="Arial"/>
            </a:endParaRPr>
          </a:p>
        </p:txBody>
      </p:sp>
      <p:sp>
        <p:nvSpPr>
          <p:cNvPr id="67" name="PlaceHolder 3"/>
          <p:cNvSpPr>
            <a:spLocks noGrp="1"/>
          </p:cNvSpPr>
          <p:nvPr>
            <p:ph type="body"/>
          </p:nvPr>
        </p:nvSpPr>
        <p:spPr>
          <a:xfrm>
            <a:off x="6233400" y="1604520"/>
            <a:ext cx="5355720" cy="1896840"/>
          </a:xfrm>
          <a:prstGeom prst="rect">
            <a:avLst/>
          </a:prstGeom>
        </p:spPr>
        <p:txBody>
          <a:bodyPr lIns="0" rIns="0" tIns="0" bIns="0">
            <a:normAutofit/>
          </a:bodyPr>
          <a:p>
            <a:endParaRPr b="0" lang="en-US" sz="3200" spc="-1" strike="noStrike">
              <a:latin typeface="Arial"/>
            </a:endParaRPr>
          </a:p>
        </p:txBody>
      </p:sp>
      <p:sp>
        <p:nvSpPr>
          <p:cNvPr id="68" name="PlaceHolder 4"/>
          <p:cNvSpPr>
            <a:spLocks noGrp="1"/>
          </p:cNvSpPr>
          <p:nvPr>
            <p:ph type="body"/>
          </p:nvPr>
        </p:nvSpPr>
        <p:spPr>
          <a:xfrm>
            <a:off x="609480" y="3682080"/>
            <a:ext cx="10974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609480" y="1604520"/>
            <a:ext cx="1097496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609480" y="3682080"/>
            <a:ext cx="10974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73" name="PlaceHolder 2"/>
          <p:cNvSpPr>
            <a:spLocks noGrp="1"/>
          </p:cNvSpPr>
          <p:nvPr>
            <p:ph type="body"/>
          </p:nvPr>
        </p:nvSpPr>
        <p:spPr>
          <a:xfrm>
            <a:off x="609480" y="1604520"/>
            <a:ext cx="5355720" cy="1896840"/>
          </a:xfrm>
          <a:prstGeom prst="rect">
            <a:avLst/>
          </a:prstGeom>
        </p:spPr>
        <p:txBody>
          <a:bodyPr lIns="0" rIns="0" tIns="0" bIns="0">
            <a:normAutofit/>
          </a:bodyPr>
          <a:p>
            <a:endParaRPr b="0" lang="en-US" sz="3200" spc="-1" strike="noStrike">
              <a:latin typeface="Arial"/>
            </a:endParaRPr>
          </a:p>
        </p:txBody>
      </p:sp>
      <p:sp>
        <p:nvSpPr>
          <p:cNvPr id="74" name="PlaceHolder 3"/>
          <p:cNvSpPr>
            <a:spLocks noGrp="1"/>
          </p:cNvSpPr>
          <p:nvPr>
            <p:ph type="body"/>
          </p:nvPr>
        </p:nvSpPr>
        <p:spPr>
          <a:xfrm>
            <a:off x="6233400" y="1604520"/>
            <a:ext cx="5355720" cy="1896840"/>
          </a:xfrm>
          <a:prstGeom prst="rect">
            <a:avLst/>
          </a:prstGeom>
        </p:spPr>
        <p:txBody>
          <a:bodyPr lIns="0" rIns="0" tIns="0" bIns="0">
            <a:normAutofit/>
          </a:bodyPr>
          <a:p>
            <a:endParaRPr b="0" lang="en-US" sz="3200" spc="-1" strike="noStrike">
              <a:latin typeface="Arial"/>
            </a:endParaRPr>
          </a:p>
        </p:txBody>
      </p:sp>
      <p:sp>
        <p:nvSpPr>
          <p:cNvPr id="75" name="PlaceHolder 4"/>
          <p:cNvSpPr>
            <a:spLocks noGrp="1"/>
          </p:cNvSpPr>
          <p:nvPr>
            <p:ph type="body"/>
          </p:nvPr>
        </p:nvSpPr>
        <p:spPr>
          <a:xfrm>
            <a:off x="609480" y="3682080"/>
            <a:ext cx="5355720" cy="1896840"/>
          </a:xfrm>
          <a:prstGeom prst="rect">
            <a:avLst/>
          </a:prstGeom>
        </p:spPr>
        <p:txBody>
          <a:bodyPr lIns="0" rIns="0" tIns="0" bIns="0">
            <a:normAutofit/>
          </a:bodyPr>
          <a:p>
            <a:endParaRPr b="0" lang="en-US" sz="3200" spc="-1" strike="noStrike">
              <a:latin typeface="Arial"/>
            </a:endParaRPr>
          </a:p>
        </p:txBody>
      </p:sp>
      <p:sp>
        <p:nvSpPr>
          <p:cNvPr id="76" name="PlaceHolder 5"/>
          <p:cNvSpPr>
            <a:spLocks noGrp="1"/>
          </p:cNvSpPr>
          <p:nvPr>
            <p:ph type="body"/>
          </p:nvPr>
        </p:nvSpPr>
        <p:spPr>
          <a:xfrm>
            <a:off x="6233400" y="3682080"/>
            <a:ext cx="53557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78" name="PlaceHolder 2"/>
          <p:cNvSpPr>
            <a:spLocks noGrp="1"/>
          </p:cNvSpPr>
          <p:nvPr>
            <p:ph type="body"/>
          </p:nvPr>
        </p:nvSpPr>
        <p:spPr>
          <a:xfrm>
            <a:off x="609480" y="1604520"/>
            <a:ext cx="3533760" cy="1896840"/>
          </a:xfrm>
          <a:prstGeom prst="rect">
            <a:avLst/>
          </a:prstGeom>
        </p:spPr>
        <p:txBody>
          <a:bodyPr lIns="0" rIns="0" tIns="0" bIns="0">
            <a:normAutofit/>
          </a:bodyPr>
          <a:p>
            <a:endParaRPr b="0" lang="en-US" sz="3200" spc="-1" strike="noStrike">
              <a:latin typeface="Arial"/>
            </a:endParaRPr>
          </a:p>
        </p:txBody>
      </p:sp>
      <p:sp>
        <p:nvSpPr>
          <p:cNvPr id="79" name="PlaceHolder 3"/>
          <p:cNvSpPr>
            <a:spLocks noGrp="1"/>
          </p:cNvSpPr>
          <p:nvPr>
            <p:ph type="body"/>
          </p:nvPr>
        </p:nvSpPr>
        <p:spPr>
          <a:xfrm>
            <a:off x="4320360" y="1604520"/>
            <a:ext cx="3533760" cy="1896840"/>
          </a:xfrm>
          <a:prstGeom prst="rect">
            <a:avLst/>
          </a:prstGeom>
        </p:spPr>
        <p:txBody>
          <a:bodyPr lIns="0" rIns="0" tIns="0" bIns="0">
            <a:normAutofit/>
          </a:bodyPr>
          <a:p>
            <a:endParaRPr b="0" lang="en-US" sz="3200" spc="-1" strike="noStrike">
              <a:latin typeface="Arial"/>
            </a:endParaRPr>
          </a:p>
        </p:txBody>
      </p:sp>
      <p:sp>
        <p:nvSpPr>
          <p:cNvPr id="80" name="PlaceHolder 4"/>
          <p:cNvSpPr>
            <a:spLocks noGrp="1"/>
          </p:cNvSpPr>
          <p:nvPr>
            <p:ph type="body"/>
          </p:nvPr>
        </p:nvSpPr>
        <p:spPr>
          <a:xfrm>
            <a:off x="8031240" y="1604520"/>
            <a:ext cx="3533760" cy="1896840"/>
          </a:xfrm>
          <a:prstGeom prst="rect">
            <a:avLst/>
          </a:prstGeom>
        </p:spPr>
        <p:txBody>
          <a:bodyPr lIns="0" rIns="0" tIns="0" bIns="0">
            <a:normAutofit/>
          </a:bodyPr>
          <a:p>
            <a:endParaRPr b="0" lang="en-US" sz="3200" spc="-1" strike="noStrike">
              <a:latin typeface="Arial"/>
            </a:endParaRPr>
          </a:p>
        </p:txBody>
      </p:sp>
      <p:sp>
        <p:nvSpPr>
          <p:cNvPr id="81" name="PlaceHolder 5"/>
          <p:cNvSpPr>
            <a:spLocks noGrp="1"/>
          </p:cNvSpPr>
          <p:nvPr>
            <p:ph type="body"/>
          </p:nvPr>
        </p:nvSpPr>
        <p:spPr>
          <a:xfrm>
            <a:off x="609480" y="3682080"/>
            <a:ext cx="3533760" cy="1896840"/>
          </a:xfrm>
          <a:prstGeom prst="rect">
            <a:avLst/>
          </a:prstGeom>
        </p:spPr>
        <p:txBody>
          <a:bodyPr lIns="0" rIns="0" tIns="0" bIns="0">
            <a:normAutofit/>
          </a:bodyPr>
          <a:p>
            <a:endParaRPr b="0" lang="en-US" sz="3200" spc="-1" strike="noStrike">
              <a:latin typeface="Arial"/>
            </a:endParaRPr>
          </a:p>
        </p:txBody>
      </p:sp>
      <p:sp>
        <p:nvSpPr>
          <p:cNvPr id="82" name="PlaceHolder 6"/>
          <p:cNvSpPr>
            <a:spLocks noGrp="1"/>
          </p:cNvSpPr>
          <p:nvPr>
            <p:ph type="body"/>
          </p:nvPr>
        </p:nvSpPr>
        <p:spPr>
          <a:xfrm>
            <a:off x="4320360" y="3682080"/>
            <a:ext cx="3533760" cy="1896840"/>
          </a:xfrm>
          <a:prstGeom prst="rect">
            <a:avLst/>
          </a:prstGeom>
        </p:spPr>
        <p:txBody>
          <a:bodyPr lIns="0" rIns="0" tIns="0" bIns="0">
            <a:normAutofit/>
          </a:bodyPr>
          <a:p>
            <a:endParaRPr b="0" lang="en-US" sz="3200" spc="-1" strike="noStrike">
              <a:latin typeface="Arial"/>
            </a:endParaRPr>
          </a:p>
        </p:txBody>
      </p:sp>
      <p:sp>
        <p:nvSpPr>
          <p:cNvPr id="83" name="PlaceHolder 7"/>
          <p:cNvSpPr>
            <a:spLocks noGrp="1"/>
          </p:cNvSpPr>
          <p:nvPr>
            <p:ph type="body"/>
          </p:nvPr>
        </p:nvSpPr>
        <p:spPr>
          <a:xfrm>
            <a:off x="8031240" y="3682080"/>
            <a:ext cx="35337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90"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92" name="PlaceHolder 2"/>
          <p:cNvSpPr>
            <a:spLocks noGrp="1"/>
          </p:cNvSpPr>
          <p:nvPr>
            <p:ph type="body"/>
          </p:nvPr>
        </p:nvSpPr>
        <p:spPr>
          <a:xfrm>
            <a:off x="609480" y="1604520"/>
            <a:ext cx="109749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94" name="PlaceHolder 2"/>
          <p:cNvSpPr>
            <a:spLocks noGrp="1"/>
          </p:cNvSpPr>
          <p:nvPr>
            <p:ph type="body"/>
          </p:nvPr>
        </p:nvSpPr>
        <p:spPr>
          <a:xfrm>
            <a:off x="609480" y="1604520"/>
            <a:ext cx="5355720" cy="3977280"/>
          </a:xfrm>
          <a:prstGeom prst="rect">
            <a:avLst/>
          </a:prstGeom>
        </p:spPr>
        <p:txBody>
          <a:bodyPr lIns="0" rIns="0" tIns="0" bIns="0">
            <a:normAutofit/>
          </a:bodyPr>
          <a:p>
            <a:endParaRPr b="0" lang="en-US" sz="3200" spc="-1" strike="noStrike">
              <a:latin typeface="Arial"/>
            </a:endParaRPr>
          </a:p>
        </p:txBody>
      </p:sp>
      <p:sp>
        <p:nvSpPr>
          <p:cNvPr id="95" name="PlaceHolder 3"/>
          <p:cNvSpPr>
            <a:spLocks noGrp="1"/>
          </p:cNvSpPr>
          <p:nvPr>
            <p:ph type="body"/>
          </p:nvPr>
        </p:nvSpPr>
        <p:spPr>
          <a:xfrm>
            <a:off x="6233400" y="1604520"/>
            <a:ext cx="535572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0" name="PlaceHolder 2"/>
          <p:cNvSpPr>
            <a:spLocks noGrp="1"/>
          </p:cNvSpPr>
          <p:nvPr>
            <p:ph type="body"/>
          </p:nvPr>
        </p:nvSpPr>
        <p:spPr>
          <a:xfrm>
            <a:off x="609480" y="1604520"/>
            <a:ext cx="109749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99" name="PlaceHolder 2"/>
          <p:cNvSpPr>
            <a:spLocks noGrp="1"/>
          </p:cNvSpPr>
          <p:nvPr>
            <p:ph type="body"/>
          </p:nvPr>
        </p:nvSpPr>
        <p:spPr>
          <a:xfrm>
            <a:off x="609480" y="1604520"/>
            <a:ext cx="5355720" cy="1896840"/>
          </a:xfrm>
          <a:prstGeom prst="rect">
            <a:avLst/>
          </a:prstGeom>
        </p:spPr>
        <p:txBody>
          <a:bodyPr lIns="0" rIns="0" tIns="0" bIns="0">
            <a:normAutofit/>
          </a:bodyPr>
          <a:p>
            <a:endParaRPr b="0" lang="en-US" sz="3200" spc="-1" strike="noStrike">
              <a:latin typeface="Arial"/>
            </a:endParaRPr>
          </a:p>
        </p:txBody>
      </p:sp>
      <p:sp>
        <p:nvSpPr>
          <p:cNvPr id="100" name="PlaceHolder 3"/>
          <p:cNvSpPr>
            <a:spLocks noGrp="1"/>
          </p:cNvSpPr>
          <p:nvPr>
            <p:ph type="body"/>
          </p:nvPr>
        </p:nvSpPr>
        <p:spPr>
          <a:xfrm>
            <a:off x="6233400" y="1604520"/>
            <a:ext cx="5355720" cy="3977280"/>
          </a:xfrm>
          <a:prstGeom prst="rect">
            <a:avLst/>
          </a:prstGeom>
        </p:spPr>
        <p:txBody>
          <a:bodyPr lIns="0" rIns="0" tIns="0" bIns="0">
            <a:normAutofit/>
          </a:bodyPr>
          <a:p>
            <a:endParaRPr b="0" lang="en-US" sz="3200" spc="-1" strike="noStrike">
              <a:latin typeface="Arial"/>
            </a:endParaRPr>
          </a:p>
        </p:txBody>
      </p:sp>
      <p:sp>
        <p:nvSpPr>
          <p:cNvPr id="101" name="PlaceHolder 4"/>
          <p:cNvSpPr>
            <a:spLocks noGrp="1"/>
          </p:cNvSpPr>
          <p:nvPr>
            <p:ph type="body"/>
          </p:nvPr>
        </p:nvSpPr>
        <p:spPr>
          <a:xfrm>
            <a:off x="609480" y="3682080"/>
            <a:ext cx="53557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03" name="PlaceHolder 2"/>
          <p:cNvSpPr>
            <a:spLocks noGrp="1"/>
          </p:cNvSpPr>
          <p:nvPr>
            <p:ph type="body"/>
          </p:nvPr>
        </p:nvSpPr>
        <p:spPr>
          <a:xfrm>
            <a:off x="609480" y="1604520"/>
            <a:ext cx="5355720" cy="397728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6233400" y="1604520"/>
            <a:ext cx="535572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6233400" y="3682080"/>
            <a:ext cx="53557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07" name="PlaceHolder 2"/>
          <p:cNvSpPr>
            <a:spLocks noGrp="1"/>
          </p:cNvSpPr>
          <p:nvPr>
            <p:ph type="body"/>
          </p:nvPr>
        </p:nvSpPr>
        <p:spPr>
          <a:xfrm>
            <a:off x="609480" y="1604520"/>
            <a:ext cx="5355720" cy="1896840"/>
          </a:xfrm>
          <a:prstGeom prst="rect">
            <a:avLst/>
          </a:prstGeom>
        </p:spPr>
        <p:txBody>
          <a:bodyPr lIns="0" rIns="0" tIns="0" bIns="0">
            <a:normAutofit/>
          </a:bodyPr>
          <a:p>
            <a:endParaRPr b="0" lang="en-US" sz="3200" spc="-1" strike="noStrike">
              <a:latin typeface="Arial"/>
            </a:endParaRPr>
          </a:p>
        </p:txBody>
      </p:sp>
      <p:sp>
        <p:nvSpPr>
          <p:cNvPr id="108" name="PlaceHolder 3"/>
          <p:cNvSpPr>
            <a:spLocks noGrp="1"/>
          </p:cNvSpPr>
          <p:nvPr>
            <p:ph type="body"/>
          </p:nvPr>
        </p:nvSpPr>
        <p:spPr>
          <a:xfrm>
            <a:off x="6233400" y="1604520"/>
            <a:ext cx="5355720" cy="1896840"/>
          </a:xfrm>
          <a:prstGeom prst="rect">
            <a:avLst/>
          </a:prstGeom>
        </p:spPr>
        <p:txBody>
          <a:bodyPr lIns="0" rIns="0" tIns="0" bIns="0">
            <a:normAutofit/>
          </a:bodyPr>
          <a:p>
            <a:endParaRPr b="0" lang="en-US" sz="3200" spc="-1" strike="noStrike">
              <a:latin typeface="Arial"/>
            </a:endParaRPr>
          </a:p>
        </p:txBody>
      </p:sp>
      <p:sp>
        <p:nvSpPr>
          <p:cNvPr id="109" name="PlaceHolder 4"/>
          <p:cNvSpPr>
            <a:spLocks noGrp="1"/>
          </p:cNvSpPr>
          <p:nvPr>
            <p:ph type="body"/>
          </p:nvPr>
        </p:nvSpPr>
        <p:spPr>
          <a:xfrm>
            <a:off x="609480" y="3682080"/>
            <a:ext cx="10974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11" name="PlaceHolder 2"/>
          <p:cNvSpPr>
            <a:spLocks noGrp="1"/>
          </p:cNvSpPr>
          <p:nvPr>
            <p:ph type="body"/>
          </p:nvPr>
        </p:nvSpPr>
        <p:spPr>
          <a:xfrm>
            <a:off x="609480" y="1604520"/>
            <a:ext cx="10974960" cy="1896840"/>
          </a:xfrm>
          <a:prstGeom prst="rect">
            <a:avLst/>
          </a:prstGeom>
        </p:spPr>
        <p:txBody>
          <a:bodyPr lIns="0" rIns="0" tIns="0" bIns="0">
            <a:normAutofit/>
          </a:bodyPr>
          <a:p>
            <a:endParaRPr b="0" lang="en-US" sz="3200" spc="-1" strike="noStrike">
              <a:latin typeface="Arial"/>
            </a:endParaRPr>
          </a:p>
        </p:txBody>
      </p:sp>
      <p:sp>
        <p:nvSpPr>
          <p:cNvPr id="112" name="PlaceHolder 3"/>
          <p:cNvSpPr>
            <a:spLocks noGrp="1"/>
          </p:cNvSpPr>
          <p:nvPr>
            <p:ph type="body"/>
          </p:nvPr>
        </p:nvSpPr>
        <p:spPr>
          <a:xfrm>
            <a:off x="609480" y="3682080"/>
            <a:ext cx="10974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14" name="PlaceHolder 2"/>
          <p:cNvSpPr>
            <a:spLocks noGrp="1"/>
          </p:cNvSpPr>
          <p:nvPr>
            <p:ph type="body"/>
          </p:nvPr>
        </p:nvSpPr>
        <p:spPr>
          <a:xfrm>
            <a:off x="609480" y="1604520"/>
            <a:ext cx="5355720" cy="1896840"/>
          </a:xfrm>
          <a:prstGeom prst="rect">
            <a:avLst/>
          </a:prstGeom>
        </p:spPr>
        <p:txBody>
          <a:bodyPr lIns="0" rIns="0" tIns="0" bIns="0">
            <a:normAutofit/>
          </a:bodyPr>
          <a:p>
            <a:endParaRPr b="0" lang="en-US" sz="3200" spc="-1" strike="noStrike">
              <a:latin typeface="Arial"/>
            </a:endParaRPr>
          </a:p>
        </p:txBody>
      </p:sp>
      <p:sp>
        <p:nvSpPr>
          <p:cNvPr id="115" name="PlaceHolder 3"/>
          <p:cNvSpPr>
            <a:spLocks noGrp="1"/>
          </p:cNvSpPr>
          <p:nvPr>
            <p:ph type="body"/>
          </p:nvPr>
        </p:nvSpPr>
        <p:spPr>
          <a:xfrm>
            <a:off x="6233400" y="1604520"/>
            <a:ext cx="5355720" cy="1896840"/>
          </a:xfrm>
          <a:prstGeom prst="rect">
            <a:avLst/>
          </a:prstGeom>
        </p:spPr>
        <p:txBody>
          <a:bodyPr lIns="0" rIns="0" tIns="0" bIns="0">
            <a:normAutofit/>
          </a:bodyPr>
          <a:p>
            <a:endParaRPr b="0" lang="en-US" sz="3200" spc="-1" strike="noStrike">
              <a:latin typeface="Arial"/>
            </a:endParaRPr>
          </a:p>
        </p:txBody>
      </p:sp>
      <p:sp>
        <p:nvSpPr>
          <p:cNvPr id="116" name="PlaceHolder 4"/>
          <p:cNvSpPr>
            <a:spLocks noGrp="1"/>
          </p:cNvSpPr>
          <p:nvPr>
            <p:ph type="body"/>
          </p:nvPr>
        </p:nvSpPr>
        <p:spPr>
          <a:xfrm>
            <a:off x="609480" y="3682080"/>
            <a:ext cx="5355720" cy="1896840"/>
          </a:xfrm>
          <a:prstGeom prst="rect">
            <a:avLst/>
          </a:prstGeom>
        </p:spPr>
        <p:txBody>
          <a:bodyPr lIns="0" rIns="0" tIns="0" bIns="0">
            <a:normAutofit/>
          </a:bodyPr>
          <a:p>
            <a:endParaRPr b="0" lang="en-US" sz="3200" spc="-1" strike="noStrike">
              <a:latin typeface="Arial"/>
            </a:endParaRPr>
          </a:p>
        </p:txBody>
      </p:sp>
      <p:sp>
        <p:nvSpPr>
          <p:cNvPr id="117" name="PlaceHolder 5"/>
          <p:cNvSpPr>
            <a:spLocks noGrp="1"/>
          </p:cNvSpPr>
          <p:nvPr>
            <p:ph type="body"/>
          </p:nvPr>
        </p:nvSpPr>
        <p:spPr>
          <a:xfrm>
            <a:off x="6233400" y="3682080"/>
            <a:ext cx="53557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19" name="PlaceHolder 2"/>
          <p:cNvSpPr>
            <a:spLocks noGrp="1"/>
          </p:cNvSpPr>
          <p:nvPr>
            <p:ph type="body"/>
          </p:nvPr>
        </p:nvSpPr>
        <p:spPr>
          <a:xfrm>
            <a:off x="609480" y="1604520"/>
            <a:ext cx="3533760" cy="1896840"/>
          </a:xfrm>
          <a:prstGeom prst="rect">
            <a:avLst/>
          </a:prstGeom>
        </p:spPr>
        <p:txBody>
          <a:bodyPr lIns="0" rIns="0" tIns="0" bIns="0">
            <a:normAutofit/>
          </a:bodyPr>
          <a:p>
            <a:endParaRPr b="0" lang="en-US" sz="3200" spc="-1" strike="noStrike">
              <a:latin typeface="Arial"/>
            </a:endParaRPr>
          </a:p>
        </p:txBody>
      </p:sp>
      <p:sp>
        <p:nvSpPr>
          <p:cNvPr id="120" name="PlaceHolder 3"/>
          <p:cNvSpPr>
            <a:spLocks noGrp="1"/>
          </p:cNvSpPr>
          <p:nvPr>
            <p:ph type="body"/>
          </p:nvPr>
        </p:nvSpPr>
        <p:spPr>
          <a:xfrm>
            <a:off x="4320360" y="1604520"/>
            <a:ext cx="3533760" cy="1896840"/>
          </a:xfrm>
          <a:prstGeom prst="rect">
            <a:avLst/>
          </a:prstGeom>
        </p:spPr>
        <p:txBody>
          <a:bodyPr lIns="0" rIns="0" tIns="0" bIns="0">
            <a:normAutofit/>
          </a:bodyPr>
          <a:p>
            <a:endParaRPr b="0" lang="en-US" sz="3200" spc="-1" strike="noStrike">
              <a:latin typeface="Arial"/>
            </a:endParaRPr>
          </a:p>
        </p:txBody>
      </p:sp>
      <p:sp>
        <p:nvSpPr>
          <p:cNvPr id="121" name="PlaceHolder 4"/>
          <p:cNvSpPr>
            <a:spLocks noGrp="1"/>
          </p:cNvSpPr>
          <p:nvPr>
            <p:ph type="body"/>
          </p:nvPr>
        </p:nvSpPr>
        <p:spPr>
          <a:xfrm>
            <a:off x="8031240" y="1604520"/>
            <a:ext cx="3533760" cy="1896840"/>
          </a:xfrm>
          <a:prstGeom prst="rect">
            <a:avLst/>
          </a:prstGeom>
        </p:spPr>
        <p:txBody>
          <a:bodyPr lIns="0" rIns="0" tIns="0" bIns="0">
            <a:normAutofit/>
          </a:bodyPr>
          <a:p>
            <a:endParaRPr b="0" lang="en-US" sz="3200" spc="-1" strike="noStrike">
              <a:latin typeface="Arial"/>
            </a:endParaRPr>
          </a:p>
        </p:txBody>
      </p:sp>
      <p:sp>
        <p:nvSpPr>
          <p:cNvPr id="122" name="PlaceHolder 5"/>
          <p:cNvSpPr>
            <a:spLocks noGrp="1"/>
          </p:cNvSpPr>
          <p:nvPr>
            <p:ph type="body"/>
          </p:nvPr>
        </p:nvSpPr>
        <p:spPr>
          <a:xfrm>
            <a:off x="609480" y="3682080"/>
            <a:ext cx="3533760" cy="1896840"/>
          </a:xfrm>
          <a:prstGeom prst="rect">
            <a:avLst/>
          </a:prstGeom>
        </p:spPr>
        <p:txBody>
          <a:bodyPr lIns="0" rIns="0" tIns="0" bIns="0">
            <a:normAutofit/>
          </a:bodyPr>
          <a:p>
            <a:endParaRPr b="0" lang="en-US" sz="3200" spc="-1" strike="noStrike">
              <a:latin typeface="Arial"/>
            </a:endParaRPr>
          </a:p>
        </p:txBody>
      </p:sp>
      <p:sp>
        <p:nvSpPr>
          <p:cNvPr id="123" name="PlaceHolder 6"/>
          <p:cNvSpPr>
            <a:spLocks noGrp="1"/>
          </p:cNvSpPr>
          <p:nvPr>
            <p:ph type="body"/>
          </p:nvPr>
        </p:nvSpPr>
        <p:spPr>
          <a:xfrm>
            <a:off x="4320360" y="3682080"/>
            <a:ext cx="3533760" cy="1896840"/>
          </a:xfrm>
          <a:prstGeom prst="rect">
            <a:avLst/>
          </a:prstGeom>
        </p:spPr>
        <p:txBody>
          <a:bodyPr lIns="0" rIns="0" tIns="0" bIns="0">
            <a:normAutofit/>
          </a:bodyPr>
          <a:p>
            <a:endParaRPr b="0" lang="en-US" sz="3200" spc="-1" strike="noStrike">
              <a:latin typeface="Arial"/>
            </a:endParaRPr>
          </a:p>
        </p:txBody>
      </p:sp>
      <p:sp>
        <p:nvSpPr>
          <p:cNvPr id="124" name="PlaceHolder 7"/>
          <p:cNvSpPr>
            <a:spLocks noGrp="1"/>
          </p:cNvSpPr>
          <p:nvPr>
            <p:ph type="body"/>
          </p:nvPr>
        </p:nvSpPr>
        <p:spPr>
          <a:xfrm>
            <a:off x="8031240" y="3682080"/>
            <a:ext cx="35337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31"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33" name="PlaceHolder 2"/>
          <p:cNvSpPr>
            <a:spLocks noGrp="1"/>
          </p:cNvSpPr>
          <p:nvPr>
            <p:ph type="body"/>
          </p:nvPr>
        </p:nvSpPr>
        <p:spPr>
          <a:xfrm>
            <a:off x="609480" y="1604520"/>
            <a:ext cx="109749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609480" y="1604520"/>
            <a:ext cx="5355720" cy="397728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6233400" y="1604520"/>
            <a:ext cx="535572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35" name="PlaceHolder 2"/>
          <p:cNvSpPr>
            <a:spLocks noGrp="1"/>
          </p:cNvSpPr>
          <p:nvPr>
            <p:ph type="body"/>
          </p:nvPr>
        </p:nvSpPr>
        <p:spPr>
          <a:xfrm>
            <a:off x="609480" y="1604520"/>
            <a:ext cx="5355720" cy="397728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6233400" y="1604520"/>
            <a:ext cx="535572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40" name="PlaceHolder 2"/>
          <p:cNvSpPr>
            <a:spLocks noGrp="1"/>
          </p:cNvSpPr>
          <p:nvPr>
            <p:ph type="body"/>
          </p:nvPr>
        </p:nvSpPr>
        <p:spPr>
          <a:xfrm>
            <a:off x="609480" y="1604520"/>
            <a:ext cx="5355720" cy="1896840"/>
          </a:xfrm>
          <a:prstGeom prst="rect">
            <a:avLst/>
          </a:prstGeom>
        </p:spPr>
        <p:txBody>
          <a:bodyPr lIns="0" rIns="0" tIns="0" bIns="0">
            <a:normAutofit/>
          </a:bodyPr>
          <a:p>
            <a:endParaRPr b="0" lang="en-US" sz="3200" spc="-1" strike="noStrike">
              <a:latin typeface="Arial"/>
            </a:endParaRPr>
          </a:p>
        </p:txBody>
      </p:sp>
      <p:sp>
        <p:nvSpPr>
          <p:cNvPr id="141" name="PlaceHolder 3"/>
          <p:cNvSpPr>
            <a:spLocks noGrp="1"/>
          </p:cNvSpPr>
          <p:nvPr>
            <p:ph type="body"/>
          </p:nvPr>
        </p:nvSpPr>
        <p:spPr>
          <a:xfrm>
            <a:off x="6233400" y="1604520"/>
            <a:ext cx="5355720" cy="3977280"/>
          </a:xfrm>
          <a:prstGeom prst="rect">
            <a:avLst/>
          </a:prstGeom>
        </p:spPr>
        <p:txBody>
          <a:bodyPr lIns="0" rIns="0" tIns="0" bIns="0">
            <a:normAutofit/>
          </a:bodyPr>
          <a:p>
            <a:endParaRPr b="0" lang="en-US" sz="3200" spc="-1" strike="noStrike">
              <a:latin typeface="Arial"/>
            </a:endParaRPr>
          </a:p>
        </p:txBody>
      </p:sp>
      <p:sp>
        <p:nvSpPr>
          <p:cNvPr id="142" name="PlaceHolder 4"/>
          <p:cNvSpPr>
            <a:spLocks noGrp="1"/>
          </p:cNvSpPr>
          <p:nvPr>
            <p:ph type="body"/>
          </p:nvPr>
        </p:nvSpPr>
        <p:spPr>
          <a:xfrm>
            <a:off x="609480" y="3682080"/>
            <a:ext cx="53557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44" name="PlaceHolder 2"/>
          <p:cNvSpPr>
            <a:spLocks noGrp="1"/>
          </p:cNvSpPr>
          <p:nvPr>
            <p:ph type="body"/>
          </p:nvPr>
        </p:nvSpPr>
        <p:spPr>
          <a:xfrm>
            <a:off x="609480" y="1604520"/>
            <a:ext cx="5355720" cy="3977280"/>
          </a:xfrm>
          <a:prstGeom prst="rect">
            <a:avLst/>
          </a:prstGeom>
        </p:spPr>
        <p:txBody>
          <a:bodyPr lIns="0" rIns="0" tIns="0" bIns="0">
            <a:normAutofit/>
          </a:bodyPr>
          <a:p>
            <a:endParaRPr b="0" lang="en-US" sz="3200" spc="-1" strike="noStrike">
              <a:latin typeface="Arial"/>
            </a:endParaRPr>
          </a:p>
        </p:txBody>
      </p:sp>
      <p:sp>
        <p:nvSpPr>
          <p:cNvPr id="145" name="PlaceHolder 3"/>
          <p:cNvSpPr>
            <a:spLocks noGrp="1"/>
          </p:cNvSpPr>
          <p:nvPr>
            <p:ph type="body"/>
          </p:nvPr>
        </p:nvSpPr>
        <p:spPr>
          <a:xfrm>
            <a:off x="6233400" y="1604520"/>
            <a:ext cx="5355720" cy="1896840"/>
          </a:xfrm>
          <a:prstGeom prst="rect">
            <a:avLst/>
          </a:prstGeom>
        </p:spPr>
        <p:txBody>
          <a:bodyPr lIns="0" rIns="0" tIns="0" bIns="0">
            <a:normAutofit/>
          </a:bodyPr>
          <a:p>
            <a:endParaRPr b="0" lang="en-US" sz="3200" spc="-1" strike="noStrike">
              <a:latin typeface="Arial"/>
            </a:endParaRPr>
          </a:p>
        </p:txBody>
      </p:sp>
      <p:sp>
        <p:nvSpPr>
          <p:cNvPr id="146" name="PlaceHolder 4"/>
          <p:cNvSpPr>
            <a:spLocks noGrp="1"/>
          </p:cNvSpPr>
          <p:nvPr>
            <p:ph type="body"/>
          </p:nvPr>
        </p:nvSpPr>
        <p:spPr>
          <a:xfrm>
            <a:off x="6233400" y="3682080"/>
            <a:ext cx="53557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48" name="PlaceHolder 2"/>
          <p:cNvSpPr>
            <a:spLocks noGrp="1"/>
          </p:cNvSpPr>
          <p:nvPr>
            <p:ph type="body"/>
          </p:nvPr>
        </p:nvSpPr>
        <p:spPr>
          <a:xfrm>
            <a:off x="609480" y="1604520"/>
            <a:ext cx="5355720" cy="1896840"/>
          </a:xfrm>
          <a:prstGeom prst="rect">
            <a:avLst/>
          </a:prstGeom>
        </p:spPr>
        <p:txBody>
          <a:bodyPr lIns="0" rIns="0" tIns="0" bIns="0">
            <a:normAutofit/>
          </a:bodyPr>
          <a:p>
            <a:endParaRPr b="0" lang="en-US" sz="3200" spc="-1" strike="noStrike">
              <a:latin typeface="Arial"/>
            </a:endParaRPr>
          </a:p>
        </p:txBody>
      </p:sp>
      <p:sp>
        <p:nvSpPr>
          <p:cNvPr id="149" name="PlaceHolder 3"/>
          <p:cNvSpPr>
            <a:spLocks noGrp="1"/>
          </p:cNvSpPr>
          <p:nvPr>
            <p:ph type="body"/>
          </p:nvPr>
        </p:nvSpPr>
        <p:spPr>
          <a:xfrm>
            <a:off x="6233400" y="1604520"/>
            <a:ext cx="5355720" cy="1896840"/>
          </a:xfrm>
          <a:prstGeom prst="rect">
            <a:avLst/>
          </a:prstGeom>
        </p:spPr>
        <p:txBody>
          <a:bodyPr lIns="0" rIns="0" tIns="0" bIns="0">
            <a:normAutofit/>
          </a:bodyPr>
          <a:p>
            <a:endParaRPr b="0" lang="en-US" sz="3200" spc="-1" strike="noStrike">
              <a:latin typeface="Arial"/>
            </a:endParaRPr>
          </a:p>
        </p:txBody>
      </p:sp>
      <p:sp>
        <p:nvSpPr>
          <p:cNvPr id="150" name="PlaceHolder 4"/>
          <p:cNvSpPr>
            <a:spLocks noGrp="1"/>
          </p:cNvSpPr>
          <p:nvPr>
            <p:ph type="body"/>
          </p:nvPr>
        </p:nvSpPr>
        <p:spPr>
          <a:xfrm>
            <a:off x="609480" y="3682080"/>
            <a:ext cx="10974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52" name="PlaceHolder 2"/>
          <p:cNvSpPr>
            <a:spLocks noGrp="1"/>
          </p:cNvSpPr>
          <p:nvPr>
            <p:ph type="body"/>
          </p:nvPr>
        </p:nvSpPr>
        <p:spPr>
          <a:xfrm>
            <a:off x="609480" y="1604520"/>
            <a:ext cx="10974960" cy="1896840"/>
          </a:xfrm>
          <a:prstGeom prst="rect">
            <a:avLst/>
          </a:prstGeom>
        </p:spPr>
        <p:txBody>
          <a:bodyPr lIns="0" rIns="0" tIns="0" bIns="0">
            <a:normAutofit/>
          </a:bodyPr>
          <a:p>
            <a:endParaRPr b="0" lang="en-US" sz="3200" spc="-1" strike="noStrike">
              <a:latin typeface="Arial"/>
            </a:endParaRPr>
          </a:p>
        </p:txBody>
      </p:sp>
      <p:sp>
        <p:nvSpPr>
          <p:cNvPr id="153" name="PlaceHolder 3"/>
          <p:cNvSpPr>
            <a:spLocks noGrp="1"/>
          </p:cNvSpPr>
          <p:nvPr>
            <p:ph type="body"/>
          </p:nvPr>
        </p:nvSpPr>
        <p:spPr>
          <a:xfrm>
            <a:off x="609480" y="3682080"/>
            <a:ext cx="10974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55" name="PlaceHolder 2"/>
          <p:cNvSpPr>
            <a:spLocks noGrp="1"/>
          </p:cNvSpPr>
          <p:nvPr>
            <p:ph type="body"/>
          </p:nvPr>
        </p:nvSpPr>
        <p:spPr>
          <a:xfrm>
            <a:off x="609480" y="1604520"/>
            <a:ext cx="5355720" cy="1896840"/>
          </a:xfrm>
          <a:prstGeom prst="rect">
            <a:avLst/>
          </a:prstGeom>
        </p:spPr>
        <p:txBody>
          <a:bodyPr lIns="0" rIns="0" tIns="0" bIns="0">
            <a:normAutofit/>
          </a:bodyPr>
          <a:p>
            <a:endParaRPr b="0" lang="en-US" sz="3200" spc="-1" strike="noStrike">
              <a:latin typeface="Arial"/>
            </a:endParaRPr>
          </a:p>
        </p:txBody>
      </p:sp>
      <p:sp>
        <p:nvSpPr>
          <p:cNvPr id="156" name="PlaceHolder 3"/>
          <p:cNvSpPr>
            <a:spLocks noGrp="1"/>
          </p:cNvSpPr>
          <p:nvPr>
            <p:ph type="body"/>
          </p:nvPr>
        </p:nvSpPr>
        <p:spPr>
          <a:xfrm>
            <a:off x="6233400" y="1604520"/>
            <a:ext cx="5355720" cy="1896840"/>
          </a:xfrm>
          <a:prstGeom prst="rect">
            <a:avLst/>
          </a:prstGeom>
        </p:spPr>
        <p:txBody>
          <a:bodyPr lIns="0" rIns="0" tIns="0" bIns="0">
            <a:normAutofit/>
          </a:bodyPr>
          <a:p>
            <a:endParaRPr b="0" lang="en-US" sz="3200" spc="-1" strike="noStrike">
              <a:latin typeface="Arial"/>
            </a:endParaRPr>
          </a:p>
        </p:txBody>
      </p:sp>
      <p:sp>
        <p:nvSpPr>
          <p:cNvPr id="157" name="PlaceHolder 4"/>
          <p:cNvSpPr>
            <a:spLocks noGrp="1"/>
          </p:cNvSpPr>
          <p:nvPr>
            <p:ph type="body"/>
          </p:nvPr>
        </p:nvSpPr>
        <p:spPr>
          <a:xfrm>
            <a:off x="609480" y="3682080"/>
            <a:ext cx="5355720" cy="1896840"/>
          </a:xfrm>
          <a:prstGeom prst="rect">
            <a:avLst/>
          </a:prstGeom>
        </p:spPr>
        <p:txBody>
          <a:bodyPr lIns="0" rIns="0" tIns="0" bIns="0">
            <a:normAutofit/>
          </a:bodyPr>
          <a:p>
            <a:endParaRPr b="0" lang="en-US" sz="3200" spc="-1" strike="noStrike">
              <a:latin typeface="Arial"/>
            </a:endParaRPr>
          </a:p>
        </p:txBody>
      </p:sp>
      <p:sp>
        <p:nvSpPr>
          <p:cNvPr id="158" name="PlaceHolder 5"/>
          <p:cNvSpPr>
            <a:spLocks noGrp="1"/>
          </p:cNvSpPr>
          <p:nvPr>
            <p:ph type="body"/>
          </p:nvPr>
        </p:nvSpPr>
        <p:spPr>
          <a:xfrm>
            <a:off x="6233400" y="3682080"/>
            <a:ext cx="53557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60" name="PlaceHolder 2"/>
          <p:cNvSpPr>
            <a:spLocks noGrp="1"/>
          </p:cNvSpPr>
          <p:nvPr>
            <p:ph type="body"/>
          </p:nvPr>
        </p:nvSpPr>
        <p:spPr>
          <a:xfrm>
            <a:off x="609480" y="1604520"/>
            <a:ext cx="3533760" cy="1896840"/>
          </a:xfrm>
          <a:prstGeom prst="rect">
            <a:avLst/>
          </a:prstGeom>
        </p:spPr>
        <p:txBody>
          <a:bodyPr lIns="0" rIns="0" tIns="0" bIns="0">
            <a:normAutofit/>
          </a:bodyPr>
          <a:p>
            <a:endParaRPr b="0" lang="en-US" sz="3200" spc="-1" strike="noStrike">
              <a:latin typeface="Arial"/>
            </a:endParaRPr>
          </a:p>
        </p:txBody>
      </p:sp>
      <p:sp>
        <p:nvSpPr>
          <p:cNvPr id="161" name="PlaceHolder 3"/>
          <p:cNvSpPr>
            <a:spLocks noGrp="1"/>
          </p:cNvSpPr>
          <p:nvPr>
            <p:ph type="body"/>
          </p:nvPr>
        </p:nvSpPr>
        <p:spPr>
          <a:xfrm>
            <a:off x="4320360" y="1604520"/>
            <a:ext cx="3533760" cy="1896840"/>
          </a:xfrm>
          <a:prstGeom prst="rect">
            <a:avLst/>
          </a:prstGeom>
        </p:spPr>
        <p:txBody>
          <a:bodyPr lIns="0" rIns="0" tIns="0" bIns="0">
            <a:normAutofit/>
          </a:bodyPr>
          <a:p>
            <a:endParaRPr b="0" lang="en-US" sz="3200" spc="-1" strike="noStrike">
              <a:latin typeface="Arial"/>
            </a:endParaRPr>
          </a:p>
        </p:txBody>
      </p:sp>
      <p:sp>
        <p:nvSpPr>
          <p:cNvPr id="162" name="PlaceHolder 4"/>
          <p:cNvSpPr>
            <a:spLocks noGrp="1"/>
          </p:cNvSpPr>
          <p:nvPr>
            <p:ph type="body"/>
          </p:nvPr>
        </p:nvSpPr>
        <p:spPr>
          <a:xfrm>
            <a:off x="8031240" y="1604520"/>
            <a:ext cx="3533760" cy="1896840"/>
          </a:xfrm>
          <a:prstGeom prst="rect">
            <a:avLst/>
          </a:prstGeom>
        </p:spPr>
        <p:txBody>
          <a:bodyPr lIns="0" rIns="0" tIns="0" bIns="0">
            <a:normAutofit/>
          </a:bodyPr>
          <a:p>
            <a:endParaRPr b="0" lang="en-US" sz="3200" spc="-1" strike="noStrike">
              <a:latin typeface="Arial"/>
            </a:endParaRPr>
          </a:p>
        </p:txBody>
      </p:sp>
      <p:sp>
        <p:nvSpPr>
          <p:cNvPr id="163" name="PlaceHolder 5"/>
          <p:cNvSpPr>
            <a:spLocks noGrp="1"/>
          </p:cNvSpPr>
          <p:nvPr>
            <p:ph type="body"/>
          </p:nvPr>
        </p:nvSpPr>
        <p:spPr>
          <a:xfrm>
            <a:off x="609480" y="3682080"/>
            <a:ext cx="3533760" cy="1896840"/>
          </a:xfrm>
          <a:prstGeom prst="rect">
            <a:avLst/>
          </a:prstGeom>
        </p:spPr>
        <p:txBody>
          <a:bodyPr lIns="0" rIns="0" tIns="0" bIns="0">
            <a:normAutofit/>
          </a:bodyPr>
          <a:p>
            <a:endParaRPr b="0" lang="en-US" sz="3200" spc="-1" strike="noStrike">
              <a:latin typeface="Arial"/>
            </a:endParaRPr>
          </a:p>
        </p:txBody>
      </p:sp>
      <p:sp>
        <p:nvSpPr>
          <p:cNvPr id="164" name="PlaceHolder 6"/>
          <p:cNvSpPr>
            <a:spLocks noGrp="1"/>
          </p:cNvSpPr>
          <p:nvPr>
            <p:ph type="body"/>
          </p:nvPr>
        </p:nvSpPr>
        <p:spPr>
          <a:xfrm>
            <a:off x="4320360" y="3682080"/>
            <a:ext cx="3533760" cy="1896840"/>
          </a:xfrm>
          <a:prstGeom prst="rect">
            <a:avLst/>
          </a:prstGeom>
        </p:spPr>
        <p:txBody>
          <a:bodyPr lIns="0" rIns="0" tIns="0" bIns="0">
            <a:normAutofit/>
          </a:bodyPr>
          <a:p>
            <a:endParaRPr b="0" lang="en-US" sz="3200" spc="-1" strike="noStrike">
              <a:latin typeface="Arial"/>
            </a:endParaRPr>
          </a:p>
        </p:txBody>
      </p:sp>
      <p:sp>
        <p:nvSpPr>
          <p:cNvPr id="165" name="PlaceHolder 7"/>
          <p:cNvSpPr>
            <a:spLocks noGrp="1"/>
          </p:cNvSpPr>
          <p:nvPr>
            <p:ph type="body"/>
          </p:nvPr>
        </p:nvSpPr>
        <p:spPr>
          <a:xfrm>
            <a:off x="8031240" y="3682080"/>
            <a:ext cx="35337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80"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82" name="PlaceHolder 2"/>
          <p:cNvSpPr>
            <a:spLocks noGrp="1"/>
          </p:cNvSpPr>
          <p:nvPr>
            <p:ph type="body"/>
          </p:nvPr>
        </p:nvSpPr>
        <p:spPr>
          <a:xfrm>
            <a:off x="609480" y="1604520"/>
            <a:ext cx="109749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84" name="PlaceHolder 2"/>
          <p:cNvSpPr>
            <a:spLocks noGrp="1"/>
          </p:cNvSpPr>
          <p:nvPr>
            <p:ph type="body"/>
          </p:nvPr>
        </p:nvSpPr>
        <p:spPr>
          <a:xfrm>
            <a:off x="609480" y="1604520"/>
            <a:ext cx="5355720" cy="3977280"/>
          </a:xfrm>
          <a:prstGeom prst="rect">
            <a:avLst/>
          </a:prstGeom>
        </p:spPr>
        <p:txBody>
          <a:bodyPr lIns="0" rIns="0" tIns="0" bIns="0">
            <a:normAutofit/>
          </a:bodyPr>
          <a:p>
            <a:endParaRPr b="0" lang="en-US" sz="3200" spc="-1" strike="noStrike">
              <a:latin typeface="Arial"/>
            </a:endParaRPr>
          </a:p>
        </p:txBody>
      </p:sp>
      <p:sp>
        <p:nvSpPr>
          <p:cNvPr id="185" name="PlaceHolder 3"/>
          <p:cNvSpPr>
            <a:spLocks noGrp="1"/>
          </p:cNvSpPr>
          <p:nvPr>
            <p:ph type="body"/>
          </p:nvPr>
        </p:nvSpPr>
        <p:spPr>
          <a:xfrm>
            <a:off x="6233400" y="1604520"/>
            <a:ext cx="535572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89" name="PlaceHolder 2"/>
          <p:cNvSpPr>
            <a:spLocks noGrp="1"/>
          </p:cNvSpPr>
          <p:nvPr>
            <p:ph type="body"/>
          </p:nvPr>
        </p:nvSpPr>
        <p:spPr>
          <a:xfrm>
            <a:off x="609480" y="1604520"/>
            <a:ext cx="5355720" cy="1896840"/>
          </a:xfrm>
          <a:prstGeom prst="rect">
            <a:avLst/>
          </a:prstGeom>
        </p:spPr>
        <p:txBody>
          <a:bodyPr lIns="0" rIns="0" tIns="0" bIns="0">
            <a:normAutofit/>
          </a:bodyPr>
          <a:p>
            <a:endParaRPr b="0" lang="en-US" sz="3200" spc="-1" strike="noStrike">
              <a:latin typeface="Arial"/>
            </a:endParaRPr>
          </a:p>
        </p:txBody>
      </p:sp>
      <p:sp>
        <p:nvSpPr>
          <p:cNvPr id="190" name="PlaceHolder 3"/>
          <p:cNvSpPr>
            <a:spLocks noGrp="1"/>
          </p:cNvSpPr>
          <p:nvPr>
            <p:ph type="body"/>
          </p:nvPr>
        </p:nvSpPr>
        <p:spPr>
          <a:xfrm>
            <a:off x="6233400" y="1604520"/>
            <a:ext cx="5355720" cy="3977280"/>
          </a:xfrm>
          <a:prstGeom prst="rect">
            <a:avLst/>
          </a:prstGeom>
        </p:spPr>
        <p:txBody>
          <a:bodyPr lIns="0" rIns="0" tIns="0" bIns="0">
            <a:normAutofit/>
          </a:bodyPr>
          <a:p>
            <a:endParaRPr b="0" lang="en-US" sz="3200" spc="-1" strike="noStrike">
              <a:latin typeface="Arial"/>
            </a:endParaRPr>
          </a:p>
        </p:txBody>
      </p:sp>
      <p:sp>
        <p:nvSpPr>
          <p:cNvPr id="191" name="PlaceHolder 4"/>
          <p:cNvSpPr>
            <a:spLocks noGrp="1"/>
          </p:cNvSpPr>
          <p:nvPr>
            <p:ph type="body"/>
          </p:nvPr>
        </p:nvSpPr>
        <p:spPr>
          <a:xfrm>
            <a:off x="609480" y="3682080"/>
            <a:ext cx="53557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93" name="PlaceHolder 2"/>
          <p:cNvSpPr>
            <a:spLocks noGrp="1"/>
          </p:cNvSpPr>
          <p:nvPr>
            <p:ph type="body"/>
          </p:nvPr>
        </p:nvSpPr>
        <p:spPr>
          <a:xfrm>
            <a:off x="609480" y="1604520"/>
            <a:ext cx="5355720" cy="3977280"/>
          </a:xfrm>
          <a:prstGeom prst="rect">
            <a:avLst/>
          </a:prstGeom>
        </p:spPr>
        <p:txBody>
          <a:bodyPr lIns="0" rIns="0" tIns="0" bIns="0">
            <a:normAutofit/>
          </a:bodyPr>
          <a:p>
            <a:endParaRPr b="0" lang="en-US" sz="3200" spc="-1" strike="noStrike">
              <a:latin typeface="Arial"/>
            </a:endParaRPr>
          </a:p>
        </p:txBody>
      </p:sp>
      <p:sp>
        <p:nvSpPr>
          <p:cNvPr id="194" name="PlaceHolder 3"/>
          <p:cNvSpPr>
            <a:spLocks noGrp="1"/>
          </p:cNvSpPr>
          <p:nvPr>
            <p:ph type="body"/>
          </p:nvPr>
        </p:nvSpPr>
        <p:spPr>
          <a:xfrm>
            <a:off x="6233400" y="1604520"/>
            <a:ext cx="5355720" cy="1896840"/>
          </a:xfrm>
          <a:prstGeom prst="rect">
            <a:avLst/>
          </a:prstGeom>
        </p:spPr>
        <p:txBody>
          <a:bodyPr lIns="0" rIns="0" tIns="0" bIns="0">
            <a:normAutofit/>
          </a:bodyPr>
          <a:p>
            <a:endParaRPr b="0" lang="en-US" sz="3200" spc="-1" strike="noStrike">
              <a:latin typeface="Arial"/>
            </a:endParaRPr>
          </a:p>
        </p:txBody>
      </p:sp>
      <p:sp>
        <p:nvSpPr>
          <p:cNvPr id="195" name="PlaceHolder 4"/>
          <p:cNvSpPr>
            <a:spLocks noGrp="1"/>
          </p:cNvSpPr>
          <p:nvPr>
            <p:ph type="body"/>
          </p:nvPr>
        </p:nvSpPr>
        <p:spPr>
          <a:xfrm>
            <a:off x="6233400" y="3682080"/>
            <a:ext cx="53557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97" name="PlaceHolder 2"/>
          <p:cNvSpPr>
            <a:spLocks noGrp="1"/>
          </p:cNvSpPr>
          <p:nvPr>
            <p:ph type="body"/>
          </p:nvPr>
        </p:nvSpPr>
        <p:spPr>
          <a:xfrm>
            <a:off x="609480" y="1604520"/>
            <a:ext cx="5355720" cy="1896840"/>
          </a:xfrm>
          <a:prstGeom prst="rect">
            <a:avLst/>
          </a:prstGeom>
        </p:spPr>
        <p:txBody>
          <a:bodyPr lIns="0" rIns="0" tIns="0" bIns="0">
            <a:normAutofit/>
          </a:bodyPr>
          <a:p>
            <a:endParaRPr b="0" lang="en-US" sz="3200" spc="-1" strike="noStrike">
              <a:latin typeface="Arial"/>
            </a:endParaRPr>
          </a:p>
        </p:txBody>
      </p:sp>
      <p:sp>
        <p:nvSpPr>
          <p:cNvPr id="198" name="PlaceHolder 3"/>
          <p:cNvSpPr>
            <a:spLocks noGrp="1"/>
          </p:cNvSpPr>
          <p:nvPr>
            <p:ph type="body"/>
          </p:nvPr>
        </p:nvSpPr>
        <p:spPr>
          <a:xfrm>
            <a:off x="6233400" y="1604520"/>
            <a:ext cx="5355720" cy="1896840"/>
          </a:xfrm>
          <a:prstGeom prst="rect">
            <a:avLst/>
          </a:prstGeom>
        </p:spPr>
        <p:txBody>
          <a:bodyPr lIns="0" rIns="0" tIns="0" bIns="0">
            <a:normAutofit/>
          </a:bodyPr>
          <a:p>
            <a:endParaRPr b="0" lang="en-US" sz="3200" spc="-1" strike="noStrike">
              <a:latin typeface="Arial"/>
            </a:endParaRPr>
          </a:p>
        </p:txBody>
      </p:sp>
      <p:sp>
        <p:nvSpPr>
          <p:cNvPr id="199" name="PlaceHolder 4"/>
          <p:cNvSpPr>
            <a:spLocks noGrp="1"/>
          </p:cNvSpPr>
          <p:nvPr>
            <p:ph type="body"/>
          </p:nvPr>
        </p:nvSpPr>
        <p:spPr>
          <a:xfrm>
            <a:off x="609480" y="3682080"/>
            <a:ext cx="10974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201" name="PlaceHolder 2"/>
          <p:cNvSpPr>
            <a:spLocks noGrp="1"/>
          </p:cNvSpPr>
          <p:nvPr>
            <p:ph type="body"/>
          </p:nvPr>
        </p:nvSpPr>
        <p:spPr>
          <a:xfrm>
            <a:off x="609480" y="1604520"/>
            <a:ext cx="10974960" cy="1896840"/>
          </a:xfrm>
          <a:prstGeom prst="rect">
            <a:avLst/>
          </a:prstGeom>
        </p:spPr>
        <p:txBody>
          <a:bodyPr lIns="0" rIns="0" tIns="0" bIns="0">
            <a:normAutofit/>
          </a:bodyPr>
          <a:p>
            <a:endParaRPr b="0" lang="en-US" sz="3200" spc="-1" strike="noStrike">
              <a:latin typeface="Arial"/>
            </a:endParaRPr>
          </a:p>
        </p:txBody>
      </p:sp>
      <p:sp>
        <p:nvSpPr>
          <p:cNvPr id="202" name="PlaceHolder 3"/>
          <p:cNvSpPr>
            <a:spLocks noGrp="1"/>
          </p:cNvSpPr>
          <p:nvPr>
            <p:ph type="body"/>
          </p:nvPr>
        </p:nvSpPr>
        <p:spPr>
          <a:xfrm>
            <a:off x="609480" y="3682080"/>
            <a:ext cx="10974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204" name="PlaceHolder 2"/>
          <p:cNvSpPr>
            <a:spLocks noGrp="1"/>
          </p:cNvSpPr>
          <p:nvPr>
            <p:ph type="body"/>
          </p:nvPr>
        </p:nvSpPr>
        <p:spPr>
          <a:xfrm>
            <a:off x="609480" y="1604520"/>
            <a:ext cx="5355720" cy="1896840"/>
          </a:xfrm>
          <a:prstGeom prst="rect">
            <a:avLst/>
          </a:prstGeom>
        </p:spPr>
        <p:txBody>
          <a:bodyPr lIns="0" rIns="0" tIns="0" bIns="0">
            <a:normAutofit/>
          </a:bodyPr>
          <a:p>
            <a:endParaRPr b="0" lang="en-US" sz="3200" spc="-1" strike="noStrike">
              <a:latin typeface="Arial"/>
            </a:endParaRPr>
          </a:p>
        </p:txBody>
      </p:sp>
      <p:sp>
        <p:nvSpPr>
          <p:cNvPr id="205" name="PlaceHolder 3"/>
          <p:cNvSpPr>
            <a:spLocks noGrp="1"/>
          </p:cNvSpPr>
          <p:nvPr>
            <p:ph type="body"/>
          </p:nvPr>
        </p:nvSpPr>
        <p:spPr>
          <a:xfrm>
            <a:off x="6233400" y="1604520"/>
            <a:ext cx="5355720" cy="1896840"/>
          </a:xfrm>
          <a:prstGeom prst="rect">
            <a:avLst/>
          </a:prstGeom>
        </p:spPr>
        <p:txBody>
          <a:bodyPr lIns="0" rIns="0" tIns="0" bIns="0">
            <a:normAutofit/>
          </a:bodyPr>
          <a:p>
            <a:endParaRPr b="0" lang="en-US" sz="3200" spc="-1" strike="noStrike">
              <a:latin typeface="Arial"/>
            </a:endParaRPr>
          </a:p>
        </p:txBody>
      </p:sp>
      <p:sp>
        <p:nvSpPr>
          <p:cNvPr id="206" name="PlaceHolder 4"/>
          <p:cNvSpPr>
            <a:spLocks noGrp="1"/>
          </p:cNvSpPr>
          <p:nvPr>
            <p:ph type="body"/>
          </p:nvPr>
        </p:nvSpPr>
        <p:spPr>
          <a:xfrm>
            <a:off x="609480" y="3682080"/>
            <a:ext cx="5355720" cy="1896840"/>
          </a:xfrm>
          <a:prstGeom prst="rect">
            <a:avLst/>
          </a:prstGeom>
        </p:spPr>
        <p:txBody>
          <a:bodyPr lIns="0" rIns="0" tIns="0" bIns="0">
            <a:normAutofit/>
          </a:bodyPr>
          <a:p>
            <a:endParaRPr b="0" lang="en-US" sz="3200" spc="-1" strike="noStrike">
              <a:latin typeface="Arial"/>
            </a:endParaRPr>
          </a:p>
        </p:txBody>
      </p:sp>
      <p:sp>
        <p:nvSpPr>
          <p:cNvPr id="207" name="PlaceHolder 5"/>
          <p:cNvSpPr>
            <a:spLocks noGrp="1"/>
          </p:cNvSpPr>
          <p:nvPr>
            <p:ph type="body"/>
          </p:nvPr>
        </p:nvSpPr>
        <p:spPr>
          <a:xfrm>
            <a:off x="6233400" y="3682080"/>
            <a:ext cx="53557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209" name="PlaceHolder 2"/>
          <p:cNvSpPr>
            <a:spLocks noGrp="1"/>
          </p:cNvSpPr>
          <p:nvPr>
            <p:ph type="body"/>
          </p:nvPr>
        </p:nvSpPr>
        <p:spPr>
          <a:xfrm>
            <a:off x="609480" y="1604520"/>
            <a:ext cx="3533760" cy="1896840"/>
          </a:xfrm>
          <a:prstGeom prst="rect">
            <a:avLst/>
          </a:prstGeom>
        </p:spPr>
        <p:txBody>
          <a:bodyPr lIns="0" rIns="0" tIns="0" bIns="0">
            <a:normAutofit/>
          </a:bodyPr>
          <a:p>
            <a:endParaRPr b="0" lang="en-US" sz="3200" spc="-1" strike="noStrike">
              <a:latin typeface="Arial"/>
            </a:endParaRPr>
          </a:p>
        </p:txBody>
      </p:sp>
      <p:sp>
        <p:nvSpPr>
          <p:cNvPr id="210" name="PlaceHolder 3"/>
          <p:cNvSpPr>
            <a:spLocks noGrp="1"/>
          </p:cNvSpPr>
          <p:nvPr>
            <p:ph type="body"/>
          </p:nvPr>
        </p:nvSpPr>
        <p:spPr>
          <a:xfrm>
            <a:off x="4320360" y="1604520"/>
            <a:ext cx="3533760" cy="1896840"/>
          </a:xfrm>
          <a:prstGeom prst="rect">
            <a:avLst/>
          </a:prstGeom>
        </p:spPr>
        <p:txBody>
          <a:bodyPr lIns="0" rIns="0" tIns="0" bIns="0">
            <a:normAutofit/>
          </a:bodyPr>
          <a:p>
            <a:endParaRPr b="0" lang="en-US" sz="3200" spc="-1" strike="noStrike">
              <a:latin typeface="Arial"/>
            </a:endParaRPr>
          </a:p>
        </p:txBody>
      </p:sp>
      <p:sp>
        <p:nvSpPr>
          <p:cNvPr id="211" name="PlaceHolder 4"/>
          <p:cNvSpPr>
            <a:spLocks noGrp="1"/>
          </p:cNvSpPr>
          <p:nvPr>
            <p:ph type="body"/>
          </p:nvPr>
        </p:nvSpPr>
        <p:spPr>
          <a:xfrm>
            <a:off x="8031240" y="1604520"/>
            <a:ext cx="3533760" cy="1896840"/>
          </a:xfrm>
          <a:prstGeom prst="rect">
            <a:avLst/>
          </a:prstGeom>
        </p:spPr>
        <p:txBody>
          <a:bodyPr lIns="0" rIns="0" tIns="0" bIns="0">
            <a:normAutofit/>
          </a:bodyPr>
          <a:p>
            <a:endParaRPr b="0" lang="en-US" sz="3200" spc="-1" strike="noStrike">
              <a:latin typeface="Arial"/>
            </a:endParaRPr>
          </a:p>
        </p:txBody>
      </p:sp>
      <p:sp>
        <p:nvSpPr>
          <p:cNvPr id="212" name="PlaceHolder 5"/>
          <p:cNvSpPr>
            <a:spLocks noGrp="1"/>
          </p:cNvSpPr>
          <p:nvPr>
            <p:ph type="body"/>
          </p:nvPr>
        </p:nvSpPr>
        <p:spPr>
          <a:xfrm>
            <a:off x="609480" y="3682080"/>
            <a:ext cx="3533760" cy="1896840"/>
          </a:xfrm>
          <a:prstGeom prst="rect">
            <a:avLst/>
          </a:prstGeom>
        </p:spPr>
        <p:txBody>
          <a:bodyPr lIns="0" rIns="0" tIns="0" bIns="0">
            <a:normAutofit/>
          </a:bodyPr>
          <a:p>
            <a:endParaRPr b="0" lang="en-US" sz="3200" spc="-1" strike="noStrike">
              <a:latin typeface="Arial"/>
            </a:endParaRPr>
          </a:p>
        </p:txBody>
      </p:sp>
      <p:sp>
        <p:nvSpPr>
          <p:cNvPr id="213" name="PlaceHolder 6"/>
          <p:cNvSpPr>
            <a:spLocks noGrp="1"/>
          </p:cNvSpPr>
          <p:nvPr>
            <p:ph type="body"/>
          </p:nvPr>
        </p:nvSpPr>
        <p:spPr>
          <a:xfrm>
            <a:off x="4320360" y="3682080"/>
            <a:ext cx="3533760" cy="1896840"/>
          </a:xfrm>
          <a:prstGeom prst="rect">
            <a:avLst/>
          </a:prstGeom>
        </p:spPr>
        <p:txBody>
          <a:bodyPr lIns="0" rIns="0" tIns="0" bIns="0">
            <a:normAutofit/>
          </a:bodyPr>
          <a:p>
            <a:endParaRPr b="0" lang="en-US" sz="3200" spc="-1" strike="noStrike">
              <a:latin typeface="Arial"/>
            </a:endParaRPr>
          </a:p>
        </p:txBody>
      </p:sp>
      <p:sp>
        <p:nvSpPr>
          <p:cNvPr id="214" name="PlaceHolder 7"/>
          <p:cNvSpPr>
            <a:spLocks noGrp="1"/>
          </p:cNvSpPr>
          <p:nvPr>
            <p:ph type="body"/>
          </p:nvPr>
        </p:nvSpPr>
        <p:spPr>
          <a:xfrm>
            <a:off x="8031240" y="3682080"/>
            <a:ext cx="35337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229"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231" name="PlaceHolder 2"/>
          <p:cNvSpPr>
            <a:spLocks noGrp="1"/>
          </p:cNvSpPr>
          <p:nvPr>
            <p:ph type="body"/>
          </p:nvPr>
        </p:nvSpPr>
        <p:spPr>
          <a:xfrm>
            <a:off x="609480" y="1604520"/>
            <a:ext cx="1097496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233" name="PlaceHolder 2"/>
          <p:cNvSpPr>
            <a:spLocks noGrp="1"/>
          </p:cNvSpPr>
          <p:nvPr>
            <p:ph type="body"/>
          </p:nvPr>
        </p:nvSpPr>
        <p:spPr>
          <a:xfrm>
            <a:off x="609480" y="1604520"/>
            <a:ext cx="5355720" cy="3977280"/>
          </a:xfrm>
          <a:prstGeom prst="rect">
            <a:avLst/>
          </a:prstGeom>
        </p:spPr>
        <p:txBody>
          <a:bodyPr lIns="0" rIns="0" tIns="0" bIns="0">
            <a:normAutofit/>
          </a:bodyPr>
          <a:p>
            <a:endParaRPr b="0" lang="en-US" sz="3200" spc="-1" strike="noStrike">
              <a:latin typeface="Arial"/>
            </a:endParaRPr>
          </a:p>
        </p:txBody>
      </p:sp>
      <p:sp>
        <p:nvSpPr>
          <p:cNvPr id="234" name="PlaceHolder 3"/>
          <p:cNvSpPr>
            <a:spLocks noGrp="1"/>
          </p:cNvSpPr>
          <p:nvPr>
            <p:ph type="body"/>
          </p:nvPr>
        </p:nvSpPr>
        <p:spPr>
          <a:xfrm>
            <a:off x="6233400" y="1604520"/>
            <a:ext cx="535572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6"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238" name="PlaceHolder 2"/>
          <p:cNvSpPr>
            <a:spLocks noGrp="1"/>
          </p:cNvSpPr>
          <p:nvPr>
            <p:ph type="body"/>
          </p:nvPr>
        </p:nvSpPr>
        <p:spPr>
          <a:xfrm>
            <a:off x="609480" y="1604520"/>
            <a:ext cx="5355720" cy="1896840"/>
          </a:xfrm>
          <a:prstGeom prst="rect">
            <a:avLst/>
          </a:prstGeom>
        </p:spPr>
        <p:txBody>
          <a:bodyPr lIns="0" rIns="0" tIns="0" bIns="0">
            <a:normAutofit/>
          </a:bodyPr>
          <a:p>
            <a:endParaRPr b="0" lang="en-US" sz="3200" spc="-1" strike="noStrike">
              <a:latin typeface="Arial"/>
            </a:endParaRPr>
          </a:p>
        </p:txBody>
      </p:sp>
      <p:sp>
        <p:nvSpPr>
          <p:cNvPr id="239" name="PlaceHolder 3"/>
          <p:cNvSpPr>
            <a:spLocks noGrp="1"/>
          </p:cNvSpPr>
          <p:nvPr>
            <p:ph type="body"/>
          </p:nvPr>
        </p:nvSpPr>
        <p:spPr>
          <a:xfrm>
            <a:off x="6233400" y="1604520"/>
            <a:ext cx="5355720" cy="3977280"/>
          </a:xfrm>
          <a:prstGeom prst="rect">
            <a:avLst/>
          </a:prstGeom>
        </p:spPr>
        <p:txBody>
          <a:bodyPr lIns="0" rIns="0" tIns="0" bIns="0">
            <a:normAutofit/>
          </a:bodyPr>
          <a:p>
            <a:endParaRPr b="0" lang="en-US" sz="3200" spc="-1" strike="noStrike">
              <a:latin typeface="Arial"/>
            </a:endParaRPr>
          </a:p>
        </p:txBody>
      </p:sp>
      <p:sp>
        <p:nvSpPr>
          <p:cNvPr id="240" name="PlaceHolder 4"/>
          <p:cNvSpPr>
            <a:spLocks noGrp="1"/>
          </p:cNvSpPr>
          <p:nvPr>
            <p:ph type="body"/>
          </p:nvPr>
        </p:nvSpPr>
        <p:spPr>
          <a:xfrm>
            <a:off x="609480" y="3682080"/>
            <a:ext cx="53557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242" name="PlaceHolder 2"/>
          <p:cNvSpPr>
            <a:spLocks noGrp="1"/>
          </p:cNvSpPr>
          <p:nvPr>
            <p:ph type="body"/>
          </p:nvPr>
        </p:nvSpPr>
        <p:spPr>
          <a:xfrm>
            <a:off x="609480" y="1604520"/>
            <a:ext cx="5355720" cy="3977280"/>
          </a:xfrm>
          <a:prstGeom prst="rect">
            <a:avLst/>
          </a:prstGeom>
        </p:spPr>
        <p:txBody>
          <a:bodyPr lIns="0" rIns="0" tIns="0" bIns="0">
            <a:normAutofit/>
          </a:bodyPr>
          <a:p>
            <a:endParaRPr b="0" lang="en-US" sz="3200" spc="-1" strike="noStrike">
              <a:latin typeface="Arial"/>
            </a:endParaRPr>
          </a:p>
        </p:txBody>
      </p:sp>
      <p:sp>
        <p:nvSpPr>
          <p:cNvPr id="243" name="PlaceHolder 3"/>
          <p:cNvSpPr>
            <a:spLocks noGrp="1"/>
          </p:cNvSpPr>
          <p:nvPr>
            <p:ph type="body"/>
          </p:nvPr>
        </p:nvSpPr>
        <p:spPr>
          <a:xfrm>
            <a:off x="6233400" y="1604520"/>
            <a:ext cx="5355720" cy="1896840"/>
          </a:xfrm>
          <a:prstGeom prst="rect">
            <a:avLst/>
          </a:prstGeom>
        </p:spPr>
        <p:txBody>
          <a:bodyPr lIns="0" rIns="0" tIns="0" bIns="0">
            <a:normAutofit/>
          </a:bodyPr>
          <a:p>
            <a:endParaRPr b="0" lang="en-US" sz="3200" spc="-1" strike="noStrike">
              <a:latin typeface="Arial"/>
            </a:endParaRPr>
          </a:p>
        </p:txBody>
      </p:sp>
      <p:sp>
        <p:nvSpPr>
          <p:cNvPr id="244" name="PlaceHolder 4"/>
          <p:cNvSpPr>
            <a:spLocks noGrp="1"/>
          </p:cNvSpPr>
          <p:nvPr>
            <p:ph type="body"/>
          </p:nvPr>
        </p:nvSpPr>
        <p:spPr>
          <a:xfrm>
            <a:off x="6233400" y="3682080"/>
            <a:ext cx="53557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246" name="PlaceHolder 2"/>
          <p:cNvSpPr>
            <a:spLocks noGrp="1"/>
          </p:cNvSpPr>
          <p:nvPr>
            <p:ph type="body"/>
          </p:nvPr>
        </p:nvSpPr>
        <p:spPr>
          <a:xfrm>
            <a:off x="609480" y="1604520"/>
            <a:ext cx="5355720" cy="1896840"/>
          </a:xfrm>
          <a:prstGeom prst="rect">
            <a:avLst/>
          </a:prstGeom>
        </p:spPr>
        <p:txBody>
          <a:bodyPr lIns="0" rIns="0" tIns="0" bIns="0">
            <a:normAutofit/>
          </a:bodyPr>
          <a:p>
            <a:endParaRPr b="0" lang="en-US" sz="3200" spc="-1" strike="noStrike">
              <a:latin typeface="Arial"/>
            </a:endParaRPr>
          </a:p>
        </p:txBody>
      </p:sp>
      <p:sp>
        <p:nvSpPr>
          <p:cNvPr id="247" name="PlaceHolder 3"/>
          <p:cNvSpPr>
            <a:spLocks noGrp="1"/>
          </p:cNvSpPr>
          <p:nvPr>
            <p:ph type="body"/>
          </p:nvPr>
        </p:nvSpPr>
        <p:spPr>
          <a:xfrm>
            <a:off x="6233400" y="1604520"/>
            <a:ext cx="5355720" cy="1896840"/>
          </a:xfrm>
          <a:prstGeom prst="rect">
            <a:avLst/>
          </a:prstGeom>
        </p:spPr>
        <p:txBody>
          <a:bodyPr lIns="0" rIns="0" tIns="0" bIns="0">
            <a:normAutofit/>
          </a:bodyPr>
          <a:p>
            <a:endParaRPr b="0" lang="en-US" sz="3200" spc="-1" strike="noStrike">
              <a:latin typeface="Arial"/>
            </a:endParaRPr>
          </a:p>
        </p:txBody>
      </p:sp>
      <p:sp>
        <p:nvSpPr>
          <p:cNvPr id="248" name="PlaceHolder 4"/>
          <p:cNvSpPr>
            <a:spLocks noGrp="1"/>
          </p:cNvSpPr>
          <p:nvPr>
            <p:ph type="body"/>
          </p:nvPr>
        </p:nvSpPr>
        <p:spPr>
          <a:xfrm>
            <a:off x="609480" y="3682080"/>
            <a:ext cx="10974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17" name="PlaceHolder 2"/>
          <p:cNvSpPr>
            <a:spLocks noGrp="1"/>
          </p:cNvSpPr>
          <p:nvPr>
            <p:ph type="body"/>
          </p:nvPr>
        </p:nvSpPr>
        <p:spPr>
          <a:xfrm>
            <a:off x="609480" y="1604520"/>
            <a:ext cx="5355720" cy="1896840"/>
          </a:xfrm>
          <a:prstGeom prst="rect">
            <a:avLst/>
          </a:prstGeom>
        </p:spPr>
        <p:txBody>
          <a:bodyPr lIns="0" rIns="0" tIns="0" bIns="0">
            <a:normAutofit/>
          </a:bodyPr>
          <a:p>
            <a:endParaRPr b="0" lang="en-US" sz="3200" spc="-1" strike="noStrike">
              <a:latin typeface="Arial"/>
            </a:endParaRPr>
          </a:p>
        </p:txBody>
      </p:sp>
      <p:sp>
        <p:nvSpPr>
          <p:cNvPr id="18" name="PlaceHolder 3"/>
          <p:cNvSpPr>
            <a:spLocks noGrp="1"/>
          </p:cNvSpPr>
          <p:nvPr>
            <p:ph type="body"/>
          </p:nvPr>
        </p:nvSpPr>
        <p:spPr>
          <a:xfrm>
            <a:off x="6233400" y="1604520"/>
            <a:ext cx="5355720" cy="3977280"/>
          </a:xfrm>
          <a:prstGeom prst="rect">
            <a:avLst/>
          </a:prstGeom>
        </p:spPr>
        <p:txBody>
          <a:bodyPr lIns="0" rIns="0" tIns="0" bIns="0">
            <a:normAutofit/>
          </a:bodyPr>
          <a:p>
            <a:endParaRPr b="0" lang="en-US" sz="3200" spc="-1" strike="noStrike">
              <a:latin typeface="Arial"/>
            </a:endParaRPr>
          </a:p>
        </p:txBody>
      </p:sp>
      <p:sp>
        <p:nvSpPr>
          <p:cNvPr id="19" name="PlaceHolder 4"/>
          <p:cNvSpPr>
            <a:spLocks noGrp="1"/>
          </p:cNvSpPr>
          <p:nvPr>
            <p:ph type="body"/>
          </p:nvPr>
        </p:nvSpPr>
        <p:spPr>
          <a:xfrm>
            <a:off x="609480" y="3682080"/>
            <a:ext cx="53557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250" name="PlaceHolder 2"/>
          <p:cNvSpPr>
            <a:spLocks noGrp="1"/>
          </p:cNvSpPr>
          <p:nvPr>
            <p:ph type="body"/>
          </p:nvPr>
        </p:nvSpPr>
        <p:spPr>
          <a:xfrm>
            <a:off x="609480" y="1604520"/>
            <a:ext cx="10974960" cy="1896840"/>
          </a:xfrm>
          <a:prstGeom prst="rect">
            <a:avLst/>
          </a:prstGeom>
        </p:spPr>
        <p:txBody>
          <a:bodyPr lIns="0" rIns="0" tIns="0" bIns="0">
            <a:normAutofit/>
          </a:bodyPr>
          <a:p>
            <a:endParaRPr b="0" lang="en-US" sz="3200" spc="-1" strike="noStrike">
              <a:latin typeface="Arial"/>
            </a:endParaRPr>
          </a:p>
        </p:txBody>
      </p:sp>
      <p:sp>
        <p:nvSpPr>
          <p:cNvPr id="251" name="PlaceHolder 3"/>
          <p:cNvSpPr>
            <a:spLocks noGrp="1"/>
          </p:cNvSpPr>
          <p:nvPr>
            <p:ph type="body"/>
          </p:nvPr>
        </p:nvSpPr>
        <p:spPr>
          <a:xfrm>
            <a:off x="609480" y="3682080"/>
            <a:ext cx="109749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253" name="PlaceHolder 2"/>
          <p:cNvSpPr>
            <a:spLocks noGrp="1"/>
          </p:cNvSpPr>
          <p:nvPr>
            <p:ph type="body"/>
          </p:nvPr>
        </p:nvSpPr>
        <p:spPr>
          <a:xfrm>
            <a:off x="609480" y="1604520"/>
            <a:ext cx="5355720" cy="1896840"/>
          </a:xfrm>
          <a:prstGeom prst="rect">
            <a:avLst/>
          </a:prstGeom>
        </p:spPr>
        <p:txBody>
          <a:bodyPr lIns="0" rIns="0" tIns="0" bIns="0">
            <a:normAutofit/>
          </a:bodyPr>
          <a:p>
            <a:endParaRPr b="0" lang="en-US" sz="3200" spc="-1" strike="noStrike">
              <a:latin typeface="Arial"/>
            </a:endParaRPr>
          </a:p>
        </p:txBody>
      </p:sp>
      <p:sp>
        <p:nvSpPr>
          <p:cNvPr id="254" name="PlaceHolder 3"/>
          <p:cNvSpPr>
            <a:spLocks noGrp="1"/>
          </p:cNvSpPr>
          <p:nvPr>
            <p:ph type="body"/>
          </p:nvPr>
        </p:nvSpPr>
        <p:spPr>
          <a:xfrm>
            <a:off x="6233400" y="1604520"/>
            <a:ext cx="5355720" cy="1896840"/>
          </a:xfrm>
          <a:prstGeom prst="rect">
            <a:avLst/>
          </a:prstGeom>
        </p:spPr>
        <p:txBody>
          <a:bodyPr lIns="0" rIns="0" tIns="0" bIns="0">
            <a:normAutofit/>
          </a:bodyPr>
          <a:p>
            <a:endParaRPr b="0" lang="en-US" sz="3200" spc="-1" strike="noStrike">
              <a:latin typeface="Arial"/>
            </a:endParaRPr>
          </a:p>
        </p:txBody>
      </p:sp>
      <p:sp>
        <p:nvSpPr>
          <p:cNvPr id="255" name="PlaceHolder 4"/>
          <p:cNvSpPr>
            <a:spLocks noGrp="1"/>
          </p:cNvSpPr>
          <p:nvPr>
            <p:ph type="body"/>
          </p:nvPr>
        </p:nvSpPr>
        <p:spPr>
          <a:xfrm>
            <a:off x="609480" y="3682080"/>
            <a:ext cx="5355720" cy="1896840"/>
          </a:xfrm>
          <a:prstGeom prst="rect">
            <a:avLst/>
          </a:prstGeom>
        </p:spPr>
        <p:txBody>
          <a:bodyPr lIns="0" rIns="0" tIns="0" bIns="0">
            <a:normAutofit/>
          </a:bodyPr>
          <a:p>
            <a:endParaRPr b="0" lang="en-US" sz="3200" spc="-1" strike="noStrike">
              <a:latin typeface="Arial"/>
            </a:endParaRPr>
          </a:p>
        </p:txBody>
      </p:sp>
      <p:sp>
        <p:nvSpPr>
          <p:cNvPr id="256" name="PlaceHolder 5"/>
          <p:cNvSpPr>
            <a:spLocks noGrp="1"/>
          </p:cNvSpPr>
          <p:nvPr>
            <p:ph type="body"/>
          </p:nvPr>
        </p:nvSpPr>
        <p:spPr>
          <a:xfrm>
            <a:off x="6233400" y="3682080"/>
            <a:ext cx="53557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258" name="PlaceHolder 2"/>
          <p:cNvSpPr>
            <a:spLocks noGrp="1"/>
          </p:cNvSpPr>
          <p:nvPr>
            <p:ph type="body"/>
          </p:nvPr>
        </p:nvSpPr>
        <p:spPr>
          <a:xfrm>
            <a:off x="609480" y="1604520"/>
            <a:ext cx="3533760" cy="1896840"/>
          </a:xfrm>
          <a:prstGeom prst="rect">
            <a:avLst/>
          </a:prstGeom>
        </p:spPr>
        <p:txBody>
          <a:bodyPr lIns="0" rIns="0" tIns="0" bIns="0">
            <a:normAutofit/>
          </a:bodyPr>
          <a:p>
            <a:endParaRPr b="0" lang="en-US" sz="3200" spc="-1" strike="noStrike">
              <a:latin typeface="Arial"/>
            </a:endParaRPr>
          </a:p>
        </p:txBody>
      </p:sp>
      <p:sp>
        <p:nvSpPr>
          <p:cNvPr id="259" name="PlaceHolder 3"/>
          <p:cNvSpPr>
            <a:spLocks noGrp="1"/>
          </p:cNvSpPr>
          <p:nvPr>
            <p:ph type="body"/>
          </p:nvPr>
        </p:nvSpPr>
        <p:spPr>
          <a:xfrm>
            <a:off x="4320360" y="1604520"/>
            <a:ext cx="3533760" cy="1896840"/>
          </a:xfrm>
          <a:prstGeom prst="rect">
            <a:avLst/>
          </a:prstGeom>
        </p:spPr>
        <p:txBody>
          <a:bodyPr lIns="0" rIns="0" tIns="0" bIns="0">
            <a:normAutofit/>
          </a:bodyPr>
          <a:p>
            <a:endParaRPr b="0" lang="en-US" sz="3200" spc="-1" strike="noStrike">
              <a:latin typeface="Arial"/>
            </a:endParaRPr>
          </a:p>
        </p:txBody>
      </p:sp>
      <p:sp>
        <p:nvSpPr>
          <p:cNvPr id="260" name="PlaceHolder 4"/>
          <p:cNvSpPr>
            <a:spLocks noGrp="1"/>
          </p:cNvSpPr>
          <p:nvPr>
            <p:ph type="body"/>
          </p:nvPr>
        </p:nvSpPr>
        <p:spPr>
          <a:xfrm>
            <a:off x="8031240" y="1604520"/>
            <a:ext cx="3533760" cy="1896840"/>
          </a:xfrm>
          <a:prstGeom prst="rect">
            <a:avLst/>
          </a:prstGeom>
        </p:spPr>
        <p:txBody>
          <a:bodyPr lIns="0" rIns="0" tIns="0" bIns="0">
            <a:normAutofit/>
          </a:bodyPr>
          <a:p>
            <a:endParaRPr b="0" lang="en-US" sz="3200" spc="-1" strike="noStrike">
              <a:latin typeface="Arial"/>
            </a:endParaRPr>
          </a:p>
        </p:txBody>
      </p:sp>
      <p:sp>
        <p:nvSpPr>
          <p:cNvPr id="261" name="PlaceHolder 5"/>
          <p:cNvSpPr>
            <a:spLocks noGrp="1"/>
          </p:cNvSpPr>
          <p:nvPr>
            <p:ph type="body"/>
          </p:nvPr>
        </p:nvSpPr>
        <p:spPr>
          <a:xfrm>
            <a:off x="609480" y="3682080"/>
            <a:ext cx="3533760" cy="1896840"/>
          </a:xfrm>
          <a:prstGeom prst="rect">
            <a:avLst/>
          </a:prstGeom>
        </p:spPr>
        <p:txBody>
          <a:bodyPr lIns="0" rIns="0" tIns="0" bIns="0">
            <a:normAutofit/>
          </a:bodyPr>
          <a:p>
            <a:endParaRPr b="0" lang="en-US" sz="3200" spc="-1" strike="noStrike">
              <a:latin typeface="Arial"/>
            </a:endParaRPr>
          </a:p>
        </p:txBody>
      </p:sp>
      <p:sp>
        <p:nvSpPr>
          <p:cNvPr id="262" name="PlaceHolder 6"/>
          <p:cNvSpPr>
            <a:spLocks noGrp="1"/>
          </p:cNvSpPr>
          <p:nvPr>
            <p:ph type="body"/>
          </p:nvPr>
        </p:nvSpPr>
        <p:spPr>
          <a:xfrm>
            <a:off x="4320360" y="3682080"/>
            <a:ext cx="3533760" cy="1896840"/>
          </a:xfrm>
          <a:prstGeom prst="rect">
            <a:avLst/>
          </a:prstGeom>
        </p:spPr>
        <p:txBody>
          <a:bodyPr lIns="0" rIns="0" tIns="0" bIns="0">
            <a:normAutofit/>
          </a:bodyPr>
          <a:p>
            <a:endParaRPr b="0" lang="en-US" sz="3200" spc="-1" strike="noStrike">
              <a:latin typeface="Arial"/>
            </a:endParaRPr>
          </a:p>
        </p:txBody>
      </p:sp>
      <p:sp>
        <p:nvSpPr>
          <p:cNvPr id="263" name="PlaceHolder 7"/>
          <p:cNvSpPr>
            <a:spLocks noGrp="1"/>
          </p:cNvSpPr>
          <p:nvPr>
            <p:ph type="body"/>
          </p:nvPr>
        </p:nvSpPr>
        <p:spPr>
          <a:xfrm>
            <a:off x="8031240" y="3682080"/>
            <a:ext cx="353376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21" name="PlaceHolder 2"/>
          <p:cNvSpPr>
            <a:spLocks noGrp="1"/>
          </p:cNvSpPr>
          <p:nvPr>
            <p:ph type="body"/>
          </p:nvPr>
        </p:nvSpPr>
        <p:spPr>
          <a:xfrm>
            <a:off x="609480" y="1604520"/>
            <a:ext cx="5355720" cy="3977280"/>
          </a:xfrm>
          <a:prstGeom prst="rect">
            <a:avLst/>
          </a:prstGeom>
        </p:spPr>
        <p:txBody>
          <a:bodyPr lIns="0" rIns="0" tIns="0" bIns="0">
            <a:normAutofit/>
          </a:bodyPr>
          <a:p>
            <a:endParaRPr b="0" lang="en-US" sz="3200" spc="-1" strike="noStrike">
              <a:latin typeface="Arial"/>
            </a:endParaRPr>
          </a:p>
        </p:txBody>
      </p:sp>
      <p:sp>
        <p:nvSpPr>
          <p:cNvPr id="22" name="PlaceHolder 3"/>
          <p:cNvSpPr>
            <a:spLocks noGrp="1"/>
          </p:cNvSpPr>
          <p:nvPr>
            <p:ph type="body"/>
          </p:nvPr>
        </p:nvSpPr>
        <p:spPr>
          <a:xfrm>
            <a:off x="6233400" y="1604520"/>
            <a:ext cx="5355720" cy="1896840"/>
          </a:xfrm>
          <a:prstGeom prst="rect">
            <a:avLst/>
          </a:prstGeom>
        </p:spPr>
        <p:txBody>
          <a:bodyPr lIns="0" rIns="0" tIns="0" bIns="0">
            <a:normAutofit/>
          </a:bodyPr>
          <a:p>
            <a:endParaRPr b="0" lang="en-US" sz="3200" spc="-1" strike="noStrike">
              <a:latin typeface="Arial"/>
            </a:endParaRPr>
          </a:p>
        </p:txBody>
      </p:sp>
      <p:sp>
        <p:nvSpPr>
          <p:cNvPr id="23" name="PlaceHolder 4"/>
          <p:cNvSpPr>
            <a:spLocks noGrp="1"/>
          </p:cNvSpPr>
          <p:nvPr>
            <p:ph type="body"/>
          </p:nvPr>
        </p:nvSpPr>
        <p:spPr>
          <a:xfrm>
            <a:off x="6233400" y="3682080"/>
            <a:ext cx="535572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4960" cy="1144800"/>
          </a:xfrm>
          <a:prstGeom prst="rect">
            <a:avLst/>
          </a:prstGeom>
        </p:spPr>
        <p:txBody>
          <a:bodyPr lIns="0" rIns="0" tIns="0" bIns="0" anchor="ctr">
            <a:noAutofit/>
          </a:bodyPr>
          <a:p>
            <a:pPr algn="ctr"/>
            <a:endParaRPr b="0" lang="en-US" sz="4400" spc="-1" strike="noStrike">
              <a:latin typeface="Arial"/>
            </a:endParaRPr>
          </a:p>
        </p:txBody>
      </p:sp>
      <p:sp>
        <p:nvSpPr>
          <p:cNvPr id="25" name="PlaceHolder 2"/>
          <p:cNvSpPr>
            <a:spLocks noGrp="1"/>
          </p:cNvSpPr>
          <p:nvPr>
            <p:ph type="body"/>
          </p:nvPr>
        </p:nvSpPr>
        <p:spPr>
          <a:xfrm>
            <a:off x="609480" y="1604520"/>
            <a:ext cx="5355720" cy="1896840"/>
          </a:xfrm>
          <a:prstGeom prst="rect">
            <a:avLst/>
          </a:prstGeom>
        </p:spPr>
        <p:txBody>
          <a:bodyPr lIns="0" rIns="0" tIns="0" bIns="0">
            <a:normAutofit/>
          </a:bodyPr>
          <a:p>
            <a:endParaRPr b="0" lang="en-US" sz="3200" spc="-1" strike="noStrike">
              <a:latin typeface="Arial"/>
            </a:endParaRPr>
          </a:p>
        </p:txBody>
      </p:sp>
      <p:sp>
        <p:nvSpPr>
          <p:cNvPr id="26" name="PlaceHolder 3"/>
          <p:cNvSpPr>
            <a:spLocks noGrp="1"/>
          </p:cNvSpPr>
          <p:nvPr>
            <p:ph type="body"/>
          </p:nvPr>
        </p:nvSpPr>
        <p:spPr>
          <a:xfrm>
            <a:off x="6233400" y="1604520"/>
            <a:ext cx="5355720" cy="1896840"/>
          </a:xfrm>
          <a:prstGeom prst="rect">
            <a:avLst/>
          </a:prstGeom>
        </p:spPr>
        <p:txBody>
          <a:bodyPr lIns="0" rIns="0" tIns="0" bIns="0">
            <a:normAutofit/>
          </a:bodyPr>
          <a:p>
            <a:endParaRPr b="0" lang="en-US" sz="3200" spc="-1" strike="noStrike">
              <a:latin typeface="Arial"/>
            </a:endParaRPr>
          </a:p>
        </p:txBody>
      </p:sp>
      <p:sp>
        <p:nvSpPr>
          <p:cNvPr id="27" name="PlaceHolder 4"/>
          <p:cNvSpPr>
            <a:spLocks noGrp="1"/>
          </p:cNvSpPr>
          <p:nvPr>
            <p:ph type="body"/>
          </p:nvPr>
        </p:nvSpPr>
        <p:spPr>
          <a:xfrm>
            <a:off x="609480" y="3682080"/>
            <a:ext cx="1097496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hyperlink" Target="https://www.sap.com/copyright" TargetMode="Externa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49.xml"/><Relationship Id="rId9" Type="http://schemas.openxmlformats.org/officeDocument/2006/relationships/slideLayout" Target="../slideLayouts/slideLayout50.xml"/><Relationship Id="rId10" Type="http://schemas.openxmlformats.org/officeDocument/2006/relationships/slideLayout" Target="../slideLayouts/slideLayout51.xml"/><Relationship Id="rId11" Type="http://schemas.openxmlformats.org/officeDocument/2006/relationships/slideLayout" Target="../slideLayouts/slideLayout52.xml"/><Relationship Id="rId12" Type="http://schemas.openxmlformats.org/officeDocument/2006/relationships/slideLayout" Target="../slideLayouts/slideLayout53.xml"/><Relationship Id="rId13" Type="http://schemas.openxmlformats.org/officeDocument/2006/relationships/slideLayout" Target="../slideLayouts/slideLayout54.xml"/><Relationship Id="rId14" Type="http://schemas.openxmlformats.org/officeDocument/2006/relationships/slideLayout" Target="../slideLayouts/slideLayout55.xml"/><Relationship Id="rId15" Type="http://schemas.openxmlformats.org/officeDocument/2006/relationships/slideLayout" Target="../slideLayouts/slideLayout56.xml"/><Relationship Id="rId16" Type="http://schemas.openxmlformats.org/officeDocument/2006/relationships/slideLayout" Target="../slideLayouts/slideLayout57.xml"/><Relationship Id="rId17" Type="http://schemas.openxmlformats.org/officeDocument/2006/relationships/slideLayout" Target="../slideLayouts/slideLayout58.xml"/><Relationship Id="rId18" Type="http://schemas.openxmlformats.org/officeDocument/2006/relationships/slideLayout" Target="../slideLayouts/slideLayout59.xml"/><Relationship Id="rId19"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hyperlink" Target="http://www.sap.com/corporate/de/legal/copyright.html" TargetMode="External"/><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slideLayout" Target="../slideLayouts/slideLayout61.xml"/><Relationship Id="rId9" Type="http://schemas.openxmlformats.org/officeDocument/2006/relationships/slideLayout" Target="../slideLayouts/slideLayout62.xml"/><Relationship Id="rId10" Type="http://schemas.openxmlformats.org/officeDocument/2006/relationships/slideLayout" Target="../slideLayouts/slideLayout63.xml"/><Relationship Id="rId11" Type="http://schemas.openxmlformats.org/officeDocument/2006/relationships/slideLayout" Target="../slideLayouts/slideLayout64.xml"/><Relationship Id="rId12" Type="http://schemas.openxmlformats.org/officeDocument/2006/relationships/slideLayout" Target="../slideLayouts/slideLayout65.xml"/><Relationship Id="rId13" Type="http://schemas.openxmlformats.org/officeDocument/2006/relationships/slideLayout" Target="../slideLayouts/slideLayout66.xml"/><Relationship Id="rId14" Type="http://schemas.openxmlformats.org/officeDocument/2006/relationships/slideLayout" Target="../slideLayouts/slideLayout67.xml"/><Relationship Id="rId15" Type="http://schemas.openxmlformats.org/officeDocument/2006/relationships/slideLayout" Target="../slideLayouts/slideLayout68.xml"/><Relationship Id="rId16" Type="http://schemas.openxmlformats.org/officeDocument/2006/relationships/slideLayout" Target="../slideLayouts/slideLayout69.xml"/><Relationship Id="rId17" Type="http://schemas.openxmlformats.org/officeDocument/2006/relationships/slideLayout" Target="../slideLayouts/slideLayout70.xml"/><Relationship Id="rId18" Type="http://schemas.openxmlformats.org/officeDocument/2006/relationships/slideLayout" Target="../slideLayouts/slideLayout71.xml"/><Relationship Id="rId19" Type="http://schemas.openxmlformats.org/officeDocument/2006/relationships/slideLayout" Target="../slideLayouts/slideLayout7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hidden="1"/>
          <p:cNvSpPr/>
          <p:nvPr/>
        </p:nvSpPr>
        <p:spPr>
          <a:xfrm>
            <a:off x="11358720" y="6536880"/>
            <a:ext cx="522360" cy="13716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496A07CC-414A-4BE0-94E2-63F9A2FB8764}" type="slidenum">
              <a:rPr b="0" lang="en-US" sz="900" spc="-1" strike="noStrike">
                <a:solidFill>
                  <a:srgbClr val="ffffff"/>
                </a:solidFill>
                <a:latin typeface="Arial"/>
                <a:ea typeface="DejaVu Sans"/>
              </a:rPr>
              <a:t>&lt;number&gt;</a:t>
            </a:fld>
            <a:endParaRPr b="0" lang="en-US" sz="900" spc="-1" strike="noStrike">
              <a:latin typeface="Arial"/>
            </a:endParaRPr>
          </a:p>
        </p:txBody>
      </p:sp>
      <p:sp>
        <p:nvSpPr>
          <p:cNvPr id="1" name="CustomShape 2" hidden="1"/>
          <p:cNvSpPr/>
          <p:nvPr/>
        </p:nvSpPr>
        <p:spPr>
          <a:xfrm>
            <a:off x="2815920" y="6559920"/>
            <a:ext cx="275040" cy="9144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2" name="CustomShape 3" hidden="1"/>
          <p:cNvSpPr/>
          <p:nvPr/>
        </p:nvSpPr>
        <p:spPr>
          <a:xfrm>
            <a:off x="504000" y="6559920"/>
            <a:ext cx="2269080" cy="91440"/>
          </a:xfrm>
          <a:prstGeom prst="rect">
            <a:avLst/>
          </a:prstGeom>
          <a:noFill/>
          <a:ln>
            <a:noFill/>
          </a:ln>
        </p:spPr>
        <p:style>
          <a:lnRef idx="0"/>
          <a:fillRef idx="0"/>
          <a:effectRef idx="0"/>
          <a:fontRef idx="minor"/>
        </p:style>
        <p:txBody>
          <a:bodyPr lIns="0" rIns="0" tIns="0" bIns="0">
            <a:spAutoFit/>
          </a:bodyPr>
          <a:p>
            <a:pPr marL="84240" indent="-83520">
              <a:lnSpc>
                <a:spcPct val="100000"/>
              </a:lnSpc>
              <a:buClr>
                <a:srgbClr val="ffffff"/>
              </a:buClr>
              <a:buFont typeface="Arial"/>
              <a:buChar char="©"/>
            </a:pPr>
            <a:r>
              <a:rPr b="0" lang="en-US" sz="600" spc="-1" strike="noStrike">
                <a:solidFill>
                  <a:srgbClr val="ffffff"/>
                </a:solidFill>
                <a:latin typeface="Arial"/>
                <a:ea typeface="DejaVu Sans"/>
              </a:rPr>
              <a:t>2020 SAP SE or an SAP affiliate company. All rights reserved.  </a:t>
            </a:r>
            <a:r>
              <a:rPr b="0" lang="en-US" sz="600" spc="-1" strike="noStrike">
                <a:solidFill>
                  <a:srgbClr val="ffffff"/>
                </a:solidFill>
                <a:latin typeface="Arial"/>
                <a:ea typeface="Arial Unicode MS"/>
              </a:rPr>
              <a:t>ǀ</a:t>
            </a:r>
            <a:endParaRPr b="0" lang="en-US" sz="600" spc="-1" strike="noStrike">
              <a:latin typeface="Arial"/>
            </a:endParaRPr>
          </a:p>
        </p:txBody>
      </p:sp>
      <p:pic>
        <p:nvPicPr>
          <p:cNvPr id="3" name="SAP Logo" descr="SAP Logo"/>
          <p:cNvPicPr/>
          <p:nvPr/>
        </p:nvPicPr>
        <p:blipFill>
          <a:blip r:embed="rId2"/>
          <a:stretch/>
        </p:blipFill>
        <p:spPr>
          <a:xfrm>
            <a:off x="9950400" y="6217560"/>
            <a:ext cx="1963080" cy="359280"/>
          </a:xfrm>
          <a:prstGeom prst="rect">
            <a:avLst/>
          </a:prstGeom>
          <a:ln>
            <a:noFill/>
          </a:ln>
        </p:spPr>
      </p:pic>
      <p:sp>
        <p:nvSpPr>
          <p:cNvPr id="4" name="CustomShape 4"/>
          <p:cNvSpPr/>
          <p:nvPr/>
        </p:nvSpPr>
        <p:spPr>
          <a:xfrm>
            <a:off x="288000" y="5769720"/>
            <a:ext cx="4204080" cy="13788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900" spc="-1" strike="noStrike">
                <a:solidFill>
                  <a:srgbClr val="ffffff"/>
                </a:solidFill>
                <a:latin typeface="Arial"/>
                <a:ea typeface="DejaVu Sans"/>
              </a:rPr>
              <a:t>PUBLIC</a:t>
            </a:r>
            <a:endParaRPr b="0" lang="en-US" sz="900" spc="-1" strike="noStrike">
              <a:latin typeface="Arial"/>
            </a:endParaRPr>
          </a:p>
        </p:txBody>
      </p:sp>
      <p:sp>
        <p:nvSpPr>
          <p:cNvPr id="5" name="PlaceHolder 5"/>
          <p:cNvSpPr>
            <a:spLocks noGrp="1"/>
          </p:cNvSpPr>
          <p:nvPr>
            <p:ph type="title"/>
          </p:nvPr>
        </p:nvSpPr>
        <p:spPr>
          <a:xfrm>
            <a:off x="609480" y="273600"/>
            <a:ext cx="1097496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6" name="PlaceHolder 6"/>
          <p:cNvSpPr>
            <a:spLocks noGrp="1"/>
          </p:cNvSpPr>
          <p:nvPr>
            <p:ph type="body"/>
          </p:nvPr>
        </p:nvSpPr>
        <p:spPr>
          <a:xfrm>
            <a:off x="609480" y="1604520"/>
            <a:ext cx="109749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3" name="CustomShape 1"/>
          <p:cNvSpPr/>
          <p:nvPr/>
        </p:nvSpPr>
        <p:spPr>
          <a:xfrm>
            <a:off x="11358720" y="6536880"/>
            <a:ext cx="522360" cy="13716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6B888737-42E1-4DEC-B1D4-51DB092CCB3F}" type="slidenum">
              <a:rPr b="0" lang="en-US" sz="900" spc="-1" strike="noStrike">
                <a:solidFill>
                  <a:srgbClr val="ffffff"/>
                </a:solidFill>
                <a:latin typeface="Arial"/>
                <a:ea typeface="DejaVu Sans"/>
              </a:rPr>
              <a:t>&lt;number&gt;</a:t>
            </a:fld>
            <a:endParaRPr b="0" lang="en-US" sz="900" spc="-1" strike="noStrike">
              <a:latin typeface="Arial"/>
            </a:endParaRPr>
          </a:p>
        </p:txBody>
      </p:sp>
      <p:sp>
        <p:nvSpPr>
          <p:cNvPr id="44" name="CustomShape 2"/>
          <p:cNvSpPr/>
          <p:nvPr/>
        </p:nvSpPr>
        <p:spPr>
          <a:xfrm>
            <a:off x="2815920" y="6559920"/>
            <a:ext cx="275040" cy="9144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45" name="CustomShape 3"/>
          <p:cNvSpPr/>
          <p:nvPr/>
        </p:nvSpPr>
        <p:spPr>
          <a:xfrm>
            <a:off x="504000" y="6559920"/>
            <a:ext cx="2269080" cy="91440"/>
          </a:xfrm>
          <a:prstGeom prst="rect">
            <a:avLst/>
          </a:prstGeom>
          <a:noFill/>
          <a:ln>
            <a:noFill/>
          </a:ln>
        </p:spPr>
        <p:style>
          <a:lnRef idx="0"/>
          <a:fillRef idx="0"/>
          <a:effectRef idx="0"/>
          <a:fontRef idx="minor"/>
        </p:style>
        <p:txBody>
          <a:bodyPr lIns="0" rIns="0" tIns="0" bIns="0">
            <a:spAutoFit/>
          </a:bodyPr>
          <a:p>
            <a:pPr marL="84240" indent="-83520">
              <a:lnSpc>
                <a:spcPct val="100000"/>
              </a:lnSpc>
              <a:buClr>
                <a:srgbClr val="ffffff"/>
              </a:buClr>
              <a:buFont typeface="Arial"/>
              <a:buChar char="©"/>
            </a:pPr>
            <a:r>
              <a:rPr b="0" lang="en-US" sz="600" spc="-1" strike="noStrike">
                <a:solidFill>
                  <a:srgbClr val="ffffff"/>
                </a:solidFill>
                <a:latin typeface="Arial"/>
                <a:ea typeface="DejaVu Sans"/>
              </a:rPr>
              <a:t>2020 SAP SE or an SAP affiliate company. All rights reserved.  </a:t>
            </a:r>
            <a:r>
              <a:rPr b="0" lang="en-US" sz="600" spc="-1" strike="noStrike">
                <a:solidFill>
                  <a:srgbClr val="ffffff"/>
                </a:solidFill>
                <a:latin typeface="Arial"/>
                <a:ea typeface="Arial Unicode MS"/>
              </a:rPr>
              <a:t>ǀ</a:t>
            </a:r>
            <a:endParaRPr b="0" lang="en-US" sz="600" spc="-1" strike="noStrike">
              <a:latin typeface="Arial"/>
            </a:endParaRPr>
          </a:p>
        </p:txBody>
      </p:sp>
      <p:sp>
        <p:nvSpPr>
          <p:cNvPr id="46" name="PlaceHolder 4"/>
          <p:cNvSpPr>
            <a:spLocks noGrp="1"/>
          </p:cNvSpPr>
          <p:nvPr>
            <p:ph type="title"/>
          </p:nvPr>
        </p:nvSpPr>
        <p:spPr>
          <a:xfrm>
            <a:off x="609480" y="273600"/>
            <a:ext cx="10974960" cy="11448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 </a:t>
            </a:r>
            <a:r>
              <a:rPr b="0" lang="en-US" sz="4400" spc="-1" strike="noStrike">
                <a:latin typeface="Arial"/>
              </a:rPr>
              <a:t>t</a:t>
            </a:r>
            <a:r>
              <a:rPr b="0" lang="en-US" sz="4400" spc="-1" strike="noStrike">
                <a:latin typeface="Arial"/>
              </a:rPr>
              <a:t>o </a:t>
            </a:r>
            <a:r>
              <a:rPr b="0" lang="en-US" sz="4400" spc="-1" strike="noStrike">
                <a:latin typeface="Arial"/>
              </a:rPr>
              <a:t>e</a:t>
            </a:r>
            <a:r>
              <a:rPr b="0" lang="en-US" sz="4400" spc="-1" strike="noStrike">
                <a:latin typeface="Arial"/>
              </a:rPr>
              <a:t>d</a:t>
            </a:r>
            <a:r>
              <a:rPr b="0" lang="en-US" sz="4400" spc="-1" strike="noStrike">
                <a:latin typeface="Arial"/>
              </a:rPr>
              <a:t>it </a:t>
            </a:r>
            <a:r>
              <a:rPr b="0" lang="en-US" sz="4400" spc="-1" strike="noStrike">
                <a:latin typeface="Arial"/>
              </a:rPr>
              <a:t>t</a:t>
            </a:r>
            <a:r>
              <a:rPr b="0" lang="en-US" sz="4400" spc="-1" strike="noStrike">
                <a:latin typeface="Arial"/>
              </a:rPr>
              <a:t>h</a:t>
            </a:r>
            <a:r>
              <a:rPr b="0" lang="en-US" sz="4400" spc="-1" strike="noStrike">
                <a:latin typeface="Arial"/>
              </a:rPr>
              <a:t>e </a:t>
            </a:r>
            <a:r>
              <a:rPr b="0" lang="en-US" sz="4400" spc="-1" strike="noStrike">
                <a:latin typeface="Arial"/>
              </a:rPr>
              <a:t>ti</a:t>
            </a:r>
            <a:r>
              <a:rPr b="0" lang="en-US" sz="4400" spc="-1" strike="noStrike">
                <a:latin typeface="Arial"/>
              </a:rPr>
              <a:t>tl</a:t>
            </a:r>
            <a:r>
              <a:rPr b="0" lang="en-US" sz="4400" spc="-1" strike="noStrike">
                <a:latin typeface="Arial"/>
              </a:rPr>
              <a:t>e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47" name="PlaceHolder 5"/>
          <p:cNvSpPr>
            <a:spLocks noGrp="1"/>
          </p:cNvSpPr>
          <p:nvPr>
            <p:ph type="body"/>
          </p:nvPr>
        </p:nvSpPr>
        <p:spPr>
          <a:xfrm>
            <a:off x="609480" y="1604520"/>
            <a:ext cx="109749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4" name="CustomShape 1"/>
          <p:cNvSpPr/>
          <p:nvPr/>
        </p:nvSpPr>
        <p:spPr>
          <a:xfrm>
            <a:off x="11358720" y="6536880"/>
            <a:ext cx="522360" cy="13716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F87E3D3D-C696-412A-92E8-667A599DC351}" type="slidenum">
              <a:rPr b="0" lang="en-US" sz="900" spc="-1" strike="noStrike">
                <a:solidFill>
                  <a:srgbClr val="ffffff"/>
                </a:solidFill>
                <a:latin typeface="Arial"/>
                <a:ea typeface="DejaVu Sans"/>
              </a:rPr>
              <a:t>&lt;number&gt;</a:t>
            </a:fld>
            <a:endParaRPr b="0" lang="en-US" sz="900" spc="-1" strike="noStrike">
              <a:latin typeface="Arial"/>
            </a:endParaRPr>
          </a:p>
        </p:txBody>
      </p:sp>
      <p:sp>
        <p:nvSpPr>
          <p:cNvPr id="85" name="CustomShape 2"/>
          <p:cNvSpPr/>
          <p:nvPr/>
        </p:nvSpPr>
        <p:spPr>
          <a:xfrm>
            <a:off x="2815920" y="6559920"/>
            <a:ext cx="275040" cy="9144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86" name="CustomShape 3"/>
          <p:cNvSpPr/>
          <p:nvPr/>
        </p:nvSpPr>
        <p:spPr>
          <a:xfrm>
            <a:off x="504000" y="6559920"/>
            <a:ext cx="2269080" cy="91440"/>
          </a:xfrm>
          <a:prstGeom prst="rect">
            <a:avLst/>
          </a:prstGeom>
          <a:noFill/>
          <a:ln>
            <a:noFill/>
          </a:ln>
        </p:spPr>
        <p:style>
          <a:lnRef idx="0"/>
          <a:fillRef idx="0"/>
          <a:effectRef idx="0"/>
          <a:fontRef idx="minor"/>
        </p:style>
        <p:txBody>
          <a:bodyPr lIns="0" rIns="0" tIns="0" bIns="0">
            <a:spAutoFit/>
          </a:bodyPr>
          <a:p>
            <a:pPr marL="84240" indent="-83520">
              <a:lnSpc>
                <a:spcPct val="100000"/>
              </a:lnSpc>
              <a:buClr>
                <a:srgbClr val="ffffff"/>
              </a:buClr>
              <a:buFont typeface="Arial"/>
              <a:buChar char="©"/>
            </a:pPr>
            <a:r>
              <a:rPr b="0" lang="en-US" sz="600" spc="-1" strike="noStrike">
                <a:solidFill>
                  <a:srgbClr val="ffffff"/>
                </a:solidFill>
                <a:latin typeface="Arial"/>
                <a:ea typeface="DejaVu Sans"/>
              </a:rPr>
              <a:t>2020 SAP SE or an SAP affiliate company. All rights reserved.  </a:t>
            </a:r>
            <a:r>
              <a:rPr b="0" lang="en-US" sz="600" spc="-1" strike="noStrike">
                <a:solidFill>
                  <a:srgbClr val="ffffff"/>
                </a:solidFill>
                <a:latin typeface="Arial"/>
                <a:ea typeface="Arial Unicode MS"/>
              </a:rPr>
              <a:t>ǀ</a:t>
            </a:r>
            <a:endParaRPr b="0" lang="en-US" sz="600" spc="-1" strike="noStrike">
              <a:latin typeface="Arial"/>
            </a:endParaRPr>
          </a:p>
        </p:txBody>
      </p:sp>
      <p:sp>
        <p:nvSpPr>
          <p:cNvPr id="87" name="PlaceHolder 4"/>
          <p:cNvSpPr>
            <a:spLocks noGrp="1"/>
          </p:cNvSpPr>
          <p:nvPr>
            <p:ph type="title"/>
          </p:nvPr>
        </p:nvSpPr>
        <p:spPr>
          <a:xfrm>
            <a:off x="609480" y="273600"/>
            <a:ext cx="10974960" cy="1144800"/>
          </a:xfrm>
          <a:prstGeom prst="rect">
            <a:avLst/>
          </a:prstGeom>
        </p:spPr>
        <p:txBody>
          <a:bodyPr lIns="0" rIns="0" tIns="0" bIns="0" anchor="ctr">
            <a:noAutofit/>
          </a:bodyPr>
          <a:p>
            <a:pPr algn="ctr"/>
            <a:r>
              <a:rPr b="0" lang="en-US" sz="4400" spc="-1" strike="noStrike">
                <a:latin typeface="Arial"/>
              </a:rPr>
              <a:t>Click to </a:t>
            </a:r>
            <a:r>
              <a:rPr b="0" lang="en-US" sz="4400" spc="-1" strike="noStrike">
                <a:latin typeface="Arial"/>
              </a:rPr>
              <a:t>edit the </a:t>
            </a:r>
            <a:r>
              <a:rPr b="0" lang="en-US" sz="4400" spc="-1" strike="noStrike">
                <a:latin typeface="Arial"/>
              </a:rPr>
              <a:t>title text </a:t>
            </a:r>
            <a:r>
              <a:rPr b="0" lang="en-US" sz="4400" spc="-1" strike="noStrike">
                <a:latin typeface="Arial"/>
              </a:rPr>
              <a:t>format</a:t>
            </a:r>
            <a:endParaRPr b="0" lang="en-US" sz="4400" spc="-1" strike="noStrike">
              <a:latin typeface="Arial"/>
            </a:endParaRPr>
          </a:p>
        </p:txBody>
      </p:sp>
      <p:sp>
        <p:nvSpPr>
          <p:cNvPr id="88" name="PlaceHolder 5"/>
          <p:cNvSpPr>
            <a:spLocks noGrp="1"/>
          </p:cNvSpPr>
          <p:nvPr>
            <p:ph type="body"/>
          </p:nvPr>
        </p:nvSpPr>
        <p:spPr>
          <a:xfrm>
            <a:off x="609480" y="1604520"/>
            <a:ext cx="109749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5" name="CustomShape 1" hidden="1"/>
          <p:cNvSpPr/>
          <p:nvPr/>
        </p:nvSpPr>
        <p:spPr>
          <a:xfrm>
            <a:off x="11358720" y="6536880"/>
            <a:ext cx="522360" cy="13716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324D2531-F411-4670-AAE7-D3738BECEE34}" type="slidenum">
              <a:rPr b="0" lang="en-US" sz="900" spc="-1" strike="noStrike">
                <a:solidFill>
                  <a:srgbClr val="ffffff"/>
                </a:solidFill>
                <a:latin typeface="Arial"/>
                <a:ea typeface="DejaVu Sans"/>
              </a:rPr>
              <a:t>&lt;number&gt;</a:t>
            </a:fld>
            <a:endParaRPr b="0" lang="en-US" sz="900" spc="-1" strike="noStrike">
              <a:latin typeface="Arial"/>
            </a:endParaRPr>
          </a:p>
        </p:txBody>
      </p:sp>
      <p:sp>
        <p:nvSpPr>
          <p:cNvPr id="126" name="CustomShape 2" hidden="1"/>
          <p:cNvSpPr/>
          <p:nvPr/>
        </p:nvSpPr>
        <p:spPr>
          <a:xfrm>
            <a:off x="2815920" y="6559920"/>
            <a:ext cx="275040" cy="9144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127" name="CustomShape 3" hidden="1"/>
          <p:cNvSpPr/>
          <p:nvPr/>
        </p:nvSpPr>
        <p:spPr>
          <a:xfrm>
            <a:off x="504000" y="6559920"/>
            <a:ext cx="2269080" cy="91440"/>
          </a:xfrm>
          <a:prstGeom prst="rect">
            <a:avLst/>
          </a:prstGeom>
          <a:noFill/>
          <a:ln>
            <a:noFill/>
          </a:ln>
        </p:spPr>
        <p:style>
          <a:lnRef idx="0"/>
          <a:fillRef idx="0"/>
          <a:effectRef idx="0"/>
          <a:fontRef idx="minor"/>
        </p:style>
        <p:txBody>
          <a:bodyPr lIns="0" rIns="0" tIns="0" bIns="0">
            <a:spAutoFit/>
          </a:bodyPr>
          <a:p>
            <a:pPr marL="84240" indent="-83520">
              <a:lnSpc>
                <a:spcPct val="100000"/>
              </a:lnSpc>
              <a:buClr>
                <a:srgbClr val="ffffff"/>
              </a:buClr>
              <a:buFont typeface="Arial"/>
              <a:buChar char="©"/>
            </a:pPr>
            <a:r>
              <a:rPr b="0" lang="en-US" sz="600" spc="-1" strike="noStrike">
                <a:solidFill>
                  <a:srgbClr val="ffffff"/>
                </a:solidFill>
                <a:latin typeface="Arial"/>
                <a:ea typeface="DejaVu Sans"/>
              </a:rPr>
              <a:t>2020 SAP SE or an SAP affiliate company. All rights reserved.  </a:t>
            </a:r>
            <a:r>
              <a:rPr b="0" lang="en-US" sz="600" spc="-1" strike="noStrike">
                <a:solidFill>
                  <a:srgbClr val="ffffff"/>
                </a:solidFill>
                <a:latin typeface="Arial"/>
                <a:ea typeface="Arial Unicode MS"/>
              </a:rPr>
              <a:t>ǀ</a:t>
            </a:r>
            <a:endParaRPr b="0" lang="en-US" sz="600" spc="-1" strike="noStrike">
              <a:latin typeface="Arial"/>
            </a:endParaRPr>
          </a:p>
        </p:txBody>
      </p:sp>
      <p:sp>
        <p:nvSpPr>
          <p:cNvPr id="128" name="PlaceHolder 4"/>
          <p:cNvSpPr>
            <a:spLocks noGrp="1"/>
          </p:cNvSpPr>
          <p:nvPr>
            <p:ph type="title"/>
          </p:nvPr>
        </p:nvSpPr>
        <p:spPr>
          <a:xfrm>
            <a:off x="609480" y="273600"/>
            <a:ext cx="10974960" cy="11448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 </a:t>
            </a:r>
            <a:r>
              <a:rPr b="0" lang="en-US" sz="4400" spc="-1" strike="noStrike">
                <a:latin typeface="Arial"/>
              </a:rPr>
              <a:t>t</a:t>
            </a:r>
            <a:r>
              <a:rPr b="0" lang="en-US" sz="4400" spc="-1" strike="noStrike">
                <a:latin typeface="Arial"/>
              </a:rPr>
              <a:t>o </a:t>
            </a:r>
            <a:r>
              <a:rPr b="0" lang="en-US" sz="4400" spc="-1" strike="noStrike">
                <a:latin typeface="Arial"/>
              </a:rPr>
              <a:t>e</a:t>
            </a:r>
            <a:r>
              <a:rPr b="0" lang="en-US" sz="4400" spc="-1" strike="noStrike">
                <a:latin typeface="Arial"/>
              </a:rPr>
              <a:t>d</a:t>
            </a:r>
            <a:r>
              <a:rPr b="0" lang="en-US" sz="4400" spc="-1" strike="noStrike">
                <a:latin typeface="Arial"/>
              </a:rPr>
              <a:t>it </a:t>
            </a:r>
            <a:r>
              <a:rPr b="0" lang="en-US" sz="4400" spc="-1" strike="noStrike">
                <a:latin typeface="Arial"/>
              </a:rPr>
              <a:t>t</a:t>
            </a:r>
            <a:r>
              <a:rPr b="0" lang="en-US" sz="4400" spc="-1" strike="noStrike">
                <a:latin typeface="Arial"/>
              </a:rPr>
              <a:t>h</a:t>
            </a:r>
            <a:r>
              <a:rPr b="0" lang="en-US" sz="4400" spc="-1" strike="noStrike">
                <a:latin typeface="Arial"/>
              </a:rPr>
              <a:t>e </a:t>
            </a:r>
            <a:r>
              <a:rPr b="0" lang="en-US" sz="4400" spc="-1" strike="noStrike">
                <a:latin typeface="Arial"/>
              </a:rPr>
              <a:t>ti</a:t>
            </a:r>
            <a:r>
              <a:rPr b="0" lang="en-US" sz="4400" spc="-1" strike="noStrike">
                <a:latin typeface="Arial"/>
              </a:rPr>
              <a:t>tl</a:t>
            </a:r>
            <a:r>
              <a:rPr b="0" lang="en-US" sz="4400" spc="-1" strike="noStrike">
                <a:latin typeface="Arial"/>
              </a:rPr>
              <a:t>e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129" name="PlaceHolder 5"/>
          <p:cNvSpPr>
            <a:spLocks noGrp="1"/>
          </p:cNvSpPr>
          <p:nvPr>
            <p:ph type="body"/>
          </p:nvPr>
        </p:nvSpPr>
        <p:spPr>
          <a:xfrm>
            <a:off x="609480" y="1604520"/>
            <a:ext cx="109749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6" name="CustomShape 1" hidden="1"/>
          <p:cNvSpPr/>
          <p:nvPr/>
        </p:nvSpPr>
        <p:spPr>
          <a:xfrm>
            <a:off x="11358720" y="6536880"/>
            <a:ext cx="522360" cy="13716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022016E1-4875-4888-8A64-435BA24166C6}" type="slidenum">
              <a:rPr b="0" lang="en-US" sz="900" spc="-1" strike="noStrike">
                <a:solidFill>
                  <a:srgbClr val="ffffff"/>
                </a:solidFill>
                <a:latin typeface="Arial"/>
                <a:ea typeface="DejaVu Sans"/>
              </a:rPr>
              <a:t>&lt;number&gt;</a:t>
            </a:fld>
            <a:endParaRPr b="0" lang="en-US" sz="900" spc="-1" strike="noStrike">
              <a:latin typeface="Arial"/>
            </a:endParaRPr>
          </a:p>
        </p:txBody>
      </p:sp>
      <p:sp>
        <p:nvSpPr>
          <p:cNvPr id="167" name="CustomShape 2" hidden="1"/>
          <p:cNvSpPr/>
          <p:nvPr/>
        </p:nvSpPr>
        <p:spPr>
          <a:xfrm>
            <a:off x="2815920" y="6559920"/>
            <a:ext cx="275040" cy="9144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168" name="CustomShape 3" hidden="1"/>
          <p:cNvSpPr/>
          <p:nvPr/>
        </p:nvSpPr>
        <p:spPr>
          <a:xfrm>
            <a:off x="504000" y="6559920"/>
            <a:ext cx="2269080" cy="91440"/>
          </a:xfrm>
          <a:prstGeom prst="rect">
            <a:avLst/>
          </a:prstGeom>
          <a:noFill/>
          <a:ln>
            <a:noFill/>
          </a:ln>
        </p:spPr>
        <p:style>
          <a:lnRef idx="0"/>
          <a:fillRef idx="0"/>
          <a:effectRef idx="0"/>
          <a:fontRef idx="minor"/>
        </p:style>
        <p:txBody>
          <a:bodyPr lIns="0" rIns="0" tIns="0" bIns="0">
            <a:spAutoFit/>
          </a:bodyPr>
          <a:p>
            <a:pPr marL="84240" indent="-83520">
              <a:lnSpc>
                <a:spcPct val="100000"/>
              </a:lnSpc>
              <a:buClr>
                <a:srgbClr val="ffffff"/>
              </a:buClr>
              <a:buFont typeface="Arial"/>
              <a:buChar char="©"/>
            </a:pPr>
            <a:r>
              <a:rPr b="0" lang="en-US" sz="600" spc="-1" strike="noStrike">
                <a:solidFill>
                  <a:srgbClr val="ffffff"/>
                </a:solidFill>
                <a:latin typeface="Arial"/>
                <a:ea typeface="DejaVu Sans"/>
              </a:rPr>
              <a:t>2020 SAP SE or an SAP affiliate company. All rights reserved.  </a:t>
            </a:r>
            <a:r>
              <a:rPr b="0" lang="en-US" sz="600" spc="-1" strike="noStrike">
                <a:solidFill>
                  <a:srgbClr val="ffffff"/>
                </a:solidFill>
                <a:latin typeface="Arial"/>
                <a:ea typeface="Arial Unicode MS"/>
              </a:rPr>
              <a:t>ǀ</a:t>
            </a:r>
            <a:endParaRPr b="0" lang="en-US" sz="600" spc="-1" strike="noStrike">
              <a:latin typeface="Arial"/>
            </a:endParaRPr>
          </a:p>
        </p:txBody>
      </p:sp>
      <p:pic>
        <p:nvPicPr>
          <p:cNvPr id="169" name="SAP Logo" descr="SAP Logo"/>
          <p:cNvPicPr/>
          <p:nvPr/>
        </p:nvPicPr>
        <p:blipFill>
          <a:blip r:embed="rId2"/>
          <a:stretch/>
        </p:blipFill>
        <p:spPr>
          <a:xfrm>
            <a:off x="9727200" y="5994000"/>
            <a:ext cx="1963080" cy="359280"/>
          </a:xfrm>
          <a:prstGeom prst="rect">
            <a:avLst/>
          </a:prstGeom>
          <a:ln>
            <a:noFill/>
          </a:ln>
        </p:spPr>
      </p:pic>
      <p:sp>
        <p:nvSpPr>
          <p:cNvPr id="170" name="CustomShape 4"/>
          <p:cNvSpPr/>
          <p:nvPr/>
        </p:nvSpPr>
        <p:spPr>
          <a:xfrm>
            <a:off x="504000" y="2645280"/>
            <a:ext cx="5871600" cy="3708000"/>
          </a:xfrm>
          <a:prstGeom prst="rect">
            <a:avLst/>
          </a:prstGeom>
          <a:noFill/>
          <a:ln>
            <a:noFill/>
          </a:ln>
        </p:spPr>
        <p:style>
          <a:lnRef idx="0"/>
          <a:fillRef idx="0"/>
          <a:effectRef idx="0"/>
          <a:fontRef idx="minor"/>
        </p:style>
        <p:txBody>
          <a:bodyPr lIns="0" rIns="0" tIns="0" bIns="0" anchor="b">
            <a:noAutofit/>
          </a:bodyPr>
          <a:p>
            <a:pPr>
              <a:lnSpc>
                <a:spcPct val="100000"/>
              </a:lnSpc>
              <a:spcBef>
                <a:spcPts val="1199"/>
              </a:spcBef>
              <a:tabLst>
                <a:tab algn="l" pos="0"/>
              </a:tabLst>
            </a:pPr>
            <a:r>
              <a:rPr b="0" lang="en-US" sz="800" spc="-1" strike="noStrike">
                <a:solidFill>
                  <a:srgbClr val="ffffff"/>
                </a:solidFill>
                <a:latin typeface="Arial"/>
                <a:ea typeface="DejaVu Sans"/>
              </a:rPr>
              <a:t>© 2020 SAP SE or an SAP affiliate company. All rights reserved.</a:t>
            </a:r>
            <a:endParaRPr b="0" lang="en-US" sz="800" spc="-1" strike="noStrike">
              <a:latin typeface="Arial"/>
            </a:endParaRPr>
          </a:p>
          <a:p>
            <a:pPr>
              <a:lnSpc>
                <a:spcPct val="100000"/>
              </a:lnSpc>
              <a:spcBef>
                <a:spcPts val="601"/>
              </a:spcBef>
              <a:tabLst>
                <a:tab algn="l" pos="0"/>
              </a:tabLst>
            </a:pPr>
            <a:r>
              <a:rPr b="0" lang="en-US" sz="800" spc="-1" strike="noStrike">
                <a:solidFill>
                  <a:srgbClr val="ffffff"/>
                </a:solidFill>
                <a:latin typeface="Arial"/>
                <a:ea typeface="Arial Unicode MS"/>
              </a:rPr>
              <a:t>No part of this publication may be reproduced or transmitted in any form or for any purpose without the express permission of SAP SE or an SAP affiliate company.</a:t>
            </a:r>
            <a:endParaRPr b="0" lang="en-US" sz="800" spc="-1" strike="noStrike">
              <a:latin typeface="Arial"/>
            </a:endParaRPr>
          </a:p>
          <a:p>
            <a:pPr>
              <a:lnSpc>
                <a:spcPct val="100000"/>
              </a:lnSpc>
              <a:spcBef>
                <a:spcPts val="601"/>
              </a:spcBef>
              <a:tabLst>
                <a:tab algn="l" pos="0"/>
              </a:tabLst>
            </a:pPr>
            <a:r>
              <a:rPr b="0" lang="en-US" sz="800" spc="-1" strike="noStrike">
                <a:solidFill>
                  <a:srgbClr val="ffffff"/>
                </a:solidFill>
                <a:latin typeface="Arial"/>
                <a:ea typeface="Arial Unicode MS"/>
              </a:rPr>
              <a:t>The information contained herein may be changed without prior notice. Some software products marketed by SAP SE and its distributors contain proprietary software components of other software vendors. National product specifications may vary.</a:t>
            </a:r>
            <a:endParaRPr b="0" lang="en-US" sz="800" spc="-1" strike="noStrike">
              <a:latin typeface="Arial"/>
            </a:endParaRPr>
          </a:p>
          <a:p>
            <a:pPr>
              <a:lnSpc>
                <a:spcPct val="100000"/>
              </a:lnSpc>
              <a:spcBef>
                <a:spcPts val="601"/>
              </a:spcBef>
              <a:tabLst>
                <a:tab algn="l" pos="0"/>
              </a:tabLst>
            </a:pPr>
            <a:r>
              <a:rPr b="0" lang="en-US" sz="800" spc="-1" strike="noStrike">
                <a:solidFill>
                  <a:srgbClr val="ffffff"/>
                </a:solidFill>
                <a:latin typeface="Arial"/>
                <a:ea typeface="Arial Unicode M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endParaRPr b="0" lang="en-US" sz="800" spc="-1" strike="noStrike">
              <a:latin typeface="Arial"/>
            </a:endParaRPr>
          </a:p>
          <a:p>
            <a:pPr>
              <a:lnSpc>
                <a:spcPct val="100000"/>
              </a:lnSpc>
              <a:spcBef>
                <a:spcPts val="601"/>
              </a:spcBef>
              <a:tabLst>
                <a:tab algn="l" pos="0"/>
              </a:tabLst>
            </a:pPr>
            <a:r>
              <a:rPr b="0" lang="en-US" sz="800" spc="-1" strike="noStrike">
                <a:solidFill>
                  <a:srgbClr val="ffffff"/>
                </a:solidFill>
                <a:latin typeface="Arial"/>
                <a:ea typeface="Arial Unicode M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and they should not be relied upon in making purchasing decisions.</a:t>
            </a:r>
            <a:endParaRPr b="0" lang="en-US" sz="800" spc="-1" strike="noStrike">
              <a:latin typeface="Arial"/>
            </a:endParaRPr>
          </a:p>
          <a:p>
            <a:pPr>
              <a:lnSpc>
                <a:spcPct val="100000"/>
              </a:lnSpc>
              <a:spcBef>
                <a:spcPts val="601"/>
              </a:spcBef>
              <a:tabLst>
                <a:tab algn="l" pos="0"/>
              </a:tabLst>
            </a:pPr>
            <a:r>
              <a:rPr b="0" lang="en-US" sz="800" spc="-1" strike="noStrike">
                <a:solidFill>
                  <a:srgbClr val="ffffff"/>
                </a:solidFill>
                <a:latin typeface="Arial"/>
                <a:ea typeface="Arial Unicode M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endParaRPr b="0" lang="en-US" sz="800" spc="-1" strike="noStrike">
              <a:latin typeface="Arial"/>
            </a:endParaRPr>
          </a:p>
          <a:p>
            <a:pPr>
              <a:lnSpc>
                <a:spcPct val="100000"/>
              </a:lnSpc>
              <a:spcBef>
                <a:spcPts val="601"/>
              </a:spcBef>
              <a:tabLst>
                <a:tab algn="l" pos="0"/>
              </a:tabLst>
            </a:pPr>
            <a:r>
              <a:rPr b="0" lang="en-US" sz="800" spc="-1" strike="noStrike">
                <a:solidFill>
                  <a:srgbClr val="ffffff"/>
                </a:solidFill>
                <a:latin typeface="Arial"/>
                <a:ea typeface="Arial Unicode MS"/>
              </a:rPr>
              <a:t>See </a:t>
            </a:r>
            <a:r>
              <a:rPr b="0" lang="en-US" sz="800" spc="-1" strike="noStrike" u="sng">
                <a:solidFill>
                  <a:srgbClr val="008fd3"/>
                </a:solidFill>
                <a:uFillTx/>
                <a:latin typeface="Arial"/>
                <a:ea typeface="Arial Unicode MS"/>
                <a:hlinkClick r:id="rId3"/>
              </a:rPr>
              <a:t>www.sap.com/copyright</a:t>
            </a:r>
            <a:r>
              <a:rPr b="0" lang="en-US" sz="800" spc="-1" strike="noStrike">
                <a:solidFill>
                  <a:srgbClr val="ffffff"/>
                </a:solidFill>
                <a:latin typeface="Arial"/>
                <a:ea typeface="Arial Unicode MS"/>
              </a:rPr>
              <a:t> for additional trademark information and notices.</a:t>
            </a:r>
            <a:endParaRPr b="0" lang="en-US" sz="800" spc="-1" strike="noStrike">
              <a:latin typeface="Arial"/>
            </a:endParaRPr>
          </a:p>
        </p:txBody>
      </p:sp>
      <p:sp>
        <p:nvSpPr>
          <p:cNvPr id="171" name="CustomShape 5"/>
          <p:cNvSpPr/>
          <p:nvPr/>
        </p:nvSpPr>
        <p:spPr>
          <a:xfrm>
            <a:off x="503280" y="2461320"/>
            <a:ext cx="2214720" cy="168480"/>
          </a:xfrm>
          <a:prstGeom prst="rect">
            <a:avLst/>
          </a:prstGeom>
          <a:noFill/>
          <a:ln>
            <a:noFill/>
          </a:ln>
        </p:spPr>
        <p:style>
          <a:lnRef idx="0"/>
          <a:fillRef idx="0"/>
          <a:effectRef idx="0"/>
          <a:fontRef idx="minor"/>
        </p:style>
        <p:txBody>
          <a:bodyPr lIns="0" rIns="0" tIns="0" bIns="0" anchor="b">
            <a:noAutofit/>
          </a:bodyPr>
          <a:p>
            <a:pPr>
              <a:lnSpc>
                <a:spcPct val="100000"/>
              </a:lnSpc>
              <a:spcBef>
                <a:spcPts val="1199"/>
              </a:spcBef>
              <a:tabLst>
                <a:tab algn="l" pos="0"/>
              </a:tabLst>
            </a:pPr>
            <a:r>
              <a:rPr b="1" lang="en-US" sz="1100" spc="-1" strike="noStrike">
                <a:solidFill>
                  <a:srgbClr val="f0ab00"/>
                </a:solidFill>
                <a:latin typeface="Arial"/>
                <a:ea typeface="Arial Unicode MS"/>
              </a:rPr>
              <a:t>www.sap.com</a:t>
            </a:r>
            <a:r>
              <a:rPr b="1" lang="en-US" sz="1100" spc="-1" strike="noStrike">
                <a:solidFill>
                  <a:srgbClr val="ffffff"/>
                </a:solidFill>
                <a:latin typeface="Arial"/>
                <a:ea typeface="Arial Unicode MS"/>
              </a:rPr>
              <a:t>/contactsap</a:t>
            </a:r>
            <a:endParaRPr b="0" lang="en-US" sz="1100" spc="-1" strike="noStrike">
              <a:latin typeface="Arial"/>
            </a:endParaRPr>
          </a:p>
        </p:txBody>
      </p:sp>
      <p:sp>
        <p:nvSpPr>
          <p:cNvPr id="172" name="CustomShape 6"/>
          <p:cNvSpPr/>
          <p:nvPr/>
        </p:nvSpPr>
        <p:spPr>
          <a:xfrm>
            <a:off x="2273040" y="1751400"/>
            <a:ext cx="362880" cy="362880"/>
          </a:xfrm>
          <a:prstGeom prst="ellipse">
            <a:avLst/>
          </a:prstGeom>
          <a:blipFill rotWithShape="0">
            <a:blip r:embed="rId4"/>
            <a:stretch>
              <a:fillRect/>
            </a:stretch>
          </a:blipFill>
          <a:ln>
            <a:noFill/>
          </a:ln>
        </p:spPr>
        <p:style>
          <a:lnRef idx="0"/>
          <a:fillRef idx="0"/>
          <a:effectRef idx="0"/>
          <a:fontRef idx="minor"/>
        </p:style>
      </p:sp>
      <p:sp>
        <p:nvSpPr>
          <p:cNvPr id="173" name="CustomShape 7"/>
          <p:cNvSpPr/>
          <p:nvPr/>
        </p:nvSpPr>
        <p:spPr>
          <a:xfrm>
            <a:off x="1683000" y="1751400"/>
            <a:ext cx="363960" cy="362880"/>
          </a:xfrm>
          <a:prstGeom prst="ellipse">
            <a:avLst/>
          </a:prstGeom>
          <a:blipFill rotWithShape="0">
            <a:blip r:embed="rId5"/>
            <a:stretch>
              <a:fillRect l="13788" t="1400" r="17843" b="2162"/>
            </a:stretch>
          </a:blipFill>
          <a:ln>
            <a:noFill/>
          </a:ln>
        </p:spPr>
        <p:style>
          <a:lnRef idx="0"/>
          <a:fillRef idx="0"/>
          <a:effectRef idx="0"/>
          <a:fontRef idx="minor"/>
        </p:style>
      </p:sp>
      <p:sp>
        <p:nvSpPr>
          <p:cNvPr id="174" name="CustomShape 8"/>
          <p:cNvSpPr/>
          <p:nvPr/>
        </p:nvSpPr>
        <p:spPr>
          <a:xfrm>
            <a:off x="1093320" y="1751400"/>
            <a:ext cx="362880" cy="362880"/>
          </a:xfrm>
          <a:prstGeom prst="ellipse">
            <a:avLst/>
          </a:prstGeom>
          <a:blipFill rotWithShape="0">
            <a:blip r:embed="rId6"/>
            <a:stretch>
              <a:fillRect/>
            </a:stretch>
          </a:blipFill>
          <a:ln>
            <a:noFill/>
          </a:ln>
        </p:spPr>
        <p:style>
          <a:lnRef idx="0"/>
          <a:fillRef idx="0"/>
          <a:effectRef idx="0"/>
          <a:fontRef idx="minor"/>
        </p:style>
      </p:sp>
      <p:pic>
        <p:nvPicPr>
          <p:cNvPr id="175" name="Facebook icon with link" descr=""/>
          <p:cNvPicPr/>
          <p:nvPr/>
        </p:nvPicPr>
        <p:blipFill>
          <a:blip r:embed="rId7"/>
          <a:stretch/>
        </p:blipFill>
        <p:spPr>
          <a:xfrm>
            <a:off x="504000" y="1751400"/>
            <a:ext cx="362880" cy="362880"/>
          </a:xfrm>
          <a:prstGeom prst="rect">
            <a:avLst/>
          </a:prstGeom>
          <a:ln>
            <a:noFill/>
          </a:ln>
        </p:spPr>
      </p:pic>
      <p:sp>
        <p:nvSpPr>
          <p:cNvPr id="176" name="CustomShape 9"/>
          <p:cNvSpPr/>
          <p:nvPr/>
        </p:nvSpPr>
        <p:spPr>
          <a:xfrm>
            <a:off x="504000" y="1460880"/>
            <a:ext cx="1227960" cy="168480"/>
          </a:xfrm>
          <a:prstGeom prst="rect">
            <a:avLst/>
          </a:prstGeom>
          <a:noFill/>
          <a:ln>
            <a:noFill/>
          </a:ln>
        </p:spPr>
        <p:style>
          <a:lnRef idx="0"/>
          <a:fillRef idx="0"/>
          <a:effectRef idx="0"/>
          <a:fontRef idx="minor"/>
        </p:style>
        <p:txBody>
          <a:bodyPr lIns="0" rIns="0" tIns="0" bIns="0" anchor="b">
            <a:noAutofit/>
          </a:bodyPr>
          <a:p>
            <a:pPr>
              <a:lnSpc>
                <a:spcPct val="100000"/>
              </a:lnSpc>
              <a:spcBef>
                <a:spcPts val="1199"/>
              </a:spcBef>
              <a:tabLst>
                <a:tab algn="l" pos="0"/>
              </a:tabLst>
            </a:pPr>
            <a:r>
              <a:rPr b="0" lang="en-US" sz="1100" spc="-1" strike="noStrike">
                <a:solidFill>
                  <a:srgbClr val="ffffff"/>
                </a:solidFill>
                <a:latin typeface="Arial"/>
                <a:ea typeface="Arial Unicode MS"/>
              </a:rPr>
              <a:t>Follow us</a:t>
            </a:r>
            <a:endParaRPr b="0" lang="en-US" sz="1100" spc="-1" strike="noStrike">
              <a:latin typeface="Arial"/>
            </a:endParaRPr>
          </a:p>
        </p:txBody>
      </p:sp>
      <p:sp>
        <p:nvSpPr>
          <p:cNvPr id="177" name="PlaceHolder 10"/>
          <p:cNvSpPr>
            <a:spLocks noGrp="1"/>
          </p:cNvSpPr>
          <p:nvPr>
            <p:ph type="title"/>
          </p:nvPr>
        </p:nvSpPr>
        <p:spPr>
          <a:xfrm>
            <a:off x="609480" y="273600"/>
            <a:ext cx="1097496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78" name="PlaceHolder 11"/>
          <p:cNvSpPr>
            <a:spLocks noGrp="1"/>
          </p:cNvSpPr>
          <p:nvPr>
            <p:ph type="body"/>
          </p:nvPr>
        </p:nvSpPr>
        <p:spPr>
          <a:xfrm>
            <a:off x="609480" y="1604520"/>
            <a:ext cx="109749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15" name="CustomShape 1" hidden="1"/>
          <p:cNvSpPr/>
          <p:nvPr/>
        </p:nvSpPr>
        <p:spPr>
          <a:xfrm>
            <a:off x="11358720" y="6536880"/>
            <a:ext cx="522360" cy="13716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D216E00C-045A-4770-9EBE-0B34A99D808E}" type="slidenum">
              <a:rPr b="0" lang="en-US" sz="900" spc="-1" strike="noStrike">
                <a:solidFill>
                  <a:srgbClr val="ffffff"/>
                </a:solidFill>
                <a:latin typeface="Arial"/>
                <a:ea typeface="DejaVu Sans"/>
              </a:rPr>
              <a:t>&lt;number&gt;</a:t>
            </a:fld>
            <a:endParaRPr b="0" lang="en-US" sz="900" spc="-1" strike="noStrike">
              <a:latin typeface="Arial"/>
            </a:endParaRPr>
          </a:p>
        </p:txBody>
      </p:sp>
      <p:sp>
        <p:nvSpPr>
          <p:cNvPr id="216" name="CustomShape 2" hidden="1"/>
          <p:cNvSpPr/>
          <p:nvPr/>
        </p:nvSpPr>
        <p:spPr>
          <a:xfrm>
            <a:off x="2815920" y="6559920"/>
            <a:ext cx="275040" cy="9144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217" name="CustomShape 3" hidden="1"/>
          <p:cNvSpPr/>
          <p:nvPr/>
        </p:nvSpPr>
        <p:spPr>
          <a:xfrm>
            <a:off x="504000" y="6559920"/>
            <a:ext cx="2269080" cy="91440"/>
          </a:xfrm>
          <a:prstGeom prst="rect">
            <a:avLst/>
          </a:prstGeom>
          <a:noFill/>
          <a:ln>
            <a:noFill/>
          </a:ln>
        </p:spPr>
        <p:style>
          <a:lnRef idx="0"/>
          <a:fillRef idx="0"/>
          <a:effectRef idx="0"/>
          <a:fontRef idx="minor"/>
        </p:style>
        <p:txBody>
          <a:bodyPr lIns="0" rIns="0" tIns="0" bIns="0">
            <a:spAutoFit/>
          </a:bodyPr>
          <a:p>
            <a:pPr marL="84240" indent="-83520">
              <a:lnSpc>
                <a:spcPct val="100000"/>
              </a:lnSpc>
              <a:buClr>
                <a:srgbClr val="ffffff"/>
              </a:buClr>
              <a:buFont typeface="Arial"/>
              <a:buChar char="©"/>
            </a:pPr>
            <a:r>
              <a:rPr b="0" lang="en-US" sz="600" spc="-1" strike="noStrike">
                <a:solidFill>
                  <a:srgbClr val="ffffff"/>
                </a:solidFill>
                <a:latin typeface="Arial"/>
                <a:ea typeface="DejaVu Sans"/>
              </a:rPr>
              <a:t>2020 SAP SE or an SAP affiliate company. All rights reserved.  </a:t>
            </a:r>
            <a:r>
              <a:rPr b="0" lang="en-US" sz="600" spc="-1" strike="noStrike">
                <a:solidFill>
                  <a:srgbClr val="ffffff"/>
                </a:solidFill>
                <a:latin typeface="Arial"/>
                <a:ea typeface="Arial Unicode MS"/>
              </a:rPr>
              <a:t>ǀ</a:t>
            </a:r>
            <a:endParaRPr b="0" lang="en-US" sz="600" spc="-1" strike="noStrike">
              <a:latin typeface="Arial"/>
            </a:endParaRPr>
          </a:p>
        </p:txBody>
      </p:sp>
      <p:pic>
        <p:nvPicPr>
          <p:cNvPr id="218" name="SAP Logo" descr="SAP Logo"/>
          <p:cNvPicPr/>
          <p:nvPr/>
        </p:nvPicPr>
        <p:blipFill>
          <a:blip r:embed="rId2"/>
          <a:stretch/>
        </p:blipFill>
        <p:spPr>
          <a:xfrm>
            <a:off x="9727200" y="5994000"/>
            <a:ext cx="1963080" cy="359280"/>
          </a:xfrm>
          <a:prstGeom prst="rect">
            <a:avLst/>
          </a:prstGeom>
          <a:ln>
            <a:noFill/>
          </a:ln>
        </p:spPr>
      </p:pic>
      <p:sp>
        <p:nvSpPr>
          <p:cNvPr id="219" name="CustomShape 4"/>
          <p:cNvSpPr/>
          <p:nvPr/>
        </p:nvSpPr>
        <p:spPr>
          <a:xfrm>
            <a:off x="503280" y="2645280"/>
            <a:ext cx="6076080" cy="3708000"/>
          </a:xfrm>
          <a:prstGeom prst="rect">
            <a:avLst/>
          </a:prstGeom>
          <a:noFill/>
          <a:ln>
            <a:noFill/>
          </a:ln>
        </p:spPr>
        <p:style>
          <a:lnRef idx="0"/>
          <a:fillRef idx="0"/>
          <a:effectRef idx="0"/>
          <a:fontRef idx="minor"/>
        </p:style>
        <p:txBody>
          <a:bodyPr lIns="0" rIns="0" tIns="0" bIns="0" anchor="b">
            <a:noAutofit/>
          </a:bodyPr>
          <a:p>
            <a:pPr>
              <a:lnSpc>
                <a:spcPct val="100000"/>
              </a:lnSpc>
              <a:spcBef>
                <a:spcPts val="1199"/>
              </a:spcBef>
              <a:tabLst>
                <a:tab algn="l" pos="0"/>
              </a:tabLst>
            </a:pPr>
            <a:r>
              <a:rPr b="0" lang="en-US" sz="800" spc="-1" strike="noStrike">
                <a:solidFill>
                  <a:srgbClr val="ffffff"/>
                </a:solidFill>
                <a:latin typeface="Arial"/>
                <a:ea typeface="DejaVu Sans"/>
              </a:rPr>
              <a:t>© 2020 SAP SE </a:t>
            </a:r>
            <a:r>
              <a:rPr b="0" lang="de-DE" sz="800" spc="-1" strike="noStrike">
                <a:solidFill>
                  <a:srgbClr val="ffffff"/>
                </a:solidFill>
                <a:latin typeface="Arial"/>
                <a:ea typeface="DejaVu Sans"/>
              </a:rPr>
              <a:t>oder ein SAP-Konzernunternehmen. Alle Rechte vorbehalten</a:t>
            </a:r>
            <a:r>
              <a:rPr b="0" lang="en-US" sz="800" spc="-1" strike="noStrike">
                <a:solidFill>
                  <a:srgbClr val="ffffff"/>
                </a:solidFill>
                <a:latin typeface="Arial"/>
                <a:ea typeface="DejaVu Sans"/>
              </a:rPr>
              <a:t>.</a:t>
            </a:r>
            <a:endParaRPr b="0" lang="en-US" sz="800" spc="-1" strike="noStrike">
              <a:latin typeface="Arial"/>
            </a:endParaRPr>
          </a:p>
          <a:p>
            <a:pPr>
              <a:lnSpc>
                <a:spcPct val="100000"/>
              </a:lnSpc>
              <a:spcBef>
                <a:spcPts val="601"/>
              </a:spcBef>
              <a:tabLst>
                <a:tab algn="l" pos="0"/>
              </a:tabLst>
            </a:pPr>
            <a:r>
              <a:rPr b="0" lang="de-DE" sz="800" spc="-1" strike="noStrike">
                <a:solidFill>
                  <a:srgbClr val="ffffff"/>
                </a:solidFill>
                <a:latin typeface="Arial"/>
                <a:ea typeface="DejaVu Sans"/>
              </a:rPr>
              <a:t>Weitergabe und Vervielfältigung dieser Publikation oder von Teilen daraus sind, zu welchem Zweck und in welcher Form auch immer, ohne die ausdrückliche schriftliche Genehmigung durch SAP SE oder ein SAP-Konzernunternehmen nicht gestattet.</a:t>
            </a:r>
            <a:endParaRPr b="0" lang="en-US" sz="800" spc="-1" strike="noStrike">
              <a:latin typeface="Arial"/>
            </a:endParaRPr>
          </a:p>
          <a:p>
            <a:pPr>
              <a:lnSpc>
                <a:spcPct val="100000"/>
              </a:lnSpc>
              <a:spcBef>
                <a:spcPts val="601"/>
              </a:spcBef>
              <a:tabLst>
                <a:tab algn="l" pos="0"/>
              </a:tabLst>
            </a:pPr>
            <a:r>
              <a:rPr b="0" lang="de-DE" sz="800" spc="-1" strike="noStrike">
                <a:solidFill>
                  <a:srgbClr val="ffffff"/>
                </a:solidFill>
                <a:latin typeface="Arial"/>
                <a:ea typeface="DejaVu San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endParaRPr b="0" lang="en-US" sz="800" spc="-1" strike="noStrike">
              <a:latin typeface="Arial"/>
            </a:endParaRPr>
          </a:p>
          <a:p>
            <a:pPr>
              <a:lnSpc>
                <a:spcPct val="100000"/>
              </a:lnSpc>
              <a:spcBef>
                <a:spcPts val="601"/>
              </a:spcBef>
              <a:tabLst>
                <a:tab algn="l" pos="0"/>
              </a:tabLst>
            </a:pPr>
            <a:r>
              <a:rPr b="0" lang="de-DE" sz="800" spc="-1" strike="noStrike">
                <a:solidFill>
                  <a:srgbClr val="ffffff"/>
                </a:solidFill>
                <a:latin typeface="Arial"/>
                <a:ea typeface="DejaVu San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endParaRPr b="0" lang="en-US" sz="800" spc="-1" strike="noStrike">
              <a:latin typeface="Arial"/>
            </a:endParaRPr>
          </a:p>
          <a:p>
            <a:pPr>
              <a:lnSpc>
                <a:spcPct val="100000"/>
              </a:lnSpc>
              <a:spcBef>
                <a:spcPts val="601"/>
              </a:spcBef>
              <a:tabLst>
                <a:tab algn="l" pos="0"/>
              </a:tabLst>
            </a:pPr>
            <a:r>
              <a:rPr b="0" lang="de-DE" sz="800" spc="-1" strike="noStrike">
                <a:solidFill>
                  <a:srgbClr val="ffffff"/>
                </a:solidFill>
                <a:latin typeface="Arial"/>
                <a:ea typeface="DejaVu San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endParaRPr b="0" lang="en-US" sz="800" spc="-1" strike="noStrike">
              <a:latin typeface="Arial"/>
            </a:endParaRPr>
          </a:p>
          <a:p>
            <a:pPr>
              <a:lnSpc>
                <a:spcPct val="100000"/>
              </a:lnSpc>
              <a:spcBef>
                <a:spcPts val="601"/>
              </a:spcBef>
              <a:tabLst>
                <a:tab algn="l" pos="0"/>
              </a:tabLst>
            </a:pPr>
            <a:r>
              <a:rPr b="0" lang="de-DE" sz="800" spc="-1" strike="noStrike">
                <a:solidFill>
                  <a:srgbClr val="ffffff"/>
                </a:solidFill>
                <a:latin typeface="Arial"/>
                <a:ea typeface="DejaVu Sans"/>
              </a:rPr>
              <a:t>SAP und andere in diesem Dokument erwähnte Produkte und Dienstleistungen von SAP sowie die dazugehörigen Logos sind Marken oder eingetragene Marken der SAP SE (oder von einem SAP-Konzernunternehmen) in Deutschland und verschiedenen anderen Ländern weltweit. Alle anderen Namen von Produkten und Dienstleistungen sind Marken der jeweiligen Firmen. </a:t>
            </a:r>
            <a:endParaRPr b="0" lang="en-US" sz="800" spc="-1" strike="noStrike">
              <a:latin typeface="Arial"/>
            </a:endParaRPr>
          </a:p>
          <a:p>
            <a:pPr>
              <a:lnSpc>
                <a:spcPct val="100000"/>
              </a:lnSpc>
              <a:spcBef>
                <a:spcPts val="601"/>
              </a:spcBef>
              <a:tabLst>
                <a:tab algn="l" pos="0"/>
              </a:tabLst>
            </a:pPr>
            <a:r>
              <a:rPr b="0" lang="de-DE" sz="800" spc="-1" strike="noStrike">
                <a:solidFill>
                  <a:srgbClr val="ffffff"/>
                </a:solidFill>
                <a:latin typeface="Arial"/>
                <a:ea typeface="DejaVu Sans"/>
              </a:rPr>
              <a:t>Zusätzliche Informationen zur Marke und Vermerke finden Sie auf der Seite </a:t>
            </a:r>
            <a:r>
              <a:rPr b="0" lang="de-DE" sz="800" spc="-1" strike="noStrike" u="sng">
                <a:solidFill>
                  <a:srgbClr val="008fd3"/>
                </a:solidFill>
                <a:uFillTx/>
                <a:latin typeface="Arial"/>
                <a:ea typeface="DejaVu Sans"/>
                <a:hlinkClick r:id="rId3"/>
              </a:rPr>
              <a:t>www.sap.com/corporate/de/legal/copyright.html</a:t>
            </a:r>
            <a:r>
              <a:rPr b="0" lang="de-DE" sz="800" spc="-1" strike="noStrike">
                <a:solidFill>
                  <a:srgbClr val="ffffff"/>
                </a:solidFill>
                <a:latin typeface="Arial"/>
                <a:ea typeface="DejaVu Sans"/>
              </a:rPr>
              <a:t>.</a:t>
            </a:r>
            <a:endParaRPr b="0" lang="en-US" sz="800" spc="-1" strike="noStrike">
              <a:latin typeface="Arial"/>
            </a:endParaRPr>
          </a:p>
        </p:txBody>
      </p:sp>
      <p:sp>
        <p:nvSpPr>
          <p:cNvPr id="220" name="CustomShape 5"/>
          <p:cNvSpPr/>
          <p:nvPr/>
        </p:nvSpPr>
        <p:spPr>
          <a:xfrm>
            <a:off x="503280" y="2461320"/>
            <a:ext cx="2579760" cy="168480"/>
          </a:xfrm>
          <a:prstGeom prst="rect">
            <a:avLst/>
          </a:prstGeom>
          <a:noFill/>
          <a:ln>
            <a:noFill/>
          </a:ln>
        </p:spPr>
        <p:style>
          <a:lnRef idx="0"/>
          <a:fillRef idx="0"/>
          <a:effectRef idx="0"/>
          <a:fontRef idx="minor"/>
        </p:style>
        <p:txBody>
          <a:bodyPr lIns="0" rIns="0" tIns="0" bIns="0" anchor="b">
            <a:noAutofit/>
          </a:bodyPr>
          <a:p>
            <a:pPr>
              <a:lnSpc>
                <a:spcPct val="100000"/>
              </a:lnSpc>
              <a:spcBef>
                <a:spcPts val="1199"/>
              </a:spcBef>
              <a:tabLst>
                <a:tab algn="l" pos="0"/>
              </a:tabLst>
            </a:pPr>
            <a:r>
              <a:rPr b="1" lang="en-US" sz="1100" spc="-1" strike="noStrike">
                <a:solidFill>
                  <a:srgbClr val="f0ab00"/>
                </a:solidFill>
                <a:latin typeface="Arial"/>
                <a:ea typeface="Arial Unicode MS"/>
              </a:rPr>
              <a:t>www.sap.com/germany</a:t>
            </a:r>
            <a:r>
              <a:rPr b="1" lang="en-US" sz="1100" spc="-1" strike="noStrike">
                <a:solidFill>
                  <a:srgbClr val="ffffff"/>
                </a:solidFill>
                <a:latin typeface="Arial"/>
                <a:ea typeface="Arial Unicode MS"/>
              </a:rPr>
              <a:t>/contactsap</a:t>
            </a:r>
            <a:endParaRPr b="0" lang="en-US" sz="1100" spc="-1" strike="noStrike">
              <a:latin typeface="Arial"/>
            </a:endParaRPr>
          </a:p>
        </p:txBody>
      </p:sp>
      <p:sp>
        <p:nvSpPr>
          <p:cNvPr id="221" name="CustomShape 6"/>
          <p:cNvSpPr/>
          <p:nvPr/>
        </p:nvSpPr>
        <p:spPr>
          <a:xfrm>
            <a:off x="2273040" y="1751400"/>
            <a:ext cx="362880" cy="362880"/>
          </a:xfrm>
          <a:prstGeom prst="ellipse">
            <a:avLst/>
          </a:prstGeom>
          <a:blipFill rotWithShape="0">
            <a:blip r:embed="rId4"/>
            <a:stretch>
              <a:fillRect/>
            </a:stretch>
          </a:blipFill>
          <a:ln>
            <a:noFill/>
          </a:ln>
        </p:spPr>
        <p:style>
          <a:lnRef idx="0"/>
          <a:fillRef idx="0"/>
          <a:effectRef idx="0"/>
          <a:fontRef idx="minor"/>
        </p:style>
      </p:sp>
      <p:sp>
        <p:nvSpPr>
          <p:cNvPr id="222" name="CustomShape 7"/>
          <p:cNvSpPr/>
          <p:nvPr/>
        </p:nvSpPr>
        <p:spPr>
          <a:xfrm>
            <a:off x="1683000" y="1751400"/>
            <a:ext cx="363960" cy="362880"/>
          </a:xfrm>
          <a:prstGeom prst="ellipse">
            <a:avLst/>
          </a:prstGeom>
          <a:blipFill rotWithShape="0">
            <a:blip r:embed="rId5"/>
            <a:stretch>
              <a:fillRect l="13788" t="1400" r="17843" b="2162"/>
            </a:stretch>
          </a:blipFill>
          <a:ln>
            <a:noFill/>
          </a:ln>
        </p:spPr>
        <p:style>
          <a:lnRef idx="0"/>
          <a:fillRef idx="0"/>
          <a:effectRef idx="0"/>
          <a:fontRef idx="minor"/>
        </p:style>
      </p:sp>
      <p:sp>
        <p:nvSpPr>
          <p:cNvPr id="223" name="CustomShape 8"/>
          <p:cNvSpPr/>
          <p:nvPr/>
        </p:nvSpPr>
        <p:spPr>
          <a:xfrm>
            <a:off x="1093320" y="1751400"/>
            <a:ext cx="362880" cy="362880"/>
          </a:xfrm>
          <a:prstGeom prst="ellipse">
            <a:avLst/>
          </a:prstGeom>
          <a:blipFill rotWithShape="0">
            <a:blip r:embed="rId6"/>
            <a:stretch>
              <a:fillRect/>
            </a:stretch>
          </a:blipFill>
          <a:ln>
            <a:noFill/>
          </a:ln>
        </p:spPr>
        <p:style>
          <a:lnRef idx="0"/>
          <a:fillRef idx="0"/>
          <a:effectRef idx="0"/>
          <a:fontRef idx="minor"/>
        </p:style>
      </p:sp>
      <p:pic>
        <p:nvPicPr>
          <p:cNvPr id="224" name="Facebook icon with link" descr=""/>
          <p:cNvPicPr/>
          <p:nvPr/>
        </p:nvPicPr>
        <p:blipFill>
          <a:blip r:embed="rId7"/>
          <a:stretch/>
        </p:blipFill>
        <p:spPr>
          <a:xfrm>
            <a:off x="504000" y="1751400"/>
            <a:ext cx="362880" cy="362880"/>
          </a:xfrm>
          <a:prstGeom prst="rect">
            <a:avLst/>
          </a:prstGeom>
          <a:ln>
            <a:noFill/>
          </a:ln>
        </p:spPr>
      </p:pic>
      <p:sp>
        <p:nvSpPr>
          <p:cNvPr id="225" name="CustomShape 9"/>
          <p:cNvSpPr/>
          <p:nvPr/>
        </p:nvSpPr>
        <p:spPr>
          <a:xfrm>
            <a:off x="504000" y="1460880"/>
            <a:ext cx="1227960" cy="168480"/>
          </a:xfrm>
          <a:prstGeom prst="rect">
            <a:avLst/>
          </a:prstGeom>
          <a:noFill/>
          <a:ln>
            <a:noFill/>
          </a:ln>
        </p:spPr>
        <p:style>
          <a:lnRef idx="0"/>
          <a:fillRef idx="0"/>
          <a:effectRef idx="0"/>
          <a:fontRef idx="minor"/>
        </p:style>
        <p:txBody>
          <a:bodyPr lIns="0" rIns="0" tIns="0" bIns="0" anchor="b">
            <a:noAutofit/>
          </a:bodyPr>
          <a:p>
            <a:pPr>
              <a:lnSpc>
                <a:spcPct val="100000"/>
              </a:lnSpc>
              <a:spcBef>
                <a:spcPts val="1199"/>
              </a:spcBef>
              <a:tabLst>
                <a:tab algn="l" pos="0"/>
              </a:tabLst>
            </a:pPr>
            <a:r>
              <a:rPr b="0" lang="de-DE" sz="1100" spc="-1" strike="noStrike">
                <a:solidFill>
                  <a:srgbClr val="ffffff"/>
                </a:solidFill>
                <a:latin typeface="Arial"/>
                <a:ea typeface="Arial Unicode MS"/>
              </a:rPr>
              <a:t>SAP folgen auf</a:t>
            </a:r>
            <a:endParaRPr b="0" lang="en-US" sz="1100" spc="-1" strike="noStrike">
              <a:latin typeface="Arial"/>
            </a:endParaRPr>
          </a:p>
        </p:txBody>
      </p:sp>
      <p:sp>
        <p:nvSpPr>
          <p:cNvPr id="226" name="PlaceHolder 10"/>
          <p:cNvSpPr>
            <a:spLocks noGrp="1"/>
          </p:cNvSpPr>
          <p:nvPr>
            <p:ph type="title"/>
          </p:nvPr>
        </p:nvSpPr>
        <p:spPr>
          <a:xfrm>
            <a:off x="609480" y="273600"/>
            <a:ext cx="10974960" cy="114480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a:t>
            </a:r>
            <a:r>
              <a:rPr b="0" lang="en-US" sz="4400" spc="-1" strike="noStrike">
                <a:latin typeface="Arial"/>
              </a:rPr>
              <a:t>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227" name="PlaceHolder 11"/>
          <p:cNvSpPr>
            <a:spLocks noGrp="1"/>
          </p:cNvSpPr>
          <p:nvPr>
            <p:ph type="body"/>
          </p:nvPr>
        </p:nvSpPr>
        <p:spPr>
          <a:xfrm>
            <a:off x="609480" y="1604520"/>
            <a:ext cx="109749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Lst>
</p:sldMaster>
</file>

<file path=ppt/slides/_rels/slide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6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288000" y="4024440"/>
            <a:ext cx="11627280" cy="2037960"/>
          </a:xfrm>
          <a:prstGeom prst="rect">
            <a:avLst/>
          </a:prstGeom>
          <a:noFill/>
          <a:ln>
            <a:noFill/>
          </a:ln>
        </p:spPr>
        <p:style>
          <a:lnRef idx="0"/>
          <a:fillRef idx="0"/>
          <a:effectRef idx="0"/>
          <a:fontRef idx="minor"/>
        </p:style>
        <p:txBody>
          <a:bodyPr lIns="0" rIns="0" tIns="0" bIns="0">
            <a:noAutofit/>
          </a:bodyPr>
          <a:p>
            <a:pPr>
              <a:lnSpc>
                <a:spcPct val="90000"/>
              </a:lnSpc>
            </a:pPr>
            <a:r>
              <a:rPr b="1" lang="en-US" sz="3600" spc="-1" strike="noStrike">
                <a:solidFill>
                  <a:srgbClr val="ffffff"/>
                </a:solidFill>
                <a:latin typeface="Arial"/>
              </a:rPr>
              <a:t>SAP Sailing Analytics</a:t>
            </a:r>
            <a:br/>
            <a:r>
              <a:rPr b="1" lang="en-US" sz="3600" spc="-1" strike="noStrike">
                <a:solidFill>
                  <a:srgbClr val="f0ab00"/>
                </a:solidFill>
                <a:latin typeface="Arial"/>
              </a:rPr>
              <a:t>Runtime Architecture, Landscape Overview</a:t>
            </a:r>
            <a:br/>
            <a:r>
              <a:rPr b="1" lang="en-US" sz="3600" spc="-1" strike="noStrike">
                <a:solidFill>
                  <a:srgbClr val="f0ab00"/>
                </a:solidFill>
                <a:latin typeface="Arial"/>
              </a:rPr>
              <a:t>AWS Concepts and Principles, Automation</a:t>
            </a:r>
            <a:endParaRPr b="0" lang="en-US" sz="3600" spc="-1" strike="noStrike">
              <a:latin typeface="Arial"/>
            </a:endParaRPr>
          </a:p>
        </p:txBody>
      </p:sp>
      <p:pic>
        <p:nvPicPr>
          <p:cNvPr id="271" name="Picture 12" descr=""/>
          <p:cNvPicPr/>
          <p:nvPr/>
        </p:nvPicPr>
        <p:blipFill>
          <a:blip r:embed="rId1"/>
          <a:srcRect l="0" t="44201" r="0" b="12881"/>
          <a:stretch/>
        </p:blipFill>
        <p:spPr>
          <a:xfrm>
            <a:off x="-1800" y="0"/>
            <a:ext cx="12194280" cy="348516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504000" y="504000"/>
            <a:ext cx="11185920" cy="3686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ffffff"/>
                </a:solidFill>
                <a:latin typeface="Arial"/>
              </a:rPr>
              <a:t>MongoDB Replica Sets</a:t>
            </a:r>
            <a:endParaRPr b="0" lang="en-US" sz="2400" spc="-1" strike="noStrike">
              <a:latin typeface="Arial"/>
            </a:endParaRPr>
          </a:p>
        </p:txBody>
      </p:sp>
      <p:grpSp>
        <p:nvGrpSpPr>
          <p:cNvPr id="273" name="Group 2"/>
          <p:cNvGrpSpPr/>
          <p:nvPr/>
        </p:nvGrpSpPr>
        <p:grpSpPr>
          <a:xfrm>
            <a:off x="2233440" y="1380960"/>
            <a:ext cx="1143000" cy="1409040"/>
            <a:chOff x="2233440" y="1380960"/>
            <a:chExt cx="1143000" cy="1409040"/>
          </a:xfrm>
        </p:grpSpPr>
        <p:grpSp>
          <p:nvGrpSpPr>
            <p:cNvPr id="274" name="Group 3"/>
            <p:cNvGrpSpPr/>
            <p:nvPr/>
          </p:nvGrpSpPr>
          <p:grpSpPr>
            <a:xfrm>
              <a:off x="2233440" y="1380960"/>
              <a:ext cx="1143000" cy="1409040"/>
              <a:chOff x="2233440" y="1380960"/>
              <a:chExt cx="1143000" cy="1409040"/>
            </a:xfrm>
          </p:grpSpPr>
          <p:sp>
            <p:nvSpPr>
              <p:cNvPr id="275" name="CustomShape 4"/>
              <p:cNvSpPr/>
              <p:nvPr/>
            </p:nvSpPr>
            <p:spPr>
              <a:xfrm>
                <a:off x="2233440" y="1380960"/>
                <a:ext cx="1142280" cy="246960"/>
              </a:xfrm>
              <a:prstGeom prst="ellipse">
                <a:avLst/>
              </a:prstGeom>
              <a:noFill/>
              <a:ln w="25560">
                <a:solidFill>
                  <a:srgbClr val="ffffff"/>
                </a:solidFill>
                <a:miter/>
              </a:ln>
            </p:spPr>
            <p:style>
              <a:lnRef idx="0"/>
              <a:fillRef idx="0"/>
              <a:effectRef idx="0"/>
              <a:fontRef idx="minor"/>
            </p:style>
          </p:sp>
          <p:sp>
            <p:nvSpPr>
              <p:cNvPr id="276" name="Line 5"/>
              <p:cNvSpPr/>
              <p:nvPr/>
            </p:nvSpPr>
            <p:spPr>
              <a:xfrm>
                <a:off x="2233440" y="1504800"/>
                <a:ext cx="0" cy="105732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277" name="Line 6"/>
              <p:cNvSpPr/>
              <p:nvPr/>
            </p:nvSpPr>
            <p:spPr>
              <a:xfrm>
                <a:off x="3376440" y="1504800"/>
                <a:ext cx="0" cy="105732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278" name="CustomShape 7"/>
              <p:cNvSpPr/>
              <p:nvPr/>
            </p:nvSpPr>
            <p:spPr>
              <a:xfrm rot="5400000">
                <a:off x="2565000" y="1978560"/>
                <a:ext cx="480240" cy="114228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279" name="CustomShape 8"/>
            <p:cNvSpPr/>
            <p:nvPr/>
          </p:nvSpPr>
          <p:spPr>
            <a:xfrm>
              <a:off x="2297520" y="1956960"/>
              <a:ext cx="1014120" cy="54864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800" spc="-1" strike="noStrike">
                  <a:solidFill>
                    <a:srgbClr val="ffffff"/>
                  </a:solidFill>
                  <a:latin typeface="Arial"/>
                  <a:ea typeface="Arial Unicode MS"/>
                </a:rPr>
                <a:t>MongoDB</a:t>
              </a:r>
              <a:br/>
              <a:r>
                <a:rPr b="0" lang="en-US" sz="1800" spc="-1" strike="noStrike">
                  <a:solidFill>
                    <a:srgbClr val="ffffff"/>
                  </a:solidFill>
                  <a:latin typeface="Arial"/>
                  <a:ea typeface="Arial Unicode MS"/>
                </a:rPr>
                <a:t>0</a:t>
              </a:r>
              <a:endParaRPr b="0" lang="en-US" sz="1800" spc="-1" strike="noStrike">
                <a:latin typeface="Arial"/>
              </a:endParaRPr>
            </a:p>
          </p:txBody>
        </p:sp>
      </p:grpSp>
      <p:sp>
        <p:nvSpPr>
          <p:cNvPr id="280" name="CustomShape 9"/>
          <p:cNvSpPr/>
          <p:nvPr/>
        </p:nvSpPr>
        <p:spPr>
          <a:xfrm>
            <a:off x="942840" y="1257480"/>
            <a:ext cx="3723480" cy="2365920"/>
          </a:xfrm>
          <a:prstGeom prst="rect">
            <a:avLst/>
          </a:prstGeom>
          <a:noFill/>
          <a:ln w="25560">
            <a:solidFill>
              <a:srgbClr val="ffffff"/>
            </a:solidFill>
            <a:miter/>
          </a:ln>
        </p:spPr>
        <p:style>
          <a:lnRef idx="0"/>
          <a:fillRef idx="0"/>
          <a:effectRef idx="0"/>
          <a:fontRef idx="minor"/>
        </p:style>
      </p:sp>
      <p:grpSp>
        <p:nvGrpSpPr>
          <p:cNvPr id="281" name="Group 10"/>
          <p:cNvGrpSpPr/>
          <p:nvPr/>
        </p:nvGrpSpPr>
        <p:grpSpPr>
          <a:xfrm>
            <a:off x="2233440" y="2890440"/>
            <a:ext cx="1143000" cy="675720"/>
            <a:chOff x="2233440" y="2890440"/>
            <a:chExt cx="1143000" cy="675720"/>
          </a:xfrm>
        </p:grpSpPr>
        <p:sp>
          <p:nvSpPr>
            <p:cNvPr id="282" name="CustomShape 11"/>
            <p:cNvSpPr/>
            <p:nvPr/>
          </p:nvSpPr>
          <p:spPr>
            <a:xfrm>
              <a:off x="2233440" y="2890440"/>
              <a:ext cx="1142280" cy="118080"/>
            </a:xfrm>
            <a:prstGeom prst="ellipse">
              <a:avLst/>
            </a:prstGeom>
            <a:noFill/>
            <a:ln w="25560">
              <a:solidFill>
                <a:srgbClr val="ffffff"/>
              </a:solidFill>
              <a:miter/>
            </a:ln>
          </p:spPr>
          <p:style>
            <a:lnRef idx="0"/>
            <a:fillRef idx="0"/>
            <a:effectRef idx="0"/>
            <a:fontRef idx="minor"/>
          </p:style>
        </p:sp>
        <p:sp>
          <p:nvSpPr>
            <p:cNvPr id="283" name="Line 12"/>
            <p:cNvSpPr/>
            <p:nvPr/>
          </p:nvSpPr>
          <p:spPr>
            <a:xfrm>
              <a:off x="2233440" y="2949840"/>
              <a:ext cx="0" cy="50688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284" name="Line 13"/>
            <p:cNvSpPr/>
            <p:nvPr/>
          </p:nvSpPr>
          <p:spPr>
            <a:xfrm>
              <a:off x="3376440" y="2949840"/>
              <a:ext cx="0" cy="50688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285" name="CustomShape 14"/>
            <p:cNvSpPr/>
            <p:nvPr/>
          </p:nvSpPr>
          <p:spPr>
            <a:xfrm rot="5400000">
              <a:off x="2690280" y="2880000"/>
              <a:ext cx="230040" cy="114228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286" name="CustomShape 15"/>
          <p:cNvSpPr/>
          <p:nvPr/>
        </p:nvSpPr>
        <p:spPr>
          <a:xfrm>
            <a:off x="2487240" y="3118320"/>
            <a:ext cx="634680" cy="2743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800" spc="-1" strike="noStrike">
                <a:solidFill>
                  <a:srgbClr val="ffffff"/>
                </a:solidFill>
                <a:latin typeface="Arial"/>
                <a:ea typeface="Arial Unicode MS"/>
              </a:rPr>
              <a:t>NVMe</a:t>
            </a:r>
            <a:endParaRPr b="0" lang="en-US" sz="1800" spc="-1" strike="noStrike">
              <a:latin typeface="Arial"/>
            </a:endParaRPr>
          </a:p>
        </p:txBody>
      </p:sp>
      <p:grpSp>
        <p:nvGrpSpPr>
          <p:cNvPr id="287" name="Group 16"/>
          <p:cNvGrpSpPr/>
          <p:nvPr/>
        </p:nvGrpSpPr>
        <p:grpSpPr>
          <a:xfrm>
            <a:off x="7794720" y="1380960"/>
            <a:ext cx="1143000" cy="1409040"/>
            <a:chOff x="7794720" y="1380960"/>
            <a:chExt cx="1143000" cy="1409040"/>
          </a:xfrm>
        </p:grpSpPr>
        <p:grpSp>
          <p:nvGrpSpPr>
            <p:cNvPr id="288" name="Group 17"/>
            <p:cNvGrpSpPr/>
            <p:nvPr/>
          </p:nvGrpSpPr>
          <p:grpSpPr>
            <a:xfrm>
              <a:off x="7794720" y="1380960"/>
              <a:ext cx="1143000" cy="1409040"/>
              <a:chOff x="7794720" y="1380960"/>
              <a:chExt cx="1143000" cy="1409040"/>
            </a:xfrm>
          </p:grpSpPr>
          <p:sp>
            <p:nvSpPr>
              <p:cNvPr id="289" name="CustomShape 18"/>
              <p:cNvSpPr/>
              <p:nvPr/>
            </p:nvSpPr>
            <p:spPr>
              <a:xfrm>
                <a:off x="7794720" y="1380960"/>
                <a:ext cx="1142280" cy="246960"/>
              </a:xfrm>
              <a:prstGeom prst="ellipse">
                <a:avLst/>
              </a:prstGeom>
              <a:noFill/>
              <a:ln w="25560">
                <a:solidFill>
                  <a:srgbClr val="ffffff"/>
                </a:solidFill>
                <a:miter/>
              </a:ln>
            </p:spPr>
            <p:style>
              <a:lnRef idx="0"/>
              <a:fillRef idx="0"/>
              <a:effectRef idx="0"/>
              <a:fontRef idx="minor"/>
            </p:style>
          </p:sp>
          <p:sp>
            <p:nvSpPr>
              <p:cNvPr id="290" name="Line 19"/>
              <p:cNvSpPr/>
              <p:nvPr/>
            </p:nvSpPr>
            <p:spPr>
              <a:xfrm>
                <a:off x="7794720" y="1504800"/>
                <a:ext cx="0" cy="105732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291" name="Line 20"/>
              <p:cNvSpPr/>
              <p:nvPr/>
            </p:nvSpPr>
            <p:spPr>
              <a:xfrm>
                <a:off x="8937720" y="1504800"/>
                <a:ext cx="0" cy="105732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292" name="CustomShape 21"/>
              <p:cNvSpPr/>
              <p:nvPr/>
            </p:nvSpPr>
            <p:spPr>
              <a:xfrm rot="5400000">
                <a:off x="8126280" y="1978560"/>
                <a:ext cx="480240" cy="114228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293" name="CustomShape 22"/>
            <p:cNvSpPr/>
            <p:nvPr/>
          </p:nvSpPr>
          <p:spPr>
            <a:xfrm>
              <a:off x="7858800" y="1956960"/>
              <a:ext cx="1014120" cy="54864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800" spc="-1" strike="noStrike">
                  <a:solidFill>
                    <a:srgbClr val="ffffff"/>
                  </a:solidFill>
                  <a:latin typeface="Arial"/>
                  <a:ea typeface="Arial Unicode MS"/>
                </a:rPr>
                <a:t>MongoDB</a:t>
              </a:r>
              <a:br/>
              <a:r>
                <a:rPr b="0" lang="en-US" sz="1800" spc="-1" strike="noStrike">
                  <a:solidFill>
                    <a:srgbClr val="ffffff"/>
                  </a:solidFill>
                  <a:latin typeface="Arial"/>
                  <a:ea typeface="Arial Unicode MS"/>
                </a:rPr>
                <a:t>1</a:t>
              </a:r>
              <a:endParaRPr b="0" lang="en-US" sz="1800" spc="-1" strike="noStrike">
                <a:latin typeface="Arial"/>
              </a:endParaRPr>
            </a:p>
          </p:txBody>
        </p:sp>
      </p:grpSp>
      <p:sp>
        <p:nvSpPr>
          <p:cNvPr id="294" name="CustomShape 23"/>
          <p:cNvSpPr/>
          <p:nvPr/>
        </p:nvSpPr>
        <p:spPr>
          <a:xfrm>
            <a:off x="6504120" y="1257480"/>
            <a:ext cx="3723480" cy="2365920"/>
          </a:xfrm>
          <a:prstGeom prst="rect">
            <a:avLst/>
          </a:prstGeom>
          <a:noFill/>
          <a:ln w="25560">
            <a:solidFill>
              <a:srgbClr val="ffffff"/>
            </a:solidFill>
            <a:miter/>
          </a:ln>
        </p:spPr>
        <p:style>
          <a:lnRef idx="0"/>
          <a:fillRef idx="0"/>
          <a:effectRef idx="0"/>
          <a:fontRef idx="minor"/>
        </p:style>
      </p:sp>
      <p:grpSp>
        <p:nvGrpSpPr>
          <p:cNvPr id="295" name="Group 24"/>
          <p:cNvGrpSpPr/>
          <p:nvPr/>
        </p:nvGrpSpPr>
        <p:grpSpPr>
          <a:xfrm>
            <a:off x="7794720" y="2890440"/>
            <a:ext cx="1143000" cy="675720"/>
            <a:chOff x="7794720" y="2890440"/>
            <a:chExt cx="1143000" cy="675720"/>
          </a:xfrm>
        </p:grpSpPr>
        <p:sp>
          <p:nvSpPr>
            <p:cNvPr id="296" name="CustomShape 25"/>
            <p:cNvSpPr/>
            <p:nvPr/>
          </p:nvSpPr>
          <p:spPr>
            <a:xfrm>
              <a:off x="7794720" y="2890440"/>
              <a:ext cx="1142280" cy="118080"/>
            </a:xfrm>
            <a:prstGeom prst="ellipse">
              <a:avLst/>
            </a:prstGeom>
            <a:noFill/>
            <a:ln w="25560">
              <a:solidFill>
                <a:srgbClr val="ffffff"/>
              </a:solidFill>
              <a:miter/>
            </a:ln>
          </p:spPr>
          <p:style>
            <a:lnRef idx="0"/>
            <a:fillRef idx="0"/>
            <a:effectRef idx="0"/>
            <a:fontRef idx="minor"/>
          </p:style>
        </p:sp>
        <p:sp>
          <p:nvSpPr>
            <p:cNvPr id="297" name="Line 26"/>
            <p:cNvSpPr/>
            <p:nvPr/>
          </p:nvSpPr>
          <p:spPr>
            <a:xfrm>
              <a:off x="7794720" y="2949840"/>
              <a:ext cx="0" cy="50688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298" name="Line 27"/>
            <p:cNvSpPr/>
            <p:nvPr/>
          </p:nvSpPr>
          <p:spPr>
            <a:xfrm>
              <a:off x="8937720" y="2949840"/>
              <a:ext cx="0" cy="50688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299" name="CustomShape 28"/>
            <p:cNvSpPr/>
            <p:nvPr/>
          </p:nvSpPr>
          <p:spPr>
            <a:xfrm rot="5400000">
              <a:off x="8251560" y="2880000"/>
              <a:ext cx="230040" cy="114228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300" name="CustomShape 29"/>
          <p:cNvSpPr/>
          <p:nvPr/>
        </p:nvSpPr>
        <p:spPr>
          <a:xfrm>
            <a:off x="8048520" y="3118320"/>
            <a:ext cx="634680" cy="2743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800" spc="-1" strike="noStrike">
                <a:solidFill>
                  <a:srgbClr val="ffffff"/>
                </a:solidFill>
                <a:latin typeface="Arial"/>
                <a:ea typeface="Arial Unicode MS"/>
              </a:rPr>
              <a:t>NVMe</a:t>
            </a:r>
            <a:endParaRPr b="0" lang="en-US" sz="1800" spc="-1" strike="noStrike">
              <a:latin typeface="Arial"/>
            </a:endParaRPr>
          </a:p>
        </p:txBody>
      </p:sp>
      <p:grpSp>
        <p:nvGrpSpPr>
          <p:cNvPr id="301" name="Group 30"/>
          <p:cNvGrpSpPr/>
          <p:nvPr/>
        </p:nvGrpSpPr>
        <p:grpSpPr>
          <a:xfrm>
            <a:off x="1165680" y="4206960"/>
            <a:ext cx="842760" cy="1037880"/>
            <a:chOff x="1165680" y="4206960"/>
            <a:chExt cx="842760" cy="1037880"/>
          </a:xfrm>
        </p:grpSpPr>
        <p:sp>
          <p:nvSpPr>
            <p:cNvPr id="302" name="CustomShape 31"/>
            <p:cNvSpPr/>
            <p:nvPr/>
          </p:nvSpPr>
          <p:spPr>
            <a:xfrm>
              <a:off x="1166400" y="4206960"/>
              <a:ext cx="841320" cy="181800"/>
            </a:xfrm>
            <a:prstGeom prst="ellipse">
              <a:avLst/>
            </a:prstGeom>
            <a:noFill/>
            <a:ln w="25560">
              <a:solidFill>
                <a:srgbClr val="ffffff"/>
              </a:solidFill>
              <a:miter/>
            </a:ln>
          </p:spPr>
          <p:style>
            <a:lnRef idx="0"/>
            <a:fillRef idx="0"/>
            <a:effectRef idx="0"/>
            <a:fontRef idx="minor"/>
          </p:style>
        </p:sp>
        <p:sp>
          <p:nvSpPr>
            <p:cNvPr id="303" name="Line 32"/>
            <p:cNvSpPr/>
            <p:nvPr/>
          </p:nvSpPr>
          <p:spPr>
            <a:xfrm>
              <a:off x="1165680" y="4297680"/>
              <a:ext cx="0" cy="77868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304" name="Line 33"/>
            <p:cNvSpPr/>
            <p:nvPr/>
          </p:nvSpPr>
          <p:spPr>
            <a:xfrm>
              <a:off x="2008080" y="4297680"/>
              <a:ext cx="0" cy="77868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305" name="CustomShape 34"/>
            <p:cNvSpPr/>
            <p:nvPr/>
          </p:nvSpPr>
          <p:spPr>
            <a:xfrm rot="5400000">
              <a:off x="1410840" y="4647240"/>
              <a:ext cx="353520" cy="84168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306" name="CustomShape 35"/>
          <p:cNvSpPr/>
          <p:nvPr/>
        </p:nvSpPr>
        <p:spPr>
          <a:xfrm>
            <a:off x="1220040" y="4631400"/>
            <a:ext cx="732240" cy="39564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300" spc="-1" strike="noStrike">
                <a:solidFill>
                  <a:srgbClr val="ffffff"/>
                </a:solidFill>
                <a:latin typeface="Arial"/>
                <a:ea typeface="Arial Unicode MS"/>
              </a:rPr>
              <a:t>MongoDB</a:t>
            </a:r>
            <a:br/>
            <a:r>
              <a:rPr b="0" lang="en-US" sz="1300" spc="-1" strike="noStrike">
                <a:solidFill>
                  <a:srgbClr val="ffffff"/>
                </a:solidFill>
                <a:latin typeface="Arial"/>
                <a:ea typeface="Arial Unicode MS"/>
              </a:rPr>
              <a:t>”slow”</a:t>
            </a:r>
            <a:endParaRPr b="0" lang="en-US" sz="1300" spc="-1" strike="noStrike">
              <a:latin typeface="Arial"/>
            </a:endParaRPr>
          </a:p>
        </p:txBody>
      </p:sp>
      <p:sp>
        <p:nvSpPr>
          <p:cNvPr id="307" name="CustomShape 36"/>
          <p:cNvSpPr/>
          <p:nvPr/>
        </p:nvSpPr>
        <p:spPr>
          <a:xfrm>
            <a:off x="942840" y="3893400"/>
            <a:ext cx="3723480" cy="2365920"/>
          </a:xfrm>
          <a:prstGeom prst="rect">
            <a:avLst/>
          </a:prstGeom>
          <a:noFill/>
          <a:ln w="25560">
            <a:solidFill>
              <a:srgbClr val="ffffff"/>
            </a:solidFill>
            <a:miter/>
          </a:ln>
        </p:spPr>
        <p:style>
          <a:lnRef idx="0"/>
          <a:fillRef idx="0"/>
          <a:effectRef idx="0"/>
          <a:fontRef idx="minor"/>
        </p:style>
      </p:sp>
      <p:grpSp>
        <p:nvGrpSpPr>
          <p:cNvPr id="308" name="Group 37"/>
          <p:cNvGrpSpPr/>
          <p:nvPr/>
        </p:nvGrpSpPr>
        <p:grpSpPr>
          <a:xfrm>
            <a:off x="3247200" y="4239360"/>
            <a:ext cx="842040" cy="1037520"/>
            <a:chOff x="3247200" y="4239360"/>
            <a:chExt cx="842040" cy="1037520"/>
          </a:xfrm>
        </p:grpSpPr>
        <p:sp>
          <p:nvSpPr>
            <p:cNvPr id="309" name="CustomShape 38"/>
            <p:cNvSpPr/>
            <p:nvPr/>
          </p:nvSpPr>
          <p:spPr>
            <a:xfrm>
              <a:off x="3247200" y="4239360"/>
              <a:ext cx="841320" cy="181800"/>
            </a:xfrm>
            <a:prstGeom prst="ellipse">
              <a:avLst/>
            </a:prstGeom>
            <a:noFill/>
            <a:ln w="25560">
              <a:solidFill>
                <a:srgbClr val="ffffff"/>
              </a:solidFill>
              <a:miter/>
            </a:ln>
          </p:spPr>
          <p:style>
            <a:lnRef idx="0"/>
            <a:fillRef idx="0"/>
            <a:effectRef idx="0"/>
            <a:fontRef idx="minor"/>
          </p:style>
        </p:sp>
        <p:sp>
          <p:nvSpPr>
            <p:cNvPr id="310" name="Line 39"/>
            <p:cNvSpPr/>
            <p:nvPr/>
          </p:nvSpPr>
          <p:spPr>
            <a:xfrm>
              <a:off x="3247200" y="4330080"/>
              <a:ext cx="0" cy="77868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311" name="Line 40"/>
            <p:cNvSpPr/>
            <p:nvPr/>
          </p:nvSpPr>
          <p:spPr>
            <a:xfrm>
              <a:off x="4089240" y="4330080"/>
              <a:ext cx="0" cy="77868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312" name="CustomShape 41"/>
            <p:cNvSpPr/>
            <p:nvPr/>
          </p:nvSpPr>
          <p:spPr>
            <a:xfrm rot="5400000">
              <a:off x="3491640" y="4679280"/>
              <a:ext cx="353520" cy="84132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313" name="CustomShape 42"/>
          <p:cNvSpPr/>
          <p:nvPr/>
        </p:nvSpPr>
        <p:spPr>
          <a:xfrm>
            <a:off x="3301200" y="4663800"/>
            <a:ext cx="732240" cy="39564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300" spc="-1" strike="noStrike">
                <a:solidFill>
                  <a:srgbClr val="ffffff"/>
                </a:solidFill>
                <a:latin typeface="Arial"/>
                <a:ea typeface="Arial Unicode MS"/>
              </a:rPr>
              <a:t>MongoDB</a:t>
            </a:r>
            <a:br/>
            <a:r>
              <a:rPr b="0" lang="en-US" sz="1300" spc="-1" strike="noStrike">
                <a:solidFill>
                  <a:srgbClr val="ffffff"/>
                </a:solidFill>
                <a:latin typeface="Arial"/>
                <a:ea typeface="Arial Unicode MS"/>
              </a:rPr>
              <a:t>Hidden</a:t>
            </a:r>
            <a:endParaRPr b="0" lang="en-US" sz="1300" spc="-1" strike="noStrike">
              <a:latin typeface="Arial"/>
            </a:endParaRPr>
          </a:p>
        </p:txBody>
      </p:sp>
      <p:grpSp>
        <p:nvGrpSpPr>
          <p:cNvPr id="314" name="Group 43"/>
          <p:cNvGrpSpPr/>
          <p:nvPr/>
        </p:nvGrpSpPr>
        <p:grpSpPr>
          <a:xfrm>
            <a:off x="3514320" y="5672880"/>
            <a:ext cx="771480" cy="422640"/>
            <a:chOff x="3514320" y="5672880"/>
            <a:chExt cx="771480" cy="422640"/>
          </a:xfrm>
        </p:grpSpPr>
        <p:grpSp>
          <p:nvGrpSpPr>
            <p:cNvPr id="315" name="Group 44"/>
            <p:cNvGrpSpPr/>
            <p:nvPr/>
          </p:nvGrpSpPr>
          <p:grpSpPr>
            <a:xfrm>
              <a:off x="3514320" y="5672880"/>
              <a:ext cx="771480" cy="422640"/>
              <a:chOff x="3514320" y="5672880"/>
              <a:chExt cx="771480" cy="422640"/>
            </a:xfrm>
          </p:grpSpPr>
          <p:sp>
            <p:nvSpPr>
              <p:cNvPr id="316" name="CustomShape 45"/>
              <p:cNvSpPr/>
              <p:nvPr/>
            </p:nvSpPr>
            <p:spPr>
              <a:xfrm>
                <a:off x="3514680" y="5672880"/>
                <a:ext cx="770400" cy="73440"/>
              </a:xfrm>
              <a:prstGeom prst="ellipse">
                <a:avLst/>
              </a:prstGeom>
              <a:noFill/>
              <a:ln w="25560">
                <a:solidFill>
                  <a:srgbClr val="ffffff"/>
                </a:solidFill>
                <a:miter/>
              </a:ln>
            </p:spPr>
            <p:style>
              <a:lnRef idx="0"/>
              <a:fillRef idx="0"/>
              <a:effectRef idx="0"/>
              <a:fontRef idx="minor"/>
            </p:style>
          </p:sp>
          <p:sp>
            <p:nvSpPr>
              <p:cNvPr id="317" name="Line 46"/>
              <p:cNvSpPr/>
              <p:nvPr/>
            </p:nvSpPr>
            <p:spPr>
              <a:xfrm>
                <a:off x="3514320" y="5709960"/>
                <a:ext cx="0" cy="31752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318" name="Line 47"/>
              <p:cNvSpPr/>
              <p:nvPr/>
            </p:nvSpPr>
            <p:spPr>
              <a:xfrm>
                <a:off x="4285440" y="5709960"/>
                <a:ext cx="0" cy="31752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319" name="CustomShape 48"/>
              <p:cNvSpPr/>
              <p:nvPr/>
            </p:nvSpPr>
            <p:spPr>
              <a:xfrm rot="5400000">
                <a:off x="3828600" y="5638320"/>
                <a:ext cx="143640" cy="77040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320" name="CustomShape 49"/>
            <p:cNvSpPr/>
            <p:nvPr/>
          </p:nvSpPr>
          <p:spPr>
            <a:xfrm>
              <a:off x="3547440" y="5815440"/>
              <a:ext cx="704880" cy="2131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1400" spc="-1" strike="noStrike">
                  <a:solidFill>
                    <a:srgbClr val="ffffff"/>
                  </a:solidFill>
                  <a:latin typeface="Arial"/>
                  <a:ea typeface="Arial Unicode MS"/>
                </a:rPr>
                <a:t>EBS gp2</a:t>
              </a:r>
              <a:endParaRPr b="0" lang="en-US" sz="1400" spc="-1" strike="noStrike">
                <a:latin typeface="Arial"/>
              </a:endParaRPr>
            </a:p>
          </p:txBody>
        </p:sp>
      </p:grpSp>
      <p:sp>
        <p:nvSpPr>
          <p:cNvPr id="321" name="CustomShape 50"/>
          <p:cNvSpPr/>
          <p:nvPr/>
        </p:nvSpPr>
        <p:spPr>
          <a:xfrm>
            <a:off x="9466200" y="1301400"/>
            <a:ext cx="643680" cy="2131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mongo1</a:t>
            </a:r>
            <a:endParaRPr b="0" lang="en-US" sz="1400" spc="-1" strike="noStrike">
              <a:latin typeface="Arial"/>
            </a:endParaRPr>
          </a:p>
        </p:txBody>
      </p:sp>
      <p:sp>
        <p:nvSpPr>
          <p:cNvPr id="322" name="CustomShape 51"/>
          <p:cNvSpPr/>
          <p:nvPr/>
        </p:nvSpPr>
        <p:spPr>
          <a:xfrm>
            <a:off x="3929040" y="1301400"/>
            <a:ext cx="694080" cy="2131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mongo0</a:t>
            </a:r>
            <a:endParaRPr b="0" lang="en-US" sz="1400" spc="-1" strike="noStrike">
              <a:latin typeface="Arial"/>
            </a:endParaRPr>
          </a:p>
        </p:txBody>
      </p:sp>
      <p:sp>
        <p:nvSpPr>
          <p:cNvPr id="323" name="CustomShape 52"/>
          <p:cNvSpPr/>
          <p:nvPr/>
        </p:nvSpPr>
        <p:spPr>
          <a:xfrm>
            <a:off x="2377440" y="3916800"/>
            <a:ext cx="686520" cy="19764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300" spc="-1" strike="noStrike">
                <a:solidFill>
                  <a:srgbClr val="ffffff"/>
                </a:solidFill>
                <a:latin typeface="Arial"/>
                <a:ea typeface="Arial Unicode MS"/>
              </a:rPr>
              <a:t> </a:t>
            </a:r>
            <a:r>
              <a:rPr b="0" lang="en-US" sz="1300" spc="-1" strike="noStrike">
                <a:solidFill>
                  <a:srgbClr val="ffffff"/>
                </a:solidFill>
                <a:latin typeface="Arial"/>
                <a:ea typeface="Arial Unicode MS"/>
              </a:rPr>
              <a:t>dbserver</a:t>
            </a:r>
            <a:endParaRPr b="0" lang="en-US" sz="1300" spc="-1" strike="noStrike">
              <a:latin typeface="Arial"/>
            </a:endParaRPr>
          </a:p>
        </p:txBody>
      </p:sp>
      <p:sp>
        <p:nvSpPr>
          <p:cNvPr id="324" name="CustomShape 53"/>
          <p:cNvSpPr/>
          <p:nvPr/>
        </p:nvSpPr>
        <p:spPr>
          <a:xfrm>
            <a:off x="695160" y="982440"/>
            <a:ext cx="4218840" cy="5446080"/>
          </a:xfrm>
          <a:prstGeom prst="rect">
            <a:avLst/>
          </a:prstGeom>
          <a:noFill/>
          <a:ln w="25560">
            <a:solidFill>
              <a:srgbClr val="ffffff"/>
            </a:solidFill>
            <a:miter/>
          </a:ln>
        </p:spPr>
        <p:style>
          <a:lnRef idx="0"/>
          <a:fillRef idx="0"/>
          <a:effectRef idx="0"/>
          <a:fontRef idx="minor"/>
        </p:style>
      </p:sp>
      <p:sp>
        <p:nvSpPr>
          <p:cNvPr id="325" name="CustomShape 54"/>
          <p:cNvSpPr/>
          <p:nvPr/>
        </p:nvSpPr>
        <p:spPr>
          <a:xfrm>
            <a:off x="3928680" y="987120"/>
            <a:ext cx="924120" cy="2131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eu-west-1c</a:t>
            </a:r>
            <a:endParaRPr b="0" lang="en-US" sz="1400" spc="-1" strike="noStrike">
              <a:latin typeface="Arial"/>
            </a:endParaRPr>
          </a:p>
        </p:txBody>
      </p:sp>
      <p:sp>
        <p:nvSpPr>
          <p:cNvPr id="326" name="CustomShape 55"/>
          <p:cNvSpPr/>
          <p:nvPr/>
        </p:nvSpPr>
        <p:spPr>
          <a:xfrm>
            <a:off x="6210720" y="982440"/>
            <a:ext cx="4218840" cy="5446080"/>
          </a:xfrm>
          <a:prstGeom prst="rect">
            <a:avLst/>
          </a:prstGeom>
          <a:noFill/>
          <a:ln w="25560">
            <a:solidFill>
              <a:srgbClr val="ffffff"/>
            </a:solidFill>
            <a:miter/>
          </a:ln>
        </p:spPr>
        <p:style>
          <a:lnRef idx="0"/>
          <a:fillRef idx="0"/>
          <a:effectRef idx="0"/>
          <a:fontRef idx="minor"/>
        </p:style>
      </p:sp>
      <p:sp>
        <p:nvSpPr>
          <p:cNvPr id="327" name="CustomShape 56"/>
          <p:cNvSpPr/>
          <p:nvPr/>
        </p:nvSpPr>
        <p:spPr>
          <a:xfrm>
            <a:off x="9444240" y="987120"/>
            <a:ext cx="933480" cy="2131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eu-west-1a</a:t>
            </a:r>
            <a:endParaRPr b="0" lang="en-US" sz="1400" spc="-1" strike="noStrike">
              <a:latin typeface="Arial"/>
            </a:endParaRPr>
          </a:p>
        </p:txBody>
      </p:sp>
      <p:sp>
        <p:nvSpPr>
          <p:cNvPr id="328" name="CustomShape 57"/>
          <p:cNvSpPr/>
          <p:nvPr/>
        </p:nvSpPr>
        <p:spPr>
          <a:xfrm>
            <a:off x="3318120" y="2234160"/>
            <a:ext cx="4534560" cy="36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329" name="CustomShape 58"/>
          <p:cNvSpPr/>
          <p:nvPr/>
        </p:nvSpPr>
        <p:spPr>
          <a:xfrm flipV="1">
            <a:off x="4089240" y="2232720"/>
            <a:ext cx="3763440" cy="263556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330" name="CustomShape 59"/>
          <p:cNvSpPr/>
          <p:nvPr/>
        </p:nvSpPr>
        <p:spPr>
          <a:xfrm flipH="1" flipV="1">
            <a:off x="2803680" y="2509920"/>
            <a:ext cx="852480" cy="172836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331" name="CustomShape 60"/>
          <p:cNvSpPr/>
          <p:nvPr/>
        </p:nvSpPr>
        <p:spPr>
          <a:xfrm>
            <a:off x="5150160" y="1987920"/>
            <a:ext cx="725400" cy="2131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replicate</a:t>
            </a:r>
            <a:endParaRPr b="0" lang="en-US" sz="1400" spc="-1" strike="noStrike">
              <a:latin typeface="Arial"/>
            </a:endParaRPr>
          </a:p>
        </p:txBody>
      </p:sp>
      <p:sp>
        <p:nvSpPr>
          <p:cNvPr id="332" name="CustomShape 61"/>
          <p:cNvSpPr/>
          <p:nvPr/>
        </p:nvSpPr>
        <p:spPr>
          <a:xfrm rot="19401600">
            <a:off x="5206680" y="3540960"/>
            <a:ext cx="725400" cy="2131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replicate</a:t>
            </a:r>
            <a:endParaRPr b="0" lang="en-US" sz="1400" spc="-1" strike="noStrike">
              <a:latin typeface="Arial"/>
            </a:endParaRPr>
          </a:p>
        </p:txBody>
      </p:sp>
      <p:sp>
        <p:nvSpPr>
          <p:cNvPr id="333" name="CustomShape 62"/>
          <p:cNvSpPr/>
          <p:nvPr/>
        </p:nvSpPr>
        <p:spPr>
          <a:xfrm rot="3667200">
            <a:off x="2864520" y="2989080"/>
            <a:ext cx="725400" cy="2131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replicate</a:t>
            </a:r>
            <a:endParaRPr b="0" lang="en-US" sz="1400" spc="-1" strike="noStrike">
              <a:latin typeface="Arial"/>
            </a:endParaRPr>
          </a:p>
        </p:txBody>
      </p:sp>
      <p:sp>
        <p:nvSpPr>
          <p:cNvPr id="334" name="CustomShape 63"/>
          <p:cNvSpPr/>
          <p:nvPr/>
        </p:nvSpPr>
        <p:spPr>
          <a:xfrm>
            <a:off x="4974120" y="2632320"/>
            <a:ext cx="1166760" cy="54864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800" spc="-1" strike="noStrike">
                <a:solidFill>
                  <a:srgbClr val="ffffff"/>
                </a:solidFill>
                <a:latin typeface="Arial"/>
                <a:ea typeface="Arial Unicode MS"/>
              </a:rPr>
              <a:t>Replica Set</a:t>
            </a:r>
            <a:br/>
            <a:r>
              <a:rPr b="0" lang="en-US" sz="1800" spc="-1" strike="noStrike">
                <a:solidFill>
                  <a:srgbClr val="ffffff"/>
                </a:solidFill>
                <a:latin typeface="Arial"/>
                <a:ea typeface="Arial Unicode MS"/>
              </a:rPr>
              <a:t>“live”</a:t>
            </a:r>
            <a:endParaRPr b="0" lang="en-US" sz="1800" spc="-1" strike="noStrike">
              <a:latin typeface="Arial"/>
            </a:endParaRPr>
          </a:p>
        </p:txBody>
      </p:sp>
      <p:grpSp>
        <p:nvGrpSpPr>
          <p:cNvPr id="335" name="Group 64"/>
          <p:cNvGrpSpPr/>
          <p:nvPr/>
        </p:nvGrpSpPr>
        <p:grpSpPr>
          <a:xfrm>
            <a:off x="1002960" y="5672880"/>
            <a:ext cx="771120" cy="422640"/>
            <a:chOff x="1002960" y="5672880"/>
            <a:chExt cx="771120" cy="422640"/>
          </a:xfrm>
        </p:grpSpPr>
        <p:grpSp>
          <p:nvGrpSpPr>
            <p:cNvPr id="336" name="Group 65"/>
            <p:cNvGrpSpPr/>
            <p:nvPr/>
          </p:nvGrpSpPr>
          <p:grpSpPr>
            <a:xfrm>
              <a:off x="1002960" y="5672880"/>
              <a:ext cx="771120" cy="422640"/>
              <a:chOff x="1002960" y="5672880"/>
              <a:chExt cx="771120" cy="422640"/>
            </a:xfrm>
          </p:grpSpPr>
          <p:sp>
            <p:nvSpPr>
              <p:cNvPr id="337" name="CustomShape 66"/>
              <p:cNvSpPr/>
              <p:nvPr/>
            </p:nvSpPr>
            <p:spPr>
              <a:xfrm>
                <a:off x="1003320" y="5672880"/>
                <a:ext cx="770400" cy="73440"/>
              </a:xfrm>
              <a:prstGeom prst="ellipse">
                <a:avLst/>
              </a:prstGeom>
              <a:noFill/>
              <a:ln w="25560">
                <a:solidFill>
                  <a:srgbClr val="ffffff"/>
                </a:solidFill>
                <a:miter/>
              </a:ln>
            </p:spPr>
            <p:style>
              <a:lnRef idx="0"/>
              <a:fillRef idx="0"/>
              <a:effectRef idx="0"/>
              <a:fontRef idx="minor"/>
            </p:style>
          </p:sp>
          <p:sp>
            <p:nvSpPr>
              <p:cNvPr id="338" name="Line 67"/>
              <p:cNvSpPr/>
              <p:nvPr/>
            </p:nvSpPr>
            <p:spPr>
              <a:xfrm>
                <a:off x="1002960" y="5709960"/>
                <a:ext cx="0" cy="31752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339" name="Line 68"/>
              <p:cNvSpPr/>
              <p:nvPr/>
            </p:nvSpPr>
            <p:spPr>
              <a:xfrm>
                <a:off x="1774080" y="5709960"/>
                <a:ext cx="0" cy="31752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340" name="CustomShape 69"/>
              <p:cNvSpPr/>
              <p:nvPr/>
            </p:nvSpPr>
            <p:spPr>
              <a:xfrm rot="5400000">
                <a:off x="1316880" y="5638320"/>
                <a:ext cx="143640" cy="77040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341" name="CustomShape 70"/>
            <p:cNvSpPr/>
            <p:nvPr/>
          </p:nvSpPr>
          <p:spPr>
            <a:xfrm>
              <a:off x="1045080" y="5815440"/>
              <a:ext cx="686520" cy="2131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1400" spc="-1" strike="noStrike">
                  <a:solidFill>
                    <a:srgbClr val="ffffff"/>
                  </a:solidFill>
                  <a:latin typeface="Arial"/>
                  <a:ea typeface="Arial Unicode MS"/>
                </a:rPr>
                <a:t>EBS sc1</a:t>
              </a:r>
              <a:endParaRPr b="0" lang="en-US" sz="1400" spc="-1" strike="noStrike">
                <a:latin typeface="Arial"/>
              </a:endParaRPr>
            </a:p>
          </p:txBody>
        </p:sp>
      </p:grpSp>
      <p:grpSp>
        <p:nvGrpSpPr>
          <p:cNvPr id="342" name="Group 71"/>
          <p:cNvGrpSpPr/>
          <p:nvPr/>
        </p:nvGrpSpPr>
        <p:grpSpPr>
          <a:xfrm>
            <a:off x="2202120" y="5672880"/>
            <a:ext cx="771120" cy="422640"/>
            <a:chOff x="2202120" y="5672880"/>
            <a:chExt cx="771120" cy="422640"/>
          </a:xfrm>
        </p:grpSpPr>
        <p:grpSp>
          <p:nvGrpSpPr>
            <p:cNvPr id="343" name="Group 72"/>
            <p:cNvGrpSpPr/>
            <p:nvPr/>
          </p:nvGrpSpPr>
          <p:grpSpPr>
            <a:xfrm>
              <a:off x="2202120" y="5672880"/>
              <a:ext cx="771120" cy="422640"/>
              <a:chOff x="2202120" y="5672880"/>
              <a:chExt cx="771120" cy="422640"/>
            </a:xfrm>
          </p:grpSpPr>
          <p:sp>
            <p:nvSpPr>
              <p:cNvPr id="344" name="CustomShape 73"/>
              <p:cNvSpPr/>
              <p:nvPr/>
            </p:nvSpPr>
            <p:spPr>
              <a:xfrm>
                <a:off x="2202120" y="5672880"/>
                <a:ext cx="770400" cy="73440"/>
              </a:xfrm>
              <a:prstGeom prst="ellipse">
                <a:avLst/>
              </a:prstGeom>
              <a:noFill/>
              <a:ln w="25560">
                <a:solidFill>
                  <a:srgbClr val="ffffff"/>
                </a:solidFill>
                <a:miter/>
              </a:ln>
            </p:spPr>
            <p:style>
              <a:lnRef idx="0"/>
              <a:fillRef idx="0"/>
              <a:effectRef idx="0"/>
              <a:fontRef idx="minor"/>
            </p:style>
          </p:sp>
          <p:sp>
            <p:nvSpPr>
              <p:cNvPr id="345" name="Line 74"/>
              <p:cNvSpPr/>
              <p:nvPr/>
            </p:nvSpPr>
            <p:spPr>
              <a:xfrm>
                <a:off x="2202120" y="5709960"/>
                <a:ext cx="0" cy="31752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346" name="Line 75"/>
              <p:cNvSpPr/>
              <p:nvPr/>
            </p:nvSpPr>
            <p:spPr>
              <a:xfrm>
                <a:off x="2972880" y="5709960"/>
                <a:ext cx="0" cy="31752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347" name="CustomShape 76"/>
              <p:cNvSpPr/>
              <p:nvPr/>
            </p:nvSpPr>
            <p:spPr>
              <a:xfrm rot="5400000">
                <a:off x="2516040" y="5638320"/>
                <a:ext cx="143640" cy="77040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348" name="CustomShape 77"/>
            <p:cNvSpPr/>
            <p:nvPr/>
          </p:nvSpPr>
          <p:spPr>
            <a:xfrm>
              <a:off x="2234880" y="5815440"/>
              <a:ext cx="704880" cy="2131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1400" spc="-1" strike="noStrike">
                  <a:solidFill>
                    <a:srgbClr val="ffffff"/>
                  </a:solidFill>
                  <a:latin typeface="Arial"/>
                  <a:ea typeface="Arial Unicode MS"/>
                </a:rPr>
                <a:t>EBS gp2</a:t>
              </a:r>
              <a:endParaRPr b="0" lang="en-US" sz="1400" spc="-1" strike="noStrike">
                <a:latin typeface="Arial"/>
              </a:endParaRPr>
            </a:p>
          </p:txBody>
        </p:sp>
      </p:grpSp>
      <p:sp>
        <p:nvSpPr>
          <p:cNvPr id="349" name="CustomShape 78"/>
          <p:cNvSpPr/>
          <p:nvPr/>
        </p:nvSpPr>
        <p:spPr>
          <a:xfrm>
            <a:off x="1018800" y="5426280"/>
            <a:ext cx="645840" cy="2131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Backup</a:t>
            </a:r>
            <a:endParaRPr b="0" lang="en-US" sz="1400" spc="-1" strike="noStrike">
              <a:latin typeface="Arial"/>
            </a:endParaRPr>
          </a:p>
        </p:txBody>
      </p:sp>
      <p:sp>
        <p:nvSpPr>
          <p:cNvPr id="350" name="CustomShape 79"/>
          <p:cNvSpPr/>
          <p:nvPr/>
        </p:nvSpPr>
        <p:spPr>
          <a:xfrm>
            <a:off x="1944720" y="5426280"/>
            <a:ext cx="1221840" cy="2131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Archive Server</a:t>
            </a:r>
            <a:endParaRPr b="0" lang="en-US" sz="1400" spc="-1" strike="noStrike">
              <a:latin typeface="Arial"/>
            </a:endParaRPr>
          </a:p>
        </p:txBody>
      </p:sp>
      <p:grpSp>
        <p:nvGrpSpPr>
          <p:cNvPr id="351" name="Group 80"/>
          <p:cNvGrpSpPr/>
          <p:nvPr/>
        </p:nvGrpSpPr>
        <p:grpSpPr>
          <a:xfrm>
            <a:off x="2194560" y="4206240"/>
            <a:ext cx="842400" cy="1037880"/>
            <a:chOff x="2194560" y="4206240"/>
            <a:chExt cx="842400" cy="1037880"/>
          </a:xfrm>
        </p:grpSpPr>
        <p:sp>
          <p:nvSpPr>
            <p:cNvPr id="352" name="CustomShape 81"/>
            <p:cNvSpPr/>
            <p:nvPr/>
          </p:nvSpPr>
          <p:spPr>
            <a:xfrm>
              <a:off x="2194920" y="4206240"/>
              <a:ext cx="841320" cy="181800"/>
            </a:xfrm>
            <a:prstGeom prst="ellipse">
              <a:avLst/>
            </a:prstGeom>
            <a:noFill/>
            <a:ln w="25560">
              <a:solidFill>
                <a:srgbClr val="ffffff"/>
              </a:solidFill>
              <a:miter/>
            </a:ln>
          </p:spPr>
          <p:style>
            <a:lnRef idx="0"/>
            <a:fillRef idx="0"/>
            <a:effectRef idx="0"/>
            <a:fontRef idx="minor"/>
          </p:style>
        </p:sp>
        <p:sp>
          <p:nvSpPr>
            <p:cNvPr id="353" name="Line 82"/>
            <p:cNvSpPr/>
            <p:nvPr/>
          </p:nvSpPr>
          <p:spPr>
            <a:xfrm>
              <a:off x="2194560" y="4297320"/>
              <a:ext cx="0" cy="77868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354" name="Line 83"/>
            <p:cNvSpPr/>
            <p:nvPr/>
          </p:nvSpPr>
          <p:spPr>
            <a:xfrm>
              <a:off x="3036600" y="4297320"/>
              <a:ext cx="0" cy="77868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355" name="CustomShape 84"/>
            <p:cNvSpPr/>
            <p:nvPr/>
          </p:nvSpPr>
          <p:spPr>
            <a:xfrm rot="5400000">
              <a:off x="2439360" y="4646520"/>
              <a:ext cx="353520" cy="84168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356" name="CustomShape 85"/>
          <p:cNvSpPr/>
          <p:nvPr/>
        </p:nvSpPr>
        <p:spPr>
          <a:xfrm>
            <a:off x="2248560" y="4630680"/>
            <a:ext cx="732240" cy="39564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300" spc="-1" strike="noStrike">
                <a:solidFill>
                  <a:srgbClr val="ffffff"/>
                </a:solidFill>
                <a:latin typeface="Arial"/>
                <a:ea typeface="Arial Unicode MS"/>
              </a:rPr>
              <a:t>MongoDB</a:t>
            </a:r>
            <a:br/>
            <a:r>
              <a:rPr b="0" lang="en-US" sz="1300" spc="-1" strike="noStrike">
                <a:solidFill>
                  <a:srgbClr val="ffffff"/>
                </a:solidFill>
                <a:latin typeface="Arial"/>
                <a:ea typeface="Arial Unicode MS"/>
              </a:rPr>
              <a:t>”archive”</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CustomShape 1"/>
          <p:cNvSpPr/>
          <p:nvPr/>
        </p:nvSpPr>
        <p:spPr>
          <a:xfrm>
            <a:off x="504000" y="504000"/>
            <a:ext cx="11185920" cy="3686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ffffff"/>
                </a:solidFill>
                <a:latin typeface="Arial"/>
              </a:rPr>
              <a:t>Load Balancing Traffic for an Application Replica Set</a:t>
            </a:r>
            <a:endParaRPr b="0" lang="en-US" sz="2400" spc="-1" strike="noStrike">
              <a:latin typeface="Arial"/>
            </a:endParaRPr>
          </a:p>
        </p:txBody>
      </p:sp>
      <p:sp>
        <p:nvSpPr>
          <p:cNvPr id="358" name="CustomShape 2"/>
          <p:cNvSpPr/>
          <p:nvPr/>
        </p:nvSpPr>
        <p:spPr>
          <a:xfrm>
            <a:off x="4867200" y="1176480"/>
            <a:ext cx="2085120" cy="115164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800" spc="-1" strike="noStrike">
                <a:solidFill>
                  <a:srgbClr val="ffffff"/>
                </a:solidFill>
                <a:latin typeface="Arial"/>
                <a:ea typeface="Arial Unicode MS"/>
              </a:rPr>
              <a:t>AWS ALB</a:t>
            </a:r>
            <a:endParaRPr b="0" lang="en-US" sz="1800" spc="-1" strike="noStrike">
              <a:latin typeface="Arial"/>
            </a:endParaRPr>
          </a:p>
          <a:p>
            <a:pPr algn="ctr">
              <a:lnSpc>
                <a:spcPct val="100000"/>
              </a:lnSpc>
              <a:spcBef>
                <a:spcPts val="901"/>
              </a:spcBef>
            </a:pPr>
            <a:r>
              <a:rPr b="0" lang="en-US" sz="1800" spc="-1" strike="noStrike">
                <a:solidFill>
                  <a:srgbClr val="ffffff"/>
                </a:solidFill>
                <a:latin typeface="Arial"/>
                <a:ea typeface="Arial Unicode MS"/>
              </a:rPr>
              <a:t>&lt;= 100 Rules</a:t>
            </a:r>
            <a:endParaRPr b="0" lang="en-US" sz="1800" spc="-1" strike="noStrike">
              <a:latin typeface="Arial"/>
            </a:endParaRPr>
          </a:p>
        </p:txBody>
      </p:sp>
      <p:sp>
        <p:nvSpPr>
          <p:cNvPr id="359" name="CustomShape 3"/>
          <p:cNvSpPr/>
          <p:nvPr/>
        </p:nvSpPr>
        <p:spPr>
          <a:xfrm>
            <a:off x="3295800" y="2567160"/>
            <a:ext cx="1571040" cy="84708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800" spc="-1" strike="noStrike">
                <a:solidFill>
                  <a:srgbClr val="ffffff"/>
                </a:solidFill>
                <a:latin typeface="Arial"/>
                <a:ea typeface="Arial Unicode MS"/>
              </a:rPr>
              <a:t>Target Group</a:t>
            </a:r>
            <a:br/>
            <a:r>
              <a:rPr b="0" lang="en-US" sz="1800" spc="-1" strike="noStrike">
                <a:solidFill>
                  <a:srgbClr val="ffffff"/>
                </a:solidFill>
                <a:latin typeface="Arial"/>
                <a:ea typeface="Arial Unicode MS"/>
              </a:rPr>
              <a:t>“abc-master”</a:t>
            </a:r>
            <a:endParaRPr b="0" lang="en-US" sz="1800" spc="-1" strike="noStrike">
              <a:solidFill>
                <a:srgbClr val="ffffff"/>
              </a:solidFill>
              <a:latin typeface="Arial"/>
            </a:endParaRPr>
          </a:p>
        </p:txBody>
      </p:sp>
      <p:sp>
        <p:nvSpPr>
          <p:cNvPr id="360" name="CustomShape 4"/>
          <p:cNvSpPr/>
          <p:nvPr/>
        </p:nvSpPr>
        <p:spPr>
          <a:xfrm>
            <a:off x="6953400" y="2571840"/>
            <a:ext cx="1571040" cy="84708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800" spc="-1" strike="noStrike">
                <a:solidFill>
                  <a:srgbClr val="ffffff"/>
                </a:solidFill>
                <a:latin typeface="Arial"/>
                <a:ea typeface="Arial Unicode MS"/>
              </a:rPr>
              <a:t>Target Group</a:t>
            </a:r>
            <a:br/>
            <a:r>
              <a:rPr b="0" lang="en-US" sz="1800" spc="-1" strike="noStrike">
                <a:solidFill>
                  <a:srgbClr val="ffffff"/>
                </a:solidFill>
                <a:latin typeface="Arial"/>
                <a:ea typeface="Arial Unicode MS"/>
              </a:rPr>
              <a:t>“abc”</a:t>
            </a:r>
            <a:endParaRPr b="0" lang="en-US" sz="1800" spc="-1" strike="noStrike">
              <a:solidFill>
                <a:srgbClr val="ffffff"/>
              </a:solidFill>
              <a:latin typeface="Arial"/>
            </a:endParaRPr>
          </a:p>
        </p:txBody>
      </p:sp>
      <p:sp>
        <p:nvSpPr>
          <p:cNvPr id="361" name="CustomShape 5"/>
          <p:cNvSpPr/>
          <p:nvPr/>
        </p:nvSpPr>
        <p:spPr>
          <a:xfrm>
            <a:off x="3897720" y="3870000"/>
            <a:ext cx="919800" cy="1613520"/>
          </a:xfrm>
          <a:prstGeom prst="rect">
            <a:avLst/>
          </a:prstGeom>
          <a:noFill/>
          <a:ln w="25560">
            <a:solidFill>
              <a:srgbClr val="ffffff"/>
            </a:solidFill>
            <a:miter/>
          </a:ln>
        </p:spPr>
        <p:style>
          <a:lnRef idx="0"/>
          <a:fillRef idx="0"/>
          <a:effectRef idx="0"/>
          <a:fontRef idx="minor"/>
        </p:style>
      </p:sp>
      <p:grpSp>
        <p:nvGrpSpPr>
          <p:cNvPr id="362" name="Group 6"/>
          <p:cNvGrpSpPr/>
          <p:nvPr/>
        </p:nvGrpSpPr>
        <p:grpSpPr>
          <a:xfrm>
            <a:off x="4043160" y="5721840"/>
            <a:ext cx="650520" cy="801360"/>
            <a:chOff x="4043160" y="5721840"/>
            <a:chExt cx="650520" cy="801360"/>
          </a:xfrm>
        </p:grpSpPr>
        <p:grpSp>
          <p:nvGrpSpPr>
            <p:cNvPr id="363" name="Group 7"/>
            <p:cNvGrpSpPr/>
            <p:nvPr/>
          </p:nvGrpSpPr>
          <p:grpSpPr>
            <a:xfrm>
              <a:off x="4043160" y="5721840"/>
              <a:ext cx="650520" cy="801360"/>
              <a:chOff x="4043160" y="5721840"/>
              <a:chExt cx="650520" cy="801360"/>
            </a:xfrm>
          </p:grpSpPr>
          <p:sp>
            <p:nvSpPr>
              <p:cNvPr id="364" name="CustomShape 8"/>
              <p:cNvSpPr/>
              <p:nvPr/>
            </p:nvSpPr>
            <p:spPr>
              <a:xfrm>
                <a:off x="4043160" y="5721840"/>
                <a:ext cx="649800" cy="140040"/>
              </a:xfrm>
              <a:prstGeom prst="ellipse">
                <a:avLst/>
              </a:prstGeom>
              <a:noFill/>
              <a:ln w="25560">
                <a:solidFill>
                  <a:srgbClr val="ffffff"/>
                </a:solidFill>
                <a:miter/>
              </a:ln>
            </p:spPr>
            <p:style>
              <a:lnRef idx="0"/>
              <a:fillRef idx="0"/>
              <a:effectRef idx="0"/>
              <a:fontRef idx="minor"/>
            </p:style>
          </p:sp>
          <p:sp>
            <p:nvSpPr>
              <p:cNvPr id="365" name="Line 9"/>
              <p:cNvSpPr/>
              <p:nvPr/>
            </p:nvSpPr>
            <p:spPr>
              <a:xfrm>
                <a:off x="4043160" y="5792040"/>
                <a:ext cx="0" cy="60156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366" name="Line 10"/>
              <p:cNvSpPr/>
              <p:nvPr/>
            </p:nvSpPr>
            <p:spPr>
              <a:xfrm>
                <a:off x="4693320" y="5792040"/>
                <a:ext cx="0" cy="60156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367" name="CustomShape 11"/>
              <p:cNvSpPr/>
              <p:nvPr/>
            </p:nvSpPr>
            <p:spPr>
              <a:xfrm rot="5400000">
                <a:off x="4232160" y="6061680"/>
                <a:ext cx="272880" cy="64980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368" name="CustomShape 12"/>
            <p:cNvSpPr/>
            <p:nvPr/>
          </p:nvSpPr>
          <p:spPr>
            <a:xfrm>
              <a:off x="4050720" y="6049440"/>
              <a:ext cx="636840" cy="27396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451"/>
                </a:spcBef>
              </a:pPr>
              <a:r>
                <a:rPr b="0" lang="en-US" sz="900" spc="-1" strike="noStrike">
                  <a:solidFill>
                    <a:srgbClr val="ffffff"/>
                  </a:solidFill>
                  <a:latin typeface="Arial"/>
                  <a:ea typeface="Arial Unicode MS"/>
                </a:rPr>
                <a:t>    </a:t>
              </a:r>
              <a:r>
                <a:rPr b="0" lang="en-US" sz="900" spc="-1" strike="noStrike">
                  <a:solidFill>
                    <a:srgbClr val="ffffff"/>
                  </a:solidFill>
                  <a:latin typeface="Arial"/>
                  <a:ea typeface="Arial Unicode MS"/>
                </a:rPr>
                <a:t>MongoDB</a:t>
              </a:r>
              <a:br/>
              <a:r>
                <a:rPr b="0" lang="en-US" sz="900" spc="-1" strike="noStrike">
                  <a:solidFill>
                    <a:srgbClr val="ffffff"/>
                  </a:solidFill>
                  <a:latin typeface="Arial"/>
                  <a:ea typeface="Arial Unicode MS"/>
                </a:rPr>
                <a:t>    ”live”</a:t>
              </a:r>
              <a:endParaRPr b="0" lang="en-US" sz="900" spc="-1" strike="noStrike">
                <a:solidFill>
                  <a:srgbClr val="ffffff"/>
                </a:solidFill>
                <a:latin typeface="Arial"/>
              </a:endParaRPr>
            </a:p>
          </p:txBody>
        </p:sp>
      </p:grpSp>
      <p:sp>
        <p:nvSpPr>
          <p:cNvPr id="369" name="CustomShape 13"/>
          <p:cNvSpPr/>
          <p:nvPr/>
        </p:nvSpPr>
        <p:spPr>
          <a:xfrm>
            <a:off x="4365000" y="3907080"/>
            <a:ext cx="293760" cy="10692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master</a:t>
            </a:r>
            <a:endParaRPr b="0" lang="en-US" sz="700" spc="-1" strike="noStrike">
              <a:latin typeface="Arial"/>
            </a:endParaRPr>
          </a:p>
        </p:txBody>
      </p:sp>
      <p:sp>
        <p:nvSpPr>
          <p:cNvPr id="370" name="CustomShape 14"/>
          <p:cNvSpPr/>
          <p:nvPr/>
        </p:nvSpPr>
        <p:spPr>
          <a:xfrm>
            <a:off x="4043160" y="4033800"/>
            <a:ext cx="627840" cy="649800"/>
          </a:xfrm>
          <a:prstGeom prst="rect">
            <a:avLst/>
          </a:prstGeom>
          <a:noFill/>
          <a:ln w="25560">
            <a:solidFill>
              <a:srgbClr val="ffffff"/>
            </a:solidFill>
            <a:miter/>
          </a:ln>
        </p:spPr>
        <p:style>
          <a:lnRef idx="0"/>
          <a:fillRef idx="0"/>
          <a:effectRef idx="0"/>
          <a:fontRef idx="minor"/>
        </p:style>
      </p:sp>
      <p:sp>
        <p:nvSpPr>
          <p:cNvPr id="371" name="CustomShape 15"/>
          <p:cNvSpPr/>
          <p:nvPr/>
        </p:nvSpPr>
        <p:spPr>
          <a:xfrm>
            <a:off x="4377600" y="4033800"/>
            <a:ext cx="202320" cy="10692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JVM</a:t>
            </a:r>
            <a:endParaRPr b="0" lang="en-US" sz="700" spc="-1" strike="noStrike">
              <a:latin typeface="Arial"/>
            </a:endParaRPr>
          </a:p>
        </p:txBody>
      </p:sp>
      <p:sp>
        <p:nvSpPr>
          <p:cNvPr id="372" name="CustomShape 16"/>
          <p:cNvSpPr/>
          <p:nvPr/>
        </p:nvSpPr>
        <p:spPr>
          <a:xfrm>
            <a:off x="4140720" y="4234320"/>
            <a:ext cx="454680" cy="362520"/>
          </a:xfrm>
          <a:prstGeom prst="rect">
            <a:avLst/>
          </a:prstGeom>
          <a:noFill/>
          <a:ln w="25560">
            <a:solidFill>
              <a:srgbClr val="ffffff"/>
            </a:solidFill>
            <a:miter/>
          </a:ln>
        </p:spPr>
        <p:style>
          <a:lnRef idx="0"/>
          <a:fillRef idx="0"/>
          <a:effectRef idx="0"/>
          <a:fontRef idx="minor"/>
        </p:style>
      </p:sp>
      <p:sp>
        <p:nvSpPr>
          <p:cNvPr id="373" name="CustomShape 17"/>
          <p:cNvSpPr/>
          <p:nvPr/>
        </p:nvSpPr>
        <p:spPr>
          <a:xfrm>
            <a:off x="4170240" y="4291200"/>
            <a:ext cx="25128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Appli-</a:t>
            </a:r>
            <a:br/>
            <a:r>
              <a:rPr b="0" lang="en-US" sz="700" spc="-1" strike="noStrike">
                <a:solidFill>
                  <a:srgbClr val="ffffff"/>
                </a:solidFill>
                <a:latin typeface="Arial"/>
                <a:ea typeface="Arial Unicode MS"/>
              </a:rPr>
              <a:t>cation</a:t>
            </a:r>
            <a:endParaRPr b="0" lang="en-US" sz="700" spc="-1" strike="noStrike">
              <a:latin typeface="Arial"/>
            </a:endParaRPr>
          </a:p>
        </p:txBody>
      </p:sp>
      <p:sp>
        <p:nvSpPr>
          <p:cNvPr id="374" name="CustomShape 18"/>
          <p:cNvSpPr/>
          <p:nvPr/>
        </p:nvSpPr>
        <p:spPr>
          <a:xfrm flipV="1">
            <a:off x="4368240" y="4596480"/>
            <a:ext cx="20520" cy="112428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375" name="CustomShape 19"/>
          <p:cNvSpPr/>
          <p:nvPr/>
        </p:nvSpPr>
        <p:spPr>
          <a:xfrm>
            <a:off x="5468400" y="3870000"/>
            <a:ext cx="919800" cy="1613520"/>
          </a:xfrm>
          <a:prstGeom prst="rect">
            <a:avLst/>
          </a:prstGeom>
          <a:noFill/>
          <a:ln w="25560">
            <a:solidFill>
              <a:srgbClr val="ffffff"/>
            </a:solidFill>
            <a:miter/>
          </a:ln>
        </p:spPr>
        <p:style>
          <a:lnRef idx="0"/>
          <a:fillRef idx="0"/>
          <a:effectRef idx="0"/>
          <a:fontRef idx="minor"/>
        </p:style>
      </p:sp>
      <p:sp>
        <p:nvSpPr>
          <p:cNvPr id="376" name="CustomShape 20"/>
          <p:cNvSpPr/>
          <p:nvPr/>
        </p:nvSpPr>
        <p:spPr>
          <a:xfrm>
            <a:off x="5860440" y="3911760"/>
            <a:ext cx="382320" cy="10692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replica_1</a:t>
            </a:r>
            <a:endParaRPr b="0" lang="en-US" sz="700" spc="-1" strike="noStrike">
              <a:latin typeface="Arial"/>
            </a:endParaRPr>
          </a:p>
        </p:txBody>
      </p:sp>
      <p:sp>
        <p:nvSpPr>
          <p:cNvPr id="377" name="CustomShape 21"/>
          <p:cNvSpPr/>
          <p:nvPr/>
        </p:nvSpPr>
        <p:spPr>
          <a:xfrm>
            <a:off x="5613840" y="4033800"/>
            <a:ext cx="627840" cy="649800"/>
          </a:xfrm>
          <a:prstGeom prst="rect">
            <a:avLst/>
          </a:prstGeom>
          <a:noFill/>
          <a:ln w="25560">
            <a:solidFill>
              <a:srgbClr val="ffffff"/>
            </a:solidFill>
            <a:miter/>
          </a:ln>
        </p:spPr>
        <p:style>
          <a:lnRef idx="0"/>
          <a:fillRef idx="0"/>
          <a:effectRef idx="0"/>
          <a:fontRef idx="minor"/>
        </p:style>
      </p:sp>
      <p:sp>
        <p:nvSpPr>
          <p:cNvPr id="378" name="CustomShape 22"/>
          <p:cNvSpPr/>
          <p:nvPr/>
        </p:nvSpPr>
        <p:spPr>
          <a:xfrm>
            <a:off x="5948280" y="4033800"/>
            <a:ext cx="202320" cy="10692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JVM</a:t>
            </a:r>
            <a:endParaRPr b="0" lang="en-US" sz="700" spc="-1" strike="noStrike">
              <a:latin typeface="Arial"/>
            </a:endParaRPr>
          </a:p>
        </p:txBody>
      </p:sp>
      <p:sp>
        <p:nvSpPr>
          <p:cNvPr id="379" name="CustomShape 23"/>
          <p:cNvSpPr/>
          <p:nvPr/>
        </p:nvSpPr>
        <p:spPr>
          <a:xfrm>
            <a:off x="5711400" y="4234320"/>
            <a:ext cx="454680" cy="362520"/>
          </a:xfrm>
          <a:prstGeom prst="rect">
            <a:avLst/>
          </a:prstGeom>
          <a:noFill/>
          <a:ln w="25560">
            <a:solidFill>
              <a:srgbClr val="ffffff"/>
            </a:solidFill>
            <a:miter/>
          </a:ln>
        </p:spPr>
        <p:style>
          <a:lnRef idx="0"/>
          <a:fillRef idx="0"/>
          <a:effectRef idx="0"/>
          <a:fontRef idx="minor"/>
        </p:style>
      </p:sp>
      <p:sp>
        <p:nvSpPr>
          <p:cNvPr id="380" name="CustomShape 24"/>
          <p:cNvSpPr/>
          <p:nvPr/>
        </p:nvSpPr>
        <p:spPr>
          <a:xfrm>
            <a:off x="5740920" y="4291200"/>
            <a:ext cx="25128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Appli-</a:t>
            </a:r>
            <a:br/>
            <a:r>
              <a:rPr b="0" lang="en-US" sz="700" spc="-1" strike="noStrike">
                <a:solidFill>
                  <a:srgbClr val="ffffff"/>
                </a:solidFill>
                <a:latin typeface="Arial"/>
                <a:ea typeface="Arial Unicode MS"/>
              </a:rPr>
              <a:t>cation</a:t>
            </a:r>
            <a:endParaRPr b="0" lang="en-US" sz="700" spc="-1" strike="noStrike">
              <a:latin typeface="Arial"/>
            </a:endParaRPr>
          </a:p>
        </p:txBody>
      </p:sp>
      <p:sp>
        <p:nvSpPr>
          <p:cNvPr id="381" name="CustomShape 25"/>
          <p:cNvSpPr/>
          <p:nvPr/>
        </p:nvSpPr>
        <p:spPr>
          <a:xfrm flipH="1" flipV="1">
            <a:off x="5927760" y="4622760"/>
            <a:ext cx="10080" cy="40212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pic>
        <p:nvPicPr>
          <p:cNvPr id="382" name="Picture 62" descr="rabbitmq_logo_strap.png"/>
          <p:cNvPicPr/>
          <p:nvPr/>
        </p:nvPicPr>
        <p:blipFill>
          <a:blip r:embed="rId1"/>
          <a:stretch/>
        </p:blipFill>
        <p:spPr>
          <a:xfrm>
            <a:off x="5021640" y="6113520"/>
            <a:ext cx="446400" cy="92880"/>
          </a:xfrm>
          <a:prstGeom prst="rect">
            <a:avLst/>
          </a:prstGeom>
          <a:ln>
            <a:noFill/>
          </a:ln>
        </p:spPr>
      </p:pic>
      <p:sp>
        <p:nvSpPr>
          <p:cNvPr id="383" name="CustomShape 26"/>
          <p:cNvSpPr/>
          <p:nvPr/>
        </p:nvSpPr>
        <p:spPr>
          <a:xfrm>
            <a:off x="4883400" y="5862600"/>
            <a:ext cx="730080" cy="600840"/>
          </a:xfrm>
          <a:prstGeom prst="rect">
            <a:avLst/>
          </a:prstGeom>
          <a:noFill/>
          <a:ln w="25560">
            <a:solidFill>
              <a:srgbClr val="ffffff"/>
            </a:solidFill>
            <a:miter/>
          </a:ln>
        </p:spPr>
        <p:style>
          <a:lnRef idx="0"/>
          <a:fillRef idx="0"/>
          <a:effectRef idx="0"/>
          <a:fontRef idx="minor"/>
        </p:style>
      </p:sp>
      <p:sp>
        <p:nvSpPr>
          <p:cNvPr id="384" name="CustomShape 27"/>
          <p:cNvSpPr/>
          <p:nvPr/>
        </p:nvSpPr>
        <p:spPr>
          <a:xfrm>
            <a:off x="5102280" y="5943600"/>
            <a:ext cx="366840" cy="10692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rabbitmq</a:t>
            </a:r>
            <a:endParaRPr b="0" lang="en-US" sz="700" spc="-1" strike="noStrike">
              <a:latin typeface="Arial"/>
            </a:endParaRPr>
          </a:p>
        </p:txBody>
      </p:sp>
      <p:sp>
        <p:nvSpPr>
          <p:cNvPr id="385" name="CustomShape 28"/>
          <p:cNvSpPr/>
          <p:nvPr/>
        </p:nvSpPr>
        <p:spPr>
          <a:xfrm>
            <a:off x="4596120" y="4343760"/>
            <a:ext cx="432720" cy="151848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386" name="CustomShape 29"/>
          <p:cNvSpPr/>
          <p:nvPr/>
        </p:nvSpPr>
        <p:spPr>
          <a:xfrm>
            <a:off x="7376400" y="3870000"/>
            <a:ext cx="919800" cy="1613520"/>
          </a:xfrm>
          <a:prstGeom prst="rect">
            <a:avLst/>
          </a:prstGeom>
          <a:noFill/>
          <a:ln w="25560">
            <a:solidFill>
              <a:srgbClr val="ffffff"/>
            </a:solidFill>
            <a:miter/>
          </a:ln>
        </p:spPr>
        <p:style>
          <a:lnRef idx="0"/>
          <a:fillRef idx="0"/>
          <a:effectRef idx="0"/>
          <a:fontRef idx="minor"/>
        </p:style>
      </p:sp>
      <p:sp>
        <p:nvSpPr>
          <p:cNvPr id="387" name="CustomShape 30"/>
          <p:cNvSpPr/>
          <p:nvPr/>
        </p:nvSpPr>
        <p:spPr>
          <a:xfrm>
            <a:off x="7751880" y="3911400"/>
            <a:ext cx="382320" cy="10692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replica_n</a:t>
            </a:r>
            <a:endParaRPr b="0" lang="en-US" sz="700" spc="-1" strike="noStrike">
              <a:latin typeface="Arial"/>
            </a:endParaRPr>
          </a:p>
        </p:txBody>
      </p:sp>
      <p:sp>
        <p:nvSpPr>
          <p:cNvPr id="388" name="CustomShape 31"/>
          <p:cNvSpPr/>
          <p:nvPr/>
        </p:nvSpPr>
        <p:spPr>
          <a:xfrm>
            <a:off x="7521840" y="4033800"/>
            <a:ext cx="627840" cy="649800"/>
          </a:xfrm>
          <a:prstGeom prst="rect">
            <a:avLst/>
          </a:prstGeom>
          <a:noFill/>
          <a:ln w="25560">
            <a:solidFill>
              <a:srgbClr val="ffffff"/>
            </a:solidFill>
            <a:miter/>
          </a:ln>
        </p:spPr>
        <p:style>
          <a:lnRef idx="0"/>
          <a:fillRef idx="0"/>
          <a:effectRef idx="0"/>
          <a:fontRef idx="minor"/>
        </p:style>
      </p:sp>
      <p:sp>
        <p:nvSpPr>
          <p:cNvPr id="389" name="CustomShape 32"/>
          <p:cNvSpPr/>
          <p:nvPr/>
        </p:nvSpPr>
        <p:spPr>
          <a:xfrm>
            <a:off x="7855920" y="4033800"/>
            <a:ext cx="202320" cy="10692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JVM</a:t>
            </a:r>
            <a:endParaRPr b="0" lang="en-US" sz="700" spc="-1" strike="noStrike">
              <a:latin typeface="Arial"/>
            </a:endParaRPr>
          </a:p>
        </p:txBody>
      </p:sp>
      <p:sp>
        <p:nvSpPr>
          <p:cNvPr id="390" name="CustomShape 33"/>
          <p:cNvSpPr/>
          <p:nvPr/>
        </p:nvSpPr>
        <p:spPr>
          <a:xfrm>
            <a:off x="7619400" y="4234320"/>
            <a:ext cx="454680" cy="362520"/>
          </a:xfrm>
          <a:prstGeom prst="rect">
            <a:avLst/>
          </a:prstGeom>
          <a:noFill/>
          <a:ln w="25560">
            <a:solidFill>
              <a:srgbClr val="ffffff"/>
            </a:solidFill>
            <a:miter/>
          </a:ln>
        </p:spPr>
        <p:style>
          <a:lnRef idx="0"/>
          <a:fillRef idx="0"/>
          <a:effectRef idx="0"/>
          <a:fontRef idx="minor"/>
        </p:style>
      </p:sp>
      <p:sp>
        <p:nvSpPr>
          <p:cNvPr id="391" name="CustomShape 34"/>
          <p:cNvSpPr/>
          <p:nvPr/>
        </p:nvSpPr>
        <p:spPr>
          <a:xfrm>
            <a:off x="7648560" y="4291200"/>
            <a:ext cx="25128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Appli-</a:t>
            </a:r>
            <a:br/>
            <a:r>
              <a:rPr b="0" lang="en-US" sz="700" spc="-1" strike="noStrike">
                <a:solidFill>
                  <a:srgbClr val="ffffff"/>
                </a:solidFill>
                <a:latin typeface="Arial"/>
                <a:ea typeface="Arial Unicode MS"/>
              </a:rPr>
              <a:t>cation</a:t>
            </a:r>
            <a:endParaRPr b="0" lang="en-US" sz="700" spc="-1" strike="noStrike">
              <a:latin typeface="Arial"/>
            </a:endParaRPr>
          </a:p>
        </p:txBody>
      </p:sp>
      <p:sp>
        <p:nvSpPr>
          <p:cNvPr id="392" name="CustomShape 35"/>
          <p:cNvSpPr/>
          <p:nvPr/>
        </p:nvSpPr>
        <p:spPr>
          <a:xfrm flipH="1" flipV="1">
            <a:off x="7835400" y="4622760"/>
            <a:ext cx="10080" cy="40212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393" name="CustomShape 36"/>
          <p:cNvSpPr/>
          <p:nvPr/>
        </p:nvSpPr>
        <p:spPr>
          <a:xfrm flipV="1">
            <a:off x="5212080" y="4524840"/>
            <a:ext cx="726120" cy="133704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394" name="CustomShape 37"/>
          <p:cNvSpPr/>
          <p:nvPr/>
        </p:nvSpPr>
        <p:spPr>
          <a:xfrm flipV="1">
            <a:off x="5486400" y="4524120"/>
            <a:ext cx="2359440" cy="133704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grpSp>
        <p:nvGrpSpPr>
          <p:cNvPr id="395" name="Group 38"/>
          <p:cNvGrpSpPr/>
          <p:nvPr/>
        </p:nvGrpSpPr>
        <p:grpSpPr>
          <a:xfrm>
            <a:off x="6759720" y="4719600"/>
            <a:ext cx="245160" cy="59040"/>
            <a:chOff x="6759720" y="4719600"/>
            <a:chExt cx="245160" cy="59040"/>
          </a:xfrm>
        </p:grpSpPr>
        <p:sp>
          <p:nvSpPr>
            <p:cNvPr id="396" name="CustomShape 39"/>
            <p:cNvSpPr/>
            <p:nvPr/>
          </p:nvSpPr>
          <p:spPr>
            <a:xfrm>
              <a:off x="6759720" y="4719600"/>
              <a:ext cx="59040" cy="59040"/>
            </a:xfrm>
            <a:prstGeom prst="ellipse">
              <a:avLst/>
            </a:prstGeom>
            <a:solidFill>
              <a:schemeClr val="tx1"/>
            </a:solidFill>
            <a:ln w="25560">
              <a:solidFill>
                <a:srgbClr val="ffffff"/>
              </a:solidFill>
              <a:miter/>
            </a:ln>
          </p:spPr>
          <p:style>
            <a:lnRef idx="0"/>
            <a:fillRef idx="0"/>
            <a:effectRef idx="0"/>
            <a:fontRef idx="minor"/>
          </p:style>
        </p:sp>
        <p:sp>
          <p:nvSpPr>
            <p:cNvPr id="397" name="CustomShape 40"/>
            <p:cNvSpPr/>
            <p:nvPr/>
          </p:nvSpPr>
          <p:spPr>
            <a:xfrm>
              <a:off x="6852960" y="4719600"/>
              <a:ext cx="59040" cy="59040"/>
            </a:xfrm>
            <a:prstGeom prst="ellipse">
              <a:avLst/>
            </a:prstGeom>
            <a:solidFill>
              <a:schemeClr val="tx1"/>
            </a:solidFill>
            <a:ln w="25560">
              <a:solidFill>
                <a:srgbClr val="ffffff"/>
              </a:solidFill>
              <a:miter/>
            </a:ln>
          </p:spPr>
          <p:style>
            <a:lnRef idx="0"/>
            <a:fillRef idx="0"/>
            <a:effectRef idx="0"/>
            <a:fontRef idx="minor"/>
          </p:style>
        </p:sp>
        <p:sp>
          <p:nvSpPr>
            <p:cNvPr id="398" name="CustomShape 41"/>
            <p:cNvSpPr/>
            <p:nvPr/>
          </p:nvSpPr>
          <p:spPr>
            <a:xfrm>
              <a:off x="6945840" y="4719600"/>
              <a:ext cx="59040" cy="59040"/>
            </a:xfrm>
            <a:prstGeom prst="ellipse">
              <a:avLst/>
            </a:prstGeom>
            <a:solidFill>
              <a:schemeClr val="tx1"/>
            </a:solidFill>
            <a:ln w="25560">
              <a:solidFill>
                <a:srgbClr val="ffffff"/>
              </a:solidFill>
              <a:miter/>
            </a:ln>
          </p:spPr>
          <p:style>
            <a:lnRef idx="0"/>
            <a:fillRef idx="0"/>
            <a:effectRef idx="0"/>
            <a:fontRef idx="minor"/>
          </p:style>
        </p:sp>
      </p:grpSp>
      <p:sp>
        <p:nvSpPr>
          <p:cNvPr id="399" name="CustomShape 42"/>
          <p:cNvSpPr/>
          <p:nvPr/>
        </p:nvSpPr>
        <p:spPr>
          <a:xfrm flipH="1">
            <a:off x="4866480" y="2328840"/>
            <a:ext cx="1042200" cy="66132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400" name="CustomShape 43"/>
          <p:cNvSpPr/>
          <p:nvPr/>
        </p:nvSpPr>
        <p:spPr>
          <a:xfrm>
            <a:off x="5910120" y="2328840"/>
            <a:ext cx="1042200" cy="66600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401" name="CustomShape 44"/>
          <p:cNvSpPr/>
          <p:nvPr/>
        </p:nvSpPr>
        <p:spPr>
          <a:xfrm>
            <a:off x="4081320" y="3414600"/>
            <a:ext cx="275400" cy="69192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402" name="CustomShape 45"/>
          <p:cNvSpPr/>
          <p:nvPr/>
        </p:nvSpPr>
        <p:spPr>
          <a:xfrm flipH="1">
            <a:off x="5851440" y="3419640"/>
            <a:ext cx="1886040" cy="81432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403" name="CustomShape 46"/>
          <p:cNvSpPr/>
          <p:nvPr/>
        </p:nvSpPr>
        <p:spPr>
          <a:xfrm>
            <a:off x="7738920" y="3419640"/>
            <a:ext cx="124560" cy="81432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404" name="CustomShape 47"/>
          <p:cNvSpPr/>
          <p:nvPr/>
        </p:nvSpPr>
        <p:spPr>
          <a:xfrm>
            <a:off x="1390680" y="3591720"/>
            <a:ext cx="1252800" cy="47952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499"/>
              </a:spcBef>
            </a:pPr>
            <a:r>
              <a:rPr b="0" lang="en-US" sz="1000" spc="-1" strike="noStrike">
                <a:solidFill>
                  <a:srgbClr val="ffffff"/>
                </a:solidFill>
                <a:latin typeface="Arial"/>
                <a:ea typeface="Arial Unicode MS"/>
              </a:rPr>
              <a:t>www.igtimi.com</a:t>
            </a:r>
            <a:endParaRPr b="0" lang="en-US" sz="1000" spc="-1" strike="noStrike">
              <a:solidFill>
                <a:srgbClr val="ffffff"/>
              </a:solidFill>
              <a:latin typeface="Arial"/>
            </a:endParaRPr>
          </a:p>
        </p:txBody>
      </p:sp>
      <p:sp>
        <p:nvSpPr>
          <p:cNvPr id="405" name="CustomShape 48"/>
          <p:cNvSpPr/>
          <p:nvPr/>
        </p:nvSpPr>
        <p:spPr>
          <a:xfrm>
            <a:off x="1390680" y="4520160"/>
            <a:ext cx="1252800" cy="47952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499"/>
              </a:spcBef>
            </a:pPr>
            <a:r>
              <a:rPr b="0" lang="en-US" sz="1000" spc="-1" strike="noStrike">
                <a:solidFill>
                  <a:srgbClr val="ffffff"/>
                </a:solidFill>
                <a:latin typeface="Arial"/>
                <a:ea typeface="Arial Unicode MS"/>
              </a:rPr>
              <a:t>www.tractrac.com</a:t>
            </a:r>
            <a:endParaRPr b="0" lang="en-US" sz="1000" spc="-1" strike="noStrike">
              <a:solidFill>
                <a:srgbClr val="ffffff"/>
              </a:solidFill>
              <a:latin typeface="Arial"/>
            </a:endParaRPr>
          </a:p>
        </p:txBody>
      </p:sp>
      <p:grpSp>
        <p:nvGrpSpPr>
          <p:cNvPr id="406" name="Group 49"/>
          <p:cNvGrpSpPr/>
          <p:nvPr/>
        </p:nvGrpSpPr>
        <p:grpSpPr>
          <a:xfrm>
            <a:off x="1982520" y="4164120"/>
            <a:ext cx="70560" cy="263160"/>
            <a:chOff x="1982520" y="4164120"/>
            <a:chExt cx="70560" cy="263160"/>
          </a:xfrm>
        </p:grpSpPr>
        <p:sp>
          <p:nvSpPr>
            <p:cNvPr id="407" name="CustomShape 50"/>
            <p:cNvSpPr/>
            <p:nvPr/>
          </p:nvSpPr>
          <p:spPr>
            <a:xfrm rot="5400000">
              <a:off x="1986120" y="4160520"/>
              <a:ext cx="63360" cy="70560"/>
            </a:xfrm>
            <a:prstGeom prst="ellipse">
              <a:avLst/>
            </a:prstGeom>
            <a:solidFill>
              <a:schemeClr val="tx1"/>
            </a:solidFill>
            <a:ln w="25560">
              <a:solidFill>
                <a:srgbClr val="ffffff"/>
              </a:solidFill>
              <a:miter/>
            </a:ln>
          </p:spPr>
          <p:style>
            <a:lnRef idx="0"/>
            <a:fillRef idx="0"/>
            <a:effectRef idx="0"/>
            <a:fontRef idx="minor"/>
          </p:style>
        </p:sp>
        <p:sp>
          <p:nvSpPr>
            <p:cNvPr id="408" name="CustomShape 51"/>
            <p:cNvSpPr/>
            <p:nvPr/>
          </p:nvSpPr>
          <p:spPr>
            <a:xfrm rot="5400000">
              <a:off x="1986120" y="4260240"/>
              <a:ext cx="63360" cy="70560"/>
            </a:xfrm>
            <a:prstGeom prst="ellipse">
              <a:avLst/>
            </a:prstGeom>
            <a:solidFill>
              <a:schemeClr val="tx1"/>
            </a:solidFill>
            <a:ln w="25560">
              <a:solidFill>
                <a:srgbClr val="ffffff"/>
              </a:solidFill>
              <a:miter/>
            </a:ln>
          </p:spPr>
          <p:style>
            <a:lnRef idx="0"/>
            <a:fillRef idx="0"/>
            <a:effectRef idx="0"/>
            <a:fontRef idx="minor"/>
          </p:style>
        </p:sp>
        <p:sp>
          <p:nvSpPr>
            <p:cNvPr id="409" name="CustomShape 52"/>
            <p:cNvSpPr/>
            <p:nvPr/>
          </p:nvSpPr>
          <p:spPr>
            <a:xfrm rot="5400000">
              <a:off x="1986120" y="4360320"/>
              <a:ext cx="63360" cy="70560"/>
            </a:xfrm>
            <a:prstGeom prst="ellipse">
              <a:avLst/>
            </a:prstGeom>
            <a:solidFill>
              <a:schemeClr val="tx1"/>
            </a:solidFill>
            <a:ln w="25560">
              <a:solidFill>
                <a:srgbClr val="ffffff"/>
              </a:solidFill>
              <a:miter/>
            </a:ln>
          </p:spPr>
          <p:style>
            <a:lnRef idx="0"/>
            <a:fillRef idx="0"/>
            <a:effectRef idx="0"/>
            <a:fontRef idx="minor"/>
          </p:style>
        </p:sp>
      </p:grpSp>
      <p:sp>
        <p:nvSpPr>
          <p:cNvPr id="410" name="CustomShape 53"/>
          <p:cNvSpPr/>
          <p:nvPr/>
        </p:nvSpPr>
        <p:spPr>
          <a:xfrm>
            <a:off x="2644200" y="3831840"/>
            <a:ext cx="1495800" cy="51120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11" name="CustomShape 54"/>
          <p:cNvSpPr/>
          <p:nvPr/>
        </p:nvSpPr>
        <p:spPr>
          <a:xfrm flipV="1">
            <a:off x="2644200" y="4342320"/>
            <a:ext cx="1495800" cy="41580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12" name="CustomShape 55"/>
          <p:cNvSpPr/>
          <p:nvPr/>
        </p:nvSpPr>
        <p:spPr>
          <a:xfrm>
            <a:off x="1390680" y="1181880"/>
            <a:ext cx="1252800" cy="37908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550"/>
              </a:spcBef>
            </a:pPr>
            <a:r>
              <a:rPr b="0" lang="en-US" sz="1800" spc="-1" strike="noStrike">
                <a:solidFill>
                  <a:srgbClr val="ffffff"/>
                </a:solidFill>
                <a:latin typeface="Arial"/>
                <a:ea typeface="Arial Unicode MS"/>
              </a:rPr>
              <a:t>Devices</a:t>
            </a:r>
            <a:endParaRPr b="0" lang="en-US" sz="1800" spc="-1" strike="noStrike">
              <a:solidFill>
                <a:srgbClr val="ffffff"/>
              </a:solidFill>
              <a:latin typeface="Arial"/>
            </a:endParaRPr>
          </a:p>
        </p:txBody>
      </p:sp>
      <p:sp>
        <p:nvSpPr>
          <p:cNvPr id="413" name="CustomShape 56"/>
          <p:cNvSpPr/>
          <p:nvPr/>
        </p:nvSpPr>
        <p:spPr>
          <a:xfrm rot="1159200">
            <a:off x="2970000" y="3815640"/>
            <a:ext cx="458280" cy="16776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HTTPS</a:t>
            </a:r>
            <a:endParaRPr b="0" lang="en-US" sz="1100" spc="-1" strike="noStrike">
              <a:latin typeface="Arial"/>
            </a:endParaRPr>
          </a:p>
        </p:txBody>
      </p:sp>
      <p:sp>
        <p:nvSpPr>
          <p:cNvPr id="414" name="CustomShape 57"/>
          <p:cNvSpPr/>
          <p:nvPr/>
        </p:nvSpPr>
        <p:spPr>
          <a:xfrm>
            <a:off x="2657520" y="1362240"/>
            <a:ext cx="2647080" cy="2809080"/>
          </a:xfrm>
          <a:custGeom>
            <a:avLst/>
            <a:gdLst/>
            <a:ahLst/>
            <a:rect l="l" t="t" r="r" b="b"/>
            <a:pathLst>
              <a:path w="2647950" h="2809875">
                <a:moveTo>
                  <a:pt x="0" y="0"/>
                </a:moveTo>
                <a:cubicBezTo>
                  <a:pt x="16291" y="6516"/>
                  <a:pt x="90101" y="37122"/>
                  <a:pt x="104775" y="38100"/>
                </a:cubicBezTo>
                <a:cubicBezTo>
                  <a:pt x="314253" y="52065"/>
                  <a:pt x="199973" y="45355"/>
                  <a:pt x="447675" y="57150"/>
                </a:cubicBezTo>
                <a:cubicBezTo>
                  <a:pt x="466725" y="60325"/>
                  <a:pt x="485887" y="62887"/>
                  <a:pt x="504825" y="66675"/>
                </a:cubicBezTo>
                <a:cubicBezTo>
                  <a:pt x="517662" y="69242"/>
                  <a:pt x="530045" y="73858"/>
                  <a:pt x="542925" y="76200"/>
                </a:cubicBezTo>
                <a:cubicBezTo>
                  <a:pt x="643568" y="94499"/>
                  <a:pt x="574681" y="76836"/>
                  <a:pt x="666750" y="95250"/>
                </a:cubicBezTo>
                <a:cubicBezTo>
                  <a:pt x="679587" y="97817"/>
                  <a:pt x="691983" y="102363"/>
                  <a:pt x="704850" y="104775"/>
                </a:cubicBezTo>
                <a:cubicBezTo>
                  <a:pt x="797883" y="122219"/>
                  <a:pt x="811650" y="122887"/>
                  <a:pt x="895350" y="133350"/>
                </a:cubicBezTo>
                <a:cubicBezTo>
                  <a:pt x="904875" y="136525"/>
                  <a:pt x="914047" y="141079"/>
                  <a:pt x="923925" y="142875"/>
                </a:cubicBezTo>
                <a:cubicBezTo>
                  <a:pt x="977677" y="152648"/>
                  <a:pt x="1077337" y="158339"/>
                  <a:pt x="1123950" y="161925"/>
                </a:cubicBezTo>
                <a:cubicBezTo>
                  <a:pt x="1190941" y="184255"/>
                  <a:pt x="1110645" y="159707"/>
                  <a:pt x="1238250" y="180975"/>
                </a:cubicBezTo>
                <a:cubicBezTo>
                  <a:pt x="1248154" y="182626"/>
                  <a:pt x="1257085" y="188065"/>
                  <a:pt x="1266825" y="190500"/>
                </a:cubicBezTo>
                <a:cubicBezTo>
                  <a:pt x="1310460" y="201409"/>
                  <a:pt x="1344381" y="203766"/>
                  <a:pt x="1390650" y="209550"/>
                </a:cubicBezTo>
                <a:cubicBezTo>
                  <a:pt x="1444917" y="227639"/>
                  <a:pt x="1405672" y="216633"/>
                  <a:pt x="1495425" y="228600"/>
                </a:cubicBezTo>
                <a:cubicBezTo>
                  <a:pt x="1517679" y="231567"/>
                  <a:pt x="1540011" y="234109"/>
                  <a:pt x="1562100" y="238125"/>
                </a:cubicBezTo>
                <a:cubicBezTo>
                  <a:pt x="1574980" y="240467"/>
                  <a:pt x="1587320" y="245308"/>
                  <a:pt x="1600200" y="247650"/>
                </a:cubicBezTo>
                <a:cubicBezTo>
                  <a:pt x="1622289" y="251666"/>
                  <a:pt x="1644730" y="253484"/>
                  <a:pt x="1666875" y="257175"/>
                </a:cubicBezTo>
                <a:cubicBezTo>
                  <a:pt x="1736590" y="268794"/>
                  <a:pt x="1691548" y="261503"/>
                  <a:pt x="1743075" y="276225"/>
                </a:cubicBezTo>
                <a:cubicBezTo>
                  <a:pt x="1755662" y="279821"/>
                  <a:pt x="1768636" y="281988"/>
                  <a:pt x="1781175" y="285750"/>
                </a:cubicBezTo>
                <a:cubicBezTo>
                  <a:pt x="1800409" y="291520"/>
                  <a:pt x="1818446" y="301960"/>
                  <a:pt x="1838325" y="304800"/>
                </a:cubicBezTo>
                <a:lnTo>
                  <a:pt x="1905000" y="314325"/>
                </a:lnTo>
                <a:cubicBezTo>
                  <a:pt x="1924050" y="320675"/>
                  <a:pt x="1942271" y="330535"/>
                  <a:pt x="1962150" y="333375"/>
                </a:cubicBezTo>
                <a:cubicBezTo>
                  <a:pt x="2009109" y="340083"/>
                  <a:pt x="2026098" y="340177"/>
                  <a:pt x="2066925" y="352425"/>
                </a:cubicBezTo>
                <a:cubicBezTo>
                  <a:pt x="2086159" y="358195"/>
                  <a:pt x="2107367" y="360336"/>
                  <a:pt x="2124075" y="371475"/>
                </a:cubicBezTo>
                <a:cubicBezTo>
                  <a:pt x="2133600" y="377825"/>
                  <a:pt x="2142189" y="385876"/>
                  <a:pt x="2152650" y="390525"/>
                </a:cubicBezTo>
                <a:cubicBezTo>
                  <a:pt x="2171000" y="398680"/>
                  <a:pt x="2190750" y="403225"/>
                  <a:pt x="2209800" y="409575"/>
                </a:cubicBezTo>
                <a:lnTo>
                  <a:pt x="2266950" y="428625"/>
                </a:lnTo>
                <a:cubicBezTo>
                  <a:pt x="2338774" y="452566"/>
                  <a:pt x="2250242" y="420271"/>
                  <a:pt x="2324100" y="457200"/>
                </a:cubicBezTo>
                <a:cubicBezTo>
                  <a:pt x="2333080" y="461690"/>
                  <a:pt x="2343898" y="461849"/>
                  <a:pt x="2352675" y="466725"/>
                </a:cubicBezTo>
                <a:cubicBezTo>
                  <a:pt x="2372689" y="477844"/>
                  <a:pt x="2390775" y="492125"/>
                  <a:pt x="2409825" y="504825"/>
                </a:cubicBezTo>
                <a:lnTo>
                  <a:pt x="2438400" y="523875"/>
                </a:lnTo>
                <a:cubicBezTo>
                  <a:pt x="2455333" y="549275"/>
                  <a:pt x="2460638" y="561280"/>
                  <a:pt x="2486025" y="581025"/>
                </a:cubicBezTo>
                <a:cubicBezTo>
                  <a:pt x="2504097" y="595081"/>
                  <a:pt x="2543175" y="619125"/>
                  <a:pt x="2543175" y="619125"/>
                </a:cubicBezTo>
                <a:cubicBezTo>
                  <a:pt x="2588747" y="687483"/>
                  <a:pt x="2565086" y="660086"/>
                  <a:pt x="2609850" y="704850"/>
                </a:cubicBezTo>
                <a:cubicBezTo>
                  <a:pt x="2616200" y="723900"/>
                  <a:pt x="2626682" y="742042"/>
                  <a:pt x="2628900" y="762000"/>
                </a:cubicBezTo>
                <a:cubicBezTo>
                  <a:pt x="2639871" y="860736"/>
                  <a:pt x="2631452" y="819833"/>
                  <a:pt x="2647950" y="885825"/>
                </a:cubicBezTo>
                <a:cubicBezTo>
                  <a:pt x="2646760" y="903676"/>
                  <a:pt x="2651625" y="1011825"/>
                  <a:pt x="2628900" y="1057275"/>
                </a:cubicBezTo>
                <a:cubicBezTo>
                  <a:pt x="2623780" y="1067514"/>
                  <a:pt x="2617179" y="1077056"/>
                  <a:pt x="2609850" y="1085850"/>
                </a:cubicBezTo>
                <a:cubicBezTo>
                  <a:pt x="2601226" y="1096198"/>
                  <a:pt x="2589545" y="1103792"/>
                  <a:pt x="2581275" y="1114425"/>
                </a:cubicBezTo>
                <a:cubicBezTo>
                  <a:pt x="2567219" y="1132497"/>
                  <a:pt x="2555875" y="1152525"/>
                  <a:pt x="2543175" y="1171575"/>
                </a:cubicBezTo>
                <a:cubicBezTo>
                  <a:pt x="2536825" y="1181100"/>
                  <a:pt x="2534985" y="1196530"/>
                  <a:pt x="2524125" y="1200150"/>
                </a:cubicBezTo>
                <a:lnTo>
                  <a:pt x="2495550" y="1209675"/>
                </a:lnTo>
                <a:cubicBezTo>
                  <a:pt x="2451100" y="1276350"/>
                  <a:pt x="2476500" y="1254125"/>
                  <a:pt x="2428875" y="1285875"/>
                </a:cubicBezTo>
                <a:cubicBezTo>
                  <a:pt x="2384425" y="1352550"/>
                  <a:pt x="2409825" y="1330325"/>
                  <a:pt x="2362200" y="1362075"/>
                </a:cubicBezTo>
                <a:cubicBezTo>
                  <a:pt x="2294127" y="1464185"/>
                  <a:pt x="2400138" y="1309216"/>
                  <a:pt x="2314575" y="1419225"/>
                </a:cubicBezTo>
                <a:cubicBezTo>
                  <a:pt x="2300519" y="1437297"/>
                  <a:pt x="2289175" y="1457325"/>
                  <a:pt x="2276475" y="1476375"/>
                </a:cubicBezTo>
                <a:cubicBezTo>
                  <a:pt x="2270125" y="1485900"/>
                  <a:pt x="2261045" y="1494090"/>
                  <a:pt x="2257425" y="1504950"/>
                </a:cubicBezTo>
                <a:cubicBezTo>
                  <a:pt x="2254250" y="1514475"/>
                  <a:pt x="2255000" y="1526425"/>
                  <a:pt x="2247900" y="1533525"/>
                </a:cubicBezTo>
                <a:cubicBezTo>
                  <a:pt x="2240800" y="1540625"/>
                  <a:pt x="2228850" y="1539875"/>
                  <a:pt x="2219325" y="1543050"/>
                </a:cubicBezTo>
                <a:cubicBezTo>
                  <a:pt x="2195384" y="1614874"/>
                  <a:pt x="2230464" y="1529127"/>
                  <a:pt x="2181225" y="1590675"/>
                </a:cubicBezTo>
                <a:cubicBezTo>
                  <a:pt x="2174953" y="1598515"/>
                  <a:pt x="2177269" y="1610896"/>
                  <a:pt x="2171700" y="1619250"/>
                </a:cubicBezTo>
                <a:cubicBezTo>
                  <a:pt x="2164228" y="1630458"/>
                  <a:pt x="2152650" y="1638300"/>
                  <a:pt x="2143125" y="1647825"/>
                </a:cubicBezTo>
                <a:lnTo>
                  <a:pt x="2105025" y="1762125"/>
                </a:lnTo>
                <a:lnTo>
                  <a:pt x="2095500" y="1790700"/>
                </a:lnTo>
                <a:cubicBezTo>
                  <a:pt x="2092325" y="1800225"/>
                  <a:pt x="2091544" y="1810921"/>
                  <a:pt x="2085975" y="1819275"/>
                </a:cubicBezTo>
                <a:cubicBezTo>
                  <a:pt x="2079625" y="1828800"/>
                  <a:pt x="2071574" y="1837389"/>
                  <a:pt x="2066925" y="1847850"/>
                </a:cubicBezTo>
                <a:cubicBezTo>
                  <a:pt x="2058770" y="1866200"/>
                  <a:pt x="2059014" y="1888292"/>
                  <a:pt x="2047875" y="1905000"/>
                </a:cubicBezTo>
                <a:cubicBezTo>
                  <a:pt x="2035175" y="1924050"/>
                  <a:pt x="2017015" y="1940430"/>
                  <a:pt x="2009775" y="1962150"/>
                </a:cubicBezTo>
                <a:cubicBezTo>
                  <a:pt x="2003425" y="1981200"/>
                  <a:pt x="2001864" y="2002592"/>
                  <a:pt x="1990725" y="2019300"/>
                </a:cubicBezTo>
                <a:cubicBezTo>
                  <a:pt x="1945153" y="2087658"/>
                  <a:pt x="1968814" y="2060261"/>
                  <a:pt x="1924050" y="2105025"/>
                </a:cubicBezTo>
                <a:cubicBezTo>
                  <a:pt x="1900109" y="2176849"/>
                  <a:pt x="1932404" y="2088317"/>
                  <a:pt x="1895475" y="2162175"/>
                </a:cubicBezTo>
                <a:cubicBezTo>
                  <a:pt x="1890985" y="2171155"/>
                  <a:pt x="1889905" y="2181522"/>
                  <a:pt x="1885950" y="2190750"/>
                </a:cubicBezTo>
                <a:cubicBezTo>
                  <a:pt x="1880357" y="2203801"/>
                  <a:pt x="1873945" y="2216522"/>
                  <a:pt x="1866900" y="2228850"/>
                </a:cubicBezTo>
                <a:cubicBezTo>
                  <a:pt x="1861220" y="2238789"/>
                  <a:pt x="1852499" y="2246964"/>
                  <a:pt x="1847850" y="2257425"/>
                </a:cubicBezTo>
                <a:cubicBezTo>
                  <a:pt x="1839695" y="2275775"/>
                  <a:pt x="1839939" y="2297867"/>
                  <a:pt x="1828800" y="2314575"/>
                </a:cubicBezTo>
                <a:cubicBezTo>
                  <a:pt x="1822450" y="2324100"/>
                  <a:pt x="1814399" y="2332689"/>
                  <a:pt x="1809750" y="2343150"/>
                </a:cubicBezTo>
                <a:lnTo>
                  <a:pt x="1781175" y="2428875"/>
                </a:lnTo>
                <a:lnTo>
                  <a:pt x="1762125" y="2486025"/>
                </a:lnTo>
                <a:cubicBezTo>
                  <a:pt x="1758950" y="2495550"/>
                  <a:pt x="1758169" y="2506246"/>
                  <a:pt x="1752600" y="2514600"/>
                </a:cubicBezTo>
                <a:lnTo>
                  <a:pt x="1714500" y="2571750"/>
                </a:lnTo>
                <a:cubicBezTo>
                  <a:pt x="1711325" y="2616200"/>
                  <a:pt x="1708676" y="2660691"/>
                  <a:pt x="1704975" y="2705100"/>
                </a:cubicBezTo>
                <a:cubicBezTo>
                  <a:pt x="1695134" y="2823191"/>
                  <a:pt x="1695450" y="2766483"/>
                  <a:pt x="1695450" y="2809875"/>
                </a:cubicBezTo>
              </a:path>
            </a:pathLst>
          </a:custGeom>
          <a:noFill/>
          <a:ln w="25560">
            <a:solidFill>
              <a:srgbClr val="ffffff"/>
            </a:solidFill>
            <a:miter/>
          </a:ln>
        </p:spPr>
        <p:style>
          <a:lnRef idx="0"/>
          <a:fillRef idx="0"/>
          <a:effectRef idx="0"/>
          <a:fontRef idx="minor"/>
        </p:style>
      </p:sp>
      <p:sp>
        <p:nvSpPr>
          <p:cNvPr id="415" name="CustomShape 58"/>
          <p:cNvSpPr/>
          <p:nvPr/>
        </p:nvSpPr>
        <p:spPr>
          <a:xfrm rot="1954800">
            <a:off x="6283080" y="2470320"/>
            <a:ext cx="458280" cy="16812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HTTPS</a:t>
            </a:r>
            <a:endParaRPr b="0" lang="en-US" sz="1100" spc="-1" strike="noStrike">
              <a:latin typeface="Arial"/>
            </a:endParaRPr>
          </a:p>
        </p:txBody>
      </p:sp>
      <p:sp>
        <p:nvSpPr>
          <p:cNvPr id="416" name="CustomShape 59"/>
          <p:cNvSpPr/>
          <p:nvPr/>
        </p:nvSpPr>
        <p:spPr>
          <a:xfrm rot="19825800">
            <a:off x="5080320" y="2506320"/>
            <a:ext cx="458280" cy="16740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HTTPS</a:t>
            </a:r>
            <a:endParaRPr b="0" lang="en-US" sz="1100" spc="-1" strike="noStrike">
              <a:latin typeface="Arial"/>
            </a:endParaRPr>
          </a:p>
        </p:txBody>
      </p:sp>
      <p:sp>
        <p:nvSpPr>
          <p:cNvPr id="417" name="CustomShape 60"/>
          <p:cNvSpPr/>
          <p:nvPr/>
        </p:nvSpPr>
        <p:spPr>
          <a:xfrm rot="4003800">
            <a:off x="4116240" y="3555000"/>
            <a:ext cx="365040" cy="16740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a:t>
            </a:r>
            <a:endParaRPr b="0" lang="en-US" sz="1100" spc="-1" strike="noStrike">
              <a:latin typeface="Arial"/>
            </a:endParaRPr>
          </a:p>
        </p:txBody>
      </p:sp>
      <p:sp>
        <p:nvSpPr>
          <p:cNvPr id="418" name="CustomShape 61"/>
          <p:cNvSpPr/>
          <p:nvPr/>
        </p:nvSpPr>
        <p:spPr>
          <a:xfrm rot="4845600">
            <a:off x="7688160" y="3538080"/>
            <a:ext cx="365040" cy="16740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a:t>
            </a:r>
            <a:endParaRPr b="0" lang="en-US" sz="1100" spc="-1" strike="noStrike">
              <a:latin typeface="Arial"/>
            </a:endParaRPr>
          </a:p>
        </p:txBody>
      </p:sp>
      <p:sp>
        <p:nvSpPr>
          <p:cNvPr id="419" name="CustomShape 62"/>
          <p:cNvSpPr/>
          <p:nvPr/>
        </p:nvSpPr>
        <p:spPr>
          <a:xfrm rot="20241000">
            <a:off x="6600600" y="3634200"/>
            <a:ext cx="365400" cy="16740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a:t>
            </a:r>
            <a:endParaRPr b="0" lang="en-US" sz="1100" spc="-1" strike="noStrike">
              <a:latin typeface="Arial"/>
            </a:endParaRPr>
          </a:p>
        </p:txBody>
      </p:sp>
      <p:grpSp>
        <p:nvGrpSpPr>
          <p:cNvPr id="420" name="Group 63"/>
          <p:cNvGrpSpPr/>
          <p:nvPr/>
        </p:nvGrpSpPr>
        <p:grpSpPr>
          <a:xfrm>
            <a:off x="7644240" y="5029200"/>
            <a:ext cx="402480" cy="347040"/>
            <a:chOff x="7644240" y="5029200"/>
            <a:chExt cx="402480" cy="347040"/>
          </a:xfrm>
        </p:grpSpPr>
        <p:grpSp>
          <p:nvGrpSpPr>
            <p:cNvPr id="421" name="Group 64"/>
            <p:cNvGrpSpPr/>
            <p:nvPr/>
          </p:nvGrpSpPr>
          <p:grpSpPr>
            <a:xfrm>
              <a:off x="7644240" y="5029200"/>
              <a:ext cx="402480" cy="347040"/>
              <a:chOff x="7644240" y="5029200"/>
              <a:chExt cx="402480" cy="347040"/>
            </a:xfrm>
          </p:grpSpPr>
          <p:sp>
            <p:nvSpPr>
              <p:cNvPr id="422" name="CustomShape 65"/>
              <p:cNvSpPr/>
              <p:nvPr/>
            </p:nvSpPr>
            <p:spPr>
              <a:xfrm>
                <a:off x="7644240" y="5029200"/>
                <a:ext cx="402120" cy="60480"/>
              </a:xfrm>
              <a:prstGeom prst="ellipse">
                <a:avLst/>
              </a:prstGeom>
              <a:noFill/>
              <a:ln w="25560">
                <a:solidFill>
                  <a:srgbClr val="ffffff"/>
                </a:solidFill>
                <a:miter/>
              </a:ln>
            </p:spPr>
            <p:style>
              <a:lnRef idx="0"/>
              <a:fillRef idx="0"/>
              <a:effectRef idx="0"/>
              <a:fontRef idx="minor"/>
            </p:style>
          </p:sp>
          <p:sp>
            <p:nvSpPr>
              <p:cNvPr id="423" name="Line 66"/>
              <p:cNvSpPr/>
              <p:nvPr/>
            </p:nvSpPr>
            <p:spPr>
              <a:xfrm>
                <a:off x="7644240" y="505980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424" name="Line 67"/>
              <p:cNvSpPr/>
              <p:nvPr/>
            </p:nvSpPr>
            <p:spPr>
              <a:xfrm>
                <a:off x="8046360" y="505980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425" name="CustomShape 68"/>
              <p:cNvSpPr/>
              <p:nvPr/>
            </p:nvSpPr>
            <p:spPr>
              <a:xfrm rot="5400000">
                <a:off x="7786440" y="5115960"/>
                <a:ext cx="118440" cy="40212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426" name="CustomShape 69"/>
            <p:cNvSpPr/>
            <p:nvPr/>
          </p:nvSpPr>
          <p:spPr>
            <a:xfrm>
              <a:off x="7674120" y="5171400"/>
              <a:ext cx="340560" cy="1825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solidFill>
                  <a:srgbClr val="ffffff"/>
                </a:solidFill>
                <a:latin typeface="Arial"/>
              </a:endParaRPr>
            </a:p>
          </p:txBody>
        </p:sp>
      </p:grpSp>
      <p:grpSp>
        <p:nvGrpSpPr>
          <p:cNvPr id="427" name="Group 70"/>
          <p:cNvGrpSpPr/>
          <p:nvPr/>
        </p:nvGrpSpPr>
        <p:grpSpPr>
          <a:xfrm>
            <a:off x="5724000" y="5029200"/>
            <a:ext cx="402480" cy="347040"/>
            <a:chOff x="5724000" y="5029200"/>
            <a:chExt cx="402480" cy="347040"/>
          </a:xfrm>
        </p:grpSpPr>
        <p:grpSp>
          <p:nvGrpSpPr>
            <p:cNvPr id="428" name="Group 71"/>
            <p:cNvGrpSpPr/>
            <p:nvPr/>
          </p:nvGrpSpPr>
          <p:grpSpPr>
            <a:xfrm>
              <a:off x="5724000" y="5029200"/>
              <a:ext cx="402480" cy="347040"/>
              <a:chOff x="5724000" y="5029200"/>
              <a:chExt cx="402480" cy="347040"/>
            </a:xfrm>
          </p:grpSpPr>
          <p:sp>
            <p:nvSpPr>
              <p:cNvPr id="429" name="CustomShape 72"/>
              <p:cNvSpPr/>
              <p:nvPr/>
            </p:nvSpPr>
            <p:spPr>
              <a:xfrm>
                <a:off x="5724000" y="5029200"/>
                <a:ext cx="402120" cy="60480"/>
              </a:xfrm>
              <a:prstGeom prst="ellipse">
                <a:avLst/>
              </a:prstGeom>
              <a:noFill/>
              <a:ln w="25560">
                <a:solidFill>
                  <a:srgbClr val="ffffff"/>
                </a:solidFill>
                <a:miter/>
              </a:ln>
            </p:spPr>
            <p:style>
              <a:lnRef idx="0"/>
              <a:fillRef idx="0"/>
              <a:effectRef idx="0"/>
              <a:fontRef idx="minor"/>
            </p:style>
          </p:sp>
          <p:sp>
            <p:nvSpPr>
              <p:cNvPr id="430" name="Line 73"/>
              <p:cNvSpPr/>
              <p:nvPr/>
            </p:nvSpPr>
            <p:spPr>
              <a:xfrm>
                <a:off x="5724000" y="505980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431" name="Line 74"/>
              <p:cNvSpPr/>
              <p:nvPr/>
            </p:nvSpPr>
            <p:spPr>
              <a:xfrm>
                <a:off x="6126120" y="505980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432" name="CustomShape 75"/>
              <p:cNvSpPr/>
              <p:nvPr/>
            </p:nvSpPr>
            <p:spPr>
              <a:xfrm rot="5400000">
                <a:off x="5866200" y="5115960"/>
                <a:ext cx="118440" cy="40212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433" name="CustomShape 76"/>
            <p:cNvSpPr/>
            <p:nvPr/>
          </p:nvSpPr>
          <p:spPr>
            <a:xfrm>
              <a:off x="5753880" y="5171400"/>
              <a:ext cx="340560" cy="1825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solidFill>
                  <a:srgbClr val="ffffff"/>
                </a:solidFill>
                <a:latin typeface="Arial"/>
              </a:endParaRPr>
            </a:p>
          </p:txBody>
        </p:sp>
      </p:grpSp>
      <p:grpSp>
        <p:nvGrpSpPr>
          <p:cNvPr id="434" name="Group 77"/>
          <p:cNvGrpSpPr/>
          <p:nvPr/>
        </p:nvGrpSpPr>
        <p:grpSpPr>
          <a:xfrm>
            <a:off x="9052560" y="1199880"/>
            <a:ext cx="815400" cy="1004400"/>
            <a:chOff x="9052560" y="1199880"/>
            <a:chExt cx="815400" cy="1004400"/>
          </a:xfrm>
        </p:grpSpPr>
        <p:grpSp>
          <p:nvGrpSpPr>
            <p:cNvPr id="435" name="Group 78"/>
            <p:cNvGrpSpPr/>
            <p:nvPr/>
          </p:nvGrpSpPr>
          <p:grpSpPr>
            <a:xfrm>
              <a:off x="9052560" y="1199880"/>
              <a:ext cx="815400" cy="1004400"/>
              <a:chOff x="9052560" y="1199880"/>
              <a:chExt cx="815400" cy="1004400"/>
            </a:xfrm>
          </p:grpSpPr>
          <p:sp>
            <p:nvSpPr>
              <p:cNvPr id="436" name="CustomShape 79"/>
              <p:cNvSpPr/>
              <p:nvPr/>
            </p:nvSpPr>
            <p:spPr>
              <a:xfrm>
                <a:off x="9052560" y="1199880"/>
                <a:ext cx="814680" cy="175680"/>
              </a:xfrm>
              <a:prstGeom prst="ellipse">
                <a:avLst/>
              </a:prstGeom>
              <a:noFill/>
              <a:ln w="25560">
                <a:solidFill>
                  <a:srgbClr val="ffffff"/>
                </a:solidFill>
                <a:miter/>
              </a:ln>
            </p:spPr>
            <p:style>
              <a:lnRef idx="0"/>
              <a:fillRef idx="0"/>
              <a:effectRef idx="0"/>
              <a:fontRef idx="minor"/>
            </p:style>
          </p:sp>
          <p:sp>
            <p:nvSpPr>
              <p:cNvPr id="437" name="Line 80"/>
              <p:cNvSpPr/>
              <p:nvPr/>
            </p:nvSpPr>
            <p:spPr>
              <a:xfrm>
                <a:off x="9052560" y="1287720"/>
                <a:ext cx="0" cy="7542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438" name="Line 81"/>
              <p:cNvSpPr/>
              <p:nvPr/>
            </p:nvSpPr>
            <p:spPr>
              <a:xfrm>
                <a:off x="9867600" y="1287720"/>
                <a:ext cx="0" cy="7542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439" name="CustomShape 82"/>
              <p:cNvSpPr/>
              <p:nvPr/>
            </p:nvSpPr>
            <p:spPr>
              <a:xfrm rot="5400000">
                <a:off x="9289440" y="1625760"/>
                <a:ext cx="342000" cy="81468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440" name="CustomShape 83"/>
            <p:cNvSpPr/>
            <p:nvPr/>
          </p:nvSpPr>
          <p:spPr>
            <a:xfrm>
              <a:off x="9172800" y="1610640"/>
              <a:ext cx="576720" cy="2743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451"/>
                </a:spcBef>
              </a:pPr>
              <a:r>
                <a:rPr b="0" lang="en-US" sz="900" spc="-1" strike="noStrike">
                  <a:solidFill>
                    <a:srgbClr val="ffffff"/>
                  </a:solidFill>
                  <a:latin typeface="Arial"/>
                  <a:ea typeface="Arial Unicode MS"/>
                </a:rPr>
                <a:t>S3</a:t>
              </a:r>
              <a:br/>
              <a:r>
                <a:rPr b="0" lang="en-US" sz="900" spc="-1" strike="noStrike">
                  <a:solidFill>
                    <a:srgbClr val="ffffff"/>
                  </a:solidFill>
                  <a:latin typeface="Arial"/>
                  <a:ea typeface="Arial Unicode MS"/>
                </a:rPr>
                <a:t>Log Bucket</a:t>
              </a:r>
              <a:endParaRPr b="0" lang="en-US" sz="900" spc="-1" strike="noStrike">
                <a:solidFill>
                  <a:srgbClr val="ffffff"/>
                </a:solidFill>
                <a:latin typeface="Arial"/>
              </a:endParaRPr>
            </a:p>
          </p:txBody>
        </p:sp>
      </p:grpSp>
      <p:sp>
        <p:nvSpPr>
          <p:cNvPr id="441" name="CustomShape 84"/>
          <p:cNvSpPr/>
          <p:nvPr/>
        </p:nvSpPr>
        <p:spPr>
          <a:xfrm>
            <a:off x="6952680" y="1711080"/>
            <a:ext cx="2099520" cy="2592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442" name="CustomShape 85"/>
          <p:cNvSpPr/>
          <p:nvPr/>
        </p:nvSpPr>
        <p:spPr>
          <a:xfrm>
            <a:off x="7741080" y="1539720"/>
            <a:ext cx="430920" cy="15264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1000" spc="-1" strike="noStrike">
                <a:solidFill>
                  <a:srgbClr val="ffffff"/>
                </a:solidFill>
                <a:latin typeface="Arial"/>
                <a:ea typeface="Arial Unicode MS"/>
              </a:rPr>
              <a:t>logging</a:t>
            </a:r>
            <a:endParaRPr b="0" lang="en-US" sz="1000" spc="-1" strike="noStrike">
              <a:latin typeface="Arial"/>
            </a:endParaRPr>
          </a:p>
        </p:txBody>
      </p:sp>
      <p:sp>
        <p:nvSpPr>
          <p:cNvPr id="443" name="CustomShape 86"/>
          <p:cNvSpPr/>
          <p:nvPr/>
        </p:nvSpPr>
        <p:spPr>
          <a:xfrm flipH="1">
            <a:off x="4479840" y="3415680"/>
            <a:ext cx="3264120" cy="81828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444" name="CustomShape 87"/>
          <p:cNvSpPr/>
          <p:nvPr/>
        </p:nvSpPr>
        <p:spPr>
          <a:xfrm rot="20926200">
            <a:off x="4937040" y="3882600"/>
            <a:ext cx="365400" cy="16740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a:t>
            </a:r>
            <a:endParaRPr b="0" lang="en-US" sz="1100" spc="-1" strike="noStrike">
              <a:latin typeface="Arial"/>
            </a:endParaRPr>
          </a:p>
        </p:txBody>
      </p:sp>
      <p:grpSp>
        <p:nvGrpSpPr>
          <p:cNvPr id="445" name="Group 88"/>
          <p:cNvGrpSpPr/>
          <p:nvPr/>
        </p:nvGrpSpPr>
        <p:grpSpPr>
          <a:xfrm>
            <a:off x="4114800" y="5771880"/>
            <a:ext cx="650520" cy="801360"/>
            <a:chOff x="4114800" y="5771880"/>
            <a:chExt cx="650520" cy="801360"/>
          </a:xfrm>
        </p:grpSpPr>
        <p:grpSp>
          <p:nvGrpSpPr>
            <p:cNvPr id="446" name="Group 89"/>
            <p:cNvGrpSpPr/>
            <p:nvPr/>
          </p:nvGrpSpPr>
          <p:grpSpPr>
            <a:xfrm>
              <a:off x="4114800" y="5771880"/>
              <a:ext cx="650520" cy="801360"/>
              <a:chOff x="4114800" y="5771880"/>
              <a:chExt cx="650520" cy="801360"/>
            </a:xfrm>
          </p:grpSpPr>
          <p:sp>
            <p:nvSpPr>
              <p:cNvPr id="447" name="CustomShape 90"/>
              <p:cNvSpPr/>
              <p:nvPr/>
            </p:nvSpPr>
            <p:spPr>
              <a:xfrm>
                <a:off x="4114800" y="5771880"/>
                <a:ext cx="649800" cy="140040"/>
              </a:xfrm>
              <a:prstGeom prst="ellipse">
                <a:avLst/>
              </a:prstGeom>
              <a:noFill/>
              <a:ln w="25560">
                <a:solidFill>
                  <a:srgbClr val="ffffff"/>
                </a:solidFill>
                <a:miter/>
              </a:ln>
            </p:spPr>
            <p:style>
              <a:lnRef idx="0"/>
              <a:fillRef idx="0"/>
              <a:effectRef idx="0"/>
              <a:fontRef idx="minor"/>
            </p:style>
          </p:sp>
          <p:sp>
            <p:nvSpPr>
              <p:cNvPr id="448" name="Line 91"/>
              <p:cNvSpPr/>
              <p:nvPr/>
            </p:nvSpPr>
            <p:spPr>
              <a:xfrm>
                <a:off x="4114800" y="5842080"/>
                <a:ext cx="0" cy="60156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449" name="Line 92"/>
              <p:cNvSpPr/>
              <p:nvPr/>
            </p:nvSpPr>
            <p:spPr>
              <a:xfrm>
                <a:off x="4764960" y="5842080"/>
                <a:ext cx="0" cy="60156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450" name="CustomShape 93"/>
              <p:cNvSpPr/>
              <p:nvPr/>
            </p:nvSpPr>
            <p:spPr>
              <a:xfrm rot="5400000">
                <a:off x="4303800" y="6111720"/>
                <a:ext cx="272880" cy="64980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451" name="CustomShape 94"/>
            <p:cNvSpPr/>
            <p:nvPr/>
          </p:nvSpPr>
          <p:spPr>
            <a:xfrm>
              <a:off x="4185720" y="6099480"/>
              <a:ext cx="508320" cy="273600"/>
            </a:xfrm>
            <a:prstGeom prst="rect">
              <a:avLst/>
            </a:prstGeom>
            <a:noFill/>
            <a:ln>
              <a:noFill/>
            </a:ln>
          </p:spPr>
          <p:style>
            <a:lnRef idx="0"/>
            <a:fillRef idx="0"/>
            <a:effectRef idx="0"/>
            <a:fontRef idx="minor"/>
          </p:style>
        </p:sp>
      </p:grpSp>
      <p:grpSp>
        <p:nvGrpSpPr>
          <p:cNvPr id="452" name="Group 95"/>
          <p:cNvGrpSpPr/>
          <p:nvPr/>
        </p:nvGrpSpPr>
        <p:grpSpPr>
          <a:xfrm>
            <a:off x="4196160" y="5837400"/>
            <a:ext cx="650520" cy="801360"/>
            <a:chOff x="4196160" y="5837400"/>
            <a:chExt cx="650520" cy="801360"/>
          </a:xfrm>
        </p:grpSpPr>
        <p:grpSp>
          <p:nvGrpSpPr>
            <p:cNvPr id="453" name="Group 96"/>
            <p:cNvGrpSpPr/>
            <p:nvPr/>
          </p:nvGrpSpPr>
          <p:grpSpPr>
            <a:xfrm>
              <a:off x="4196160" y="5837400"/>
              <a:ext cx="650520" cy="801360"/>
              <a:chOff x="4196160" y="5837400"/>
              <a:chExt cx="650520" cy="801360"/>
            </a:xfrm>
          </p:grpSpPr>
          <p:sp>
            <p:nvSpPr>
              <p:cNvPr id="454" name="CustomShape 97"/>
              <p:cNvSpPr/>
              <p:nvPr/>
            </p:nvSpPr>
            <p:spPr>
              <a:xfrm>
                <a:off x="4196160" y="5837400"/>
                <a:ext cx="649800" cy="140040"/>
              </a:xfrm>
              <a:prstGeom prst="ellipse">
                <a:avLst/>
              </a:prstGeom>
              <a:noFill/>
              <a:ln w="25560">
                <a:solidFill>
                  <a:srgbClr val="ffffff"/>
                </a:solidFill>
                <a:miter/>
              </a:ln>
            </p:spPr>
            <p:style>
              <a:lnRef idx="0"/>
              <a:fillRef idx="0"/>
              <a:effectRef idx="0"/>
              <a:fontRef idx="minor"/>
            </p:style>
          </p:sp>
          <p:sp>
            <p:nvSpPr>
              <p:cNvPr id="455" name="Line 98"/>
              <p:cNvSpPr/>
              <p:nvPr/>
            </p:nvSpPr>
            <p:spPr>
              <a:xfrm>
                <a:off x="4196160" y="5907600"/>
                <a:ext cx="0" cy="60156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456" name="Line 99"/>
              <p:cNvSpPr/>
              <p:nvPr/>
            </p:nvSpPr>
            <p:spPr>
              <a:xfrm>
                <a:off x="4846320" y="5907600"/>
                <a:ext cx="0" cy="60156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457" name="CustomShape 100"/>
              <p:cNvSpPr/>
              <p:nvPr/>
            </p:nvSpPr>
            <p:spPr>
              <a:xfrm rot="5400000">
                <a:off x="4385160" y="6177240"/>
                <a:ext cx="272880" cy="64980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458" name="CustomShape 101"/>
            <p:cNvSpPr/>
            <p:nvPr/>
          </p:nvSpPr>
          <p:spPr>
            <a:xfrm>
              <a:off x="4267080" y="6165000"/>
              <a:ext cx="508320" cy="273600"/>
            </a:xfrm>
            <a:prstGeom prst="rect">
              <a:avLst/>
            </a:prstGeom>
            <a:no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1"/>
          <p:cNvSpPr/>
          <p:nvPr/>
        </p:nvSpPr>
        <p:spPr>
          <a:xfrm>
            <a:off x="504000" y="504000"/>
            <a:ext cx="11185920" cy="3686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ffffff"/>
                </a:solidFill>
                <a:latin typeface="Arial"/>
              </a:rPr>
              <a:t>Multi-Instance Set-Up with Master and Replica on Shared Instances</a:t>
            </a:r>
            <a:endParaRPr b="0" lang="en-US" sz="2400" spc="-1" strike="noStrike">
              <a:latin typeface="Arial"/>
            </a:endParaRPr>
          </a:p>
        </p:txBody>
      </p:sp>
      <p:sp>
        <p:nvSpPr>
          <p:cNvPr id="460" name="CustomShape 2"/>
          <p:cNvSpPr/>
          <p:nvPr/>
        </p:nvSpPr>
        <p:spPr>
          <a:xfrm>
            <a:off x="754200" y="3108960"/>
            <a:ext cx="4640400" cy="2651400"/>
          </a:xfrm>
          <a:prstGeom prst="rect">
            <a:avLst/>
          </a:prstGeom>
          <a:noFill/>
          <a:ln w="25560">
            <a:solidFill>
              <a:srgbClr val="ffffff"/>
            </a:solidFill>
            <a:miter/>
          </a:ln>
        </p:spPr>
        <p:style>
          <a:lnRef idx="0"/>
          <a:fillRef idx="0"/>
          <a:effectRef idx="0"/>
          <a:fontRef idx="minor"/>
        </p:style>
      </p:sp>
      <p:grpSp>
        <p:nvGrpSpPr>
          <p:cNvPr id="461" name="Group 3"/>
          <p:cNvGrpSpPr/>
          <p:nvPr/>
        </p:nvGrpSpPr>
        <p:grpSpPr>
          <a:xfrm>
            <a:off x="5120640" y="5928840"/>
            <a:ext cx="870480" cy="654480"/>
            <a:chOff x="5120640" y="5928840"/>
            <a:chExt cx="870480" cy="654480"/>
          </a:xfrm>
        </p:grpSpPr>
        <p:grpSp>
          <p:nvGrpSpPr>
            <p:cNvPr id="462" name="Group 4"/>
            <p:cNvGrpSpPr/>
            <p:nvPr/>
          </p:nvGrpSpPr>
          <p:grpSpPr>
            <a:xfrm>
              <a:off x="5120640" y="5928840"/>
              <a:ext cx="870480" cy="654480"/>
              <a:chOff x="5120640" y="5928840"/>
              <a:chExt cx="870480" cy="654480"/>
            </a:xfrm>
          </p:grpSpPr>
          <p:sp>
            <p:nvSpPr>
              <p:cNvPr id="463" name="CustomShape 5"/>
              <p:cNvSpPr/>
              <p:nvPr/>
            </p:nvSpPr>
            <p:spPr>
              <a:xfrm>
                <a:off x="5120640" y="5928840"/>
                <a:ext cx="870120" cy="114480"/>
              </a:xfrm>
              <a:prstGeom prst="ellipse">
                <a:avLst/>
              </a:prstGeom>
              <a:noFill/>
              <a:ln w="25560">
                <a:solidFill>
                  <a:srgbClr val="ffffff"/>
                </a:solidFill>
                <a:miter/>
              </a:ln>
            </p:spPr>
            <p:style>
              <a:lnRef idx="0"/>
              <a:fillRef idx="0"/>
              <a:effectRef idx="0"/>
              <a:fontRef idx="minor"/>
            </p:style>
          </p:sp>
          <p:sp>
            <p:nvSpPr>
              <p:cNvPr id="464" name="Line 6"/>
              <p:cNvSpPr/>
              <p:nvPr/>
            </p:nvSpPr>
            <p:spPr>
              <a:xfrm>
                <a:off x="5120640" y="5986080"/>
                <a:ext cx="0" cy="4914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465" name="Line 7"/>
              <p:cNvSpPr/>
              <p:nvPr/>
            </p:nvSpPr>
            <p:spPr>
              <a:xfrm>
                <a:off x="5991120" y="5986080"/>
                <a:ext cx="0" cy="4914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466" name="CustomShape 8"/>
              <p:cNvSpPr/>
              <p:nvPr/>
            </p:nvSpPr>
            <p:spPr>
              <a:xfrm rot="5400000">
                <a:off x="5444640" y="6036840"/>
                <a:ext cx="222840" cy="86976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467" name="CustomShape 9"/>
            <p:cNvSpPr/>
            <p:nvPr/>
          </p:nvSpPr>
          <p:spPr>
            <a:xfrm>
              <a:off x="5152680" y="6196320"/>
              <a:ext cx="806040" cy="3042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000" spc="-1" strike="noStrike">
                  <a:solidFill>
                    <a:srgbClr val="ffffff"/>
                  </a:solidFill>
                  <a:latin typeface="Arial"/>
                  <a:ea typeface="Arial Unicode MS"/>
                </a:rPr>
                <a:t>       </a:t>
              </a:r>
              <a:r>
                <a:rPr b="0" lang="en-US" sz="1000" spc="-1" strike="noStrike">
                  <a:solidFill>
                    <a:srgbClr val="ffffff"/>
                  </a:solidFill>
                  <a:latin typeface="Arial"/>
                  <a:ea typeface="Arial Unicode MS"/>
                </a:rPr>
                <a:t>MongoDB</a:t>
              </a:r>
              <a:br/>
              <a:r>
                <a:rPr b="0" lang="en-US" sz="1000" spc="-1" strike="noStrike">
                  <a:solidFill>
                    <a:srgbClr val="ffffff"/>
                  </a:solidFill>
                  <a:latin typeface="Arial"/>
                  <a:ea typeface="Arial Unicode MS"/>
                </a:rPr>
                <a:t>     ”live”</a:t>
              </a:r>
              <a:endParaRPr b="0" lang="en-US" sz="1000" spc="-1" strike="noStrike">
                <a:latin typeface="Arial"/>
              </a:endParaRPr>
            </a:p>
          </p:txBody>
        </p:sp>
      </p:grpSp>
      <p:sp>
        <p:nvSpPr>
          <p:cNvPr id="468" name="CustomShape 10"/>
          <p:cNvSpPr/>
          <p:nvPr/>
        </p:nvSpPr>
        <p:spPr>
          <a:xfrm>
            <a:off x="4476960" y="3130560"/>
            <a:ext cx="801000" cy="1213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Multi-instance #1</a:t>
            </a:r>
            <a:endParaRPr b="0" lang="en-US" sz="800" spc="-1" strike="noStrike">
              <a:latin typeface="Arial"/>
            </a:endParaRPr>
          </a:p>
        </p:txBody>
      </p:sp>
      <p:sp>
        <p:nvSpPr>
          <p:cNvPr id="469" name="CustomShape 11"/>
          <p:cNvSpPr/>
          <p:nvPr/>
        </p:nvSpPr>
        <p:spPr>
          <a:xfrm>
            <a:off x="1009800" y="3484080"/>
            <a:ext cx="1104120" cy="1142280"/>
          </a:xfrm>
          <a:prstGeom prst="rect">
            <a:avLst/>
          </a:prstGeom>
          <a:noFill/>
          <a:ln w="25560">
            <a:solidFill>
              <a:srgbClr val="ffffff"/>
            </a:solidFill>
            <a:miter/>
          </a:ln>
        </p:spPr>
        <p:style>
          <a:lnRef idx="0"/>
          <a:fillRef idx="0"/>
          <a:effectRef idx="0"/>
          <a:fontRef idx="minor"/>
        </p:style>
      </p:sp>
      <p:sp>
        <p:nvSpPr>
          <p:cNvPr id="470" name="CustomShape 12"/>
          <p:cNvSpPr/>
          <p:nvPr/>
        </p:nvSpPr>
        <p:spPr>
          <a:xfrm>
            <a:off x="1757520" y="3484080"/>
            <a:ext cx="235440" cy="1216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JVM</a:t>
            </a:r>
            <a:endParaRPr b="0" lang="en-US" sz="800" spc="-1" strike="noStrike">
              <a:latin typeface="Arial"/>
            </a:endParaRPr>
          </a:p>
        </p:txBody>
      </p:sp>
      <p:sp>
        <p:nvSpPr>
          <p:cNvPr id="471" name="CustomShape 13"/>
          <p:cNvSpPr/>
          <p:nvPr/>
        </p:nvSpPr>
        <p:spPr>
          <a:xfrm>
            <a:off x="1181160" y="3836520"/>
            <a:ext cx="799560" cy="637560"/>
          </a:xfrm>
          <a:prstGeom prst="rect">
            <a:avLst/>
          </a:prstGeom>
          <a:noFill/>
          <a:ln w="25560">
            <a:solidFill>
              <a:srgbClr val="ffffff"/>
            </a:solidFill>
            <a:miter/>
          </a:ln>
        </p:spPr>
        <p:style>
          <a:lnRef idx="0"/>
          <a:fillRef idx="0"/>
          <a:effectRef idx="0"/>
          <a:fontRef idx="minor"/>
        </p:style>
      </p:sp>
      <p:sp>
        <p:nvSpPr>
          <p:cNvPr id="472" name="CustomShape 14"/>
          <p:cNvSpPr/>
          <p:nvPr/>
        </p:nvSpPr>
        <p:spPr>
          <a:xfrm>
            <a:off x="1365480" y="3936600"/>
            <a:ext cx="429480" cy="36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800" spc="-1" strike="noStrike">
                <a:solidFill>
                  <a:srgbClr val="ffffff"/>
                </a:solidFill>
                <a:latin typeface="Arial"/>
                <a:ea typeface="Arial Unicode MS"/>
              </a:rPr>
              <a:t>A</a:t>
            </a:r>
            <a:br/>
            <a:r>
              <a:rPr b="0" lang="en-US" sz="800" spc="-1" strike="noStrike">
                <a:solidFill>
                  <a:srgbClr val="ffffff"/>
                </a:solidFill>
                <a:latin typeface="Arial"/>
                <a:ea typeface="Arial Unicode MS"/>
              </a:rPr>
              <a:t>master</a:t>
            </a:r>
            <a:br/>
            <a:r>
              <a:rPr b="0" lang="en-US" sz="800" spc="-1" strike="noStrike">
                <a:solidFill>
                  <a:srgbClr val="ffffff"/>
                </a:solidFill>
                <a:latin typeface="Arial"/>
                <a:ea typeface="Arial Unicode MS"/>
              </a:rPr>
              <a:t>port 8888</a:t>
            </a:r>
            <a:endParaRPr b="0" lang="en-US" sz="800" spc="-1" strike="noStrike">
              <a:latin typeface="Arial"/>
            </a:endParaRPr>
          </a:p>
        </p:txBody>
      </p:sp>
      <p:sp>
        <p:nvSpPr>
          <p:cNvPr id="473" name="CustomShape 15"/>
          <p:cNvSpPr/>
          <p:nvPr/>
        </p:nvSpPr>
        <p:spPr>
          <a:xfrm flipH="1" flipV="1">
            <a:off x="1579680" y="4474080"/>
            <a:ext cx="3722040" cy="146880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74" name="CustomShape 16"/>
          <p:cNvSpPr/>
          <p:nvPr/>
        </p:nvSpPr>
        <p:spPr>
          <a:xfrm flipV="1">
            <a:off x="1581120" y="1642680"/>
            <a:ext cx="1893240" cy="219168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75" name="CustomShape 17"/>
          <p:cNvSpPr/>
          <p:nvPr/>
        </p:nvSpPr>
        <p:spPr>
          <a:xfrm>
            <a:off x="2370240" y="3473280"/>
            <a:ext cx="1104120" cy="1142280"/>
          </a:xfrm>
          <a:prstGeom prst="rect">
            <a:avLst/>
          </a:prstGeom>
          <a:noFill/>
          <a:ln w="25560">
            <a:solidFill>
              <a:srgbClr val="ffffff"/>
            </a:solidFill>
            <a:miter/>
          </a:ln>
        </p:spPr>
        <p:style>
          <a:lnRef idx="0"/>
          <a:fillRef idx="0"/>
          <a:effectRef idx="0"/>
          <a:fontRef idx="minor"/>
        </p:style>
      </p:sp>
      <p:sp>
        <p:nvSpPr>
          <p:cNvPr id="476" name="CustomShape 18"/>
          <p:cNvSpPr/>
          <p:nvPr/>
        </p:nvSpPr>
        <p:spPr>
          <a:xfrm>
            <a:off x="3117960" y="3473280"/>
            <a:ext cx="235440" cy="1216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JVM</a:t>
            </a:r>
            <a:endParaRPr b="0" lang="en-US" sz="800" spc="-1" strike="noStrike">
              <a:latin typeface="Arial"/>
            </a:endParaRPr>
          </a:p>
        </p:txBody>
      </p:sp>
      <p:sp>
        <p:nvSpPr>
          <p:cNvPr id="477" name="CustomShape 19"/>
          <p:cNvSpPr/>
          <p:nvPr/>
        </p:nvSpPr>
        <p:spPr>
          <a:xfrm>
            <a:off x="2541600" y="3825720"/>
            <a:ext cx="799560" cy="637560"/>
          </a:xfrm>
          <a:prstGeom prst="rect">
            <a:avLst/>
          </a:prstGeom>
          <a:noFill/>
          <a:ln w="25560">
            <a:solidFill>
              <a:srgbClr val="ffffff"/>
            </a:solidFill>
            <a:miter/>
          </a:ln>
        </p:spPr>
        <p:style>
          <a:lnRef idx="0"/>
          <a:fillRef idx="0"/>
          <a:effectRef idx="0"/>
          <a:fontRef idx="minor"/>
        </p:style>
      </p:sp>
      <p:sp>
        <p:nvSpPr>
          <p:cNvPr id="478" name="CustomShape 20"/>
          <p:cNvSpPr/>
          <p:nvPr/>
        </p:nvSpPr>
        <p:spPr>
          <a:xfrm>
            <a:off x="2725920" y="3926160"/>
            <a:ext cx="429480" cy="36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800" spc="-1" strike="noStrike">
                <a:solidFill>
                  <a:srgbClr val="ffffff"/>
                </a:solidFill>
                <a:latin typeface="Arial"/>
                <a:ea typeface="Arial Unicode MS"/>
              </a:rPr>
              <a:t>B</a:t>
            </a:r>
            <a:br/>
            <a:r>
              <a:rPr b="0" lang="en-US" sz="800" spc="-1" strike="noStrike">
                <a:solidFill>
                  <a:srgbClr val="ffffff"/>
                </a:solidFill>
                <a:latin typeface="Arial"/>
                <a:ea typeface="Arial Unicode MS"/>
              </a:rPr>
              <a:t>replica</a:t>
            </a:r>
            <a:br/>
            <a:r>
              <a:rPr b="0" lang="en-US" sz="800" spc="-1" strike="noStrike">
                <a:solidFill>
                  <a:srgbClr val="ffffff"/>
                </a:solidFill>
                <a:latin typeface="Arial"/>
                <a:ea typeface="Arial Unicode MS"/>
              </a:rPr>
              <a:t>port 8889</a:t>
            </a:r>
            <a:endParaRPr b="0" lang="en-US" sz="800" spc="-1" strike="noStrike">
              <a:latin typeface="Arial"/>
            </a:endParaRPr>
          </a:p>
        </p:txBody>
      </p:sp>
      <p:sp>
        <p:nvSpPr>
          <p:cNvPr id="479" name="CustomShape 21"/>
          <p:cNvSpPr/>
          <p:nvPr/>
        </p:nvSpPr>
        <p:spPr>
          <a:xfrm>
            <a:off x="3730680" y="3462840"/>
            <a:ext cx="1104120" cy="1142280"/>
          </a:xfrm>
          <a:prstGeom prst="rect">
            <a:avLst/>
          </a:prstGeom>
          <a:noFill/>
          <a:ln w="25560">
            <a:solidFill>
              <a:srgbClr val="ffffff"/>
            </a:solidFill>
            <a:miter/>
          </a:ln>
        </p:spPr>
        <p:style>
          <a:lnRef idx="0"/>
          <a:fillRef idx="0"/>
          <a:effectRef idx="0"/>
          <a:fontRef idx="minor"/>
        </p:style>
      </p:sp>
      <p:sp>
        <p:nvSpPr>
          <p:cNvPr id="480" name="CustomShape 22"/>
          <p:cNvSpPr/>
          <p:nvPr/>
        </p:nvSpPr>
        <p:spPr>
          <a:xfrm>
            <a:off x="4478400" y="3462840"/>
            <a:ext cx="235440" cy="1216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JVM</a:t>
            </a:r>
            <a:endParaRPr b="0" lang="en-US" sz="800" spc="-1" strike="noStrike">
              <a:latin typeface="Arial"/>
            </a:endParaRPr>
          </a:p>
        </p:txBody>
      </p:sp>
      <p:sp>
        <p:nvSpPr>
          <p:cNvPr id="481" name="CustomShape 23"/>
          <p:cNvSpPr/>
          <p:nvPr/>
        </p:nvSpPr>
        <p:spPr>
          <a:xfrm>
            <a:off x="3902040" y="3814920"/>
            <a:ext cx="799560" cy="637560"/>
          </a:xfrm>
          <a:prstGeom prst="rect">
            <a:avLst/>
          </a:prstGeom>
          <a:noFill/>
          <a:ln w="25560">
            <a:solidFill>
              <a:srgbClr val="ffffff"/>
            </a:solidFill>
            <a:miter/>
          </a:ln>
        </p:spPr>
        <p:style>
          <a:lnRef idx="0"/>
          <a:fillRef idx="0"/>
          <a:effectRef idx="0"/>
          <a:fontRef idx="minor"/>
        </p:style>
      </p:sp>
      <p:sp>
        <p:nvSpPr>
          <p:cNvPr id="482" name="CustomShape 24"/>
          <p:cNvSpPr/>
          <p:nvPr/>
        </p:nvSpPr>
        <p:spPr>
          <a:xfrm>
            <a:off x="4086720" y="3915360"/>
            <a:ext cx="429480" cy="36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800" spc="-1" strike="noStrike">
                <a:solidFill>
                  <a:srgbClr val="ffffff"/>
                </a:solidFill>
                <a:latin typeface="Arial"/>
                <a:ea typeface="Arial Unicode MS"/>
              </a:rPr>
              <a:t>C</a:t>
            </a:r>
            <a:br/>
            <a:r>
              <a:rPr b="0" lang="en-US" sz="800" spc="-1" strike="noStrike">
                <a:solidFill>
                  <a:srgbClr val="ffffff"/>
                </a:solidFill>
                <a:latin typeface="Arial"/>
                <a:ea typeface="Arial Unicode MS"/>
              </a:rPr>
              <a:t>master</a:t>
            </a:r>
            <a:br/>
            <a:r>
              <a:rPr b="0" lang="en-US" sz="800" spc="-1" strike="noStrike">
                <a:solidFill>
                  <a:srgbClr val="ffffff"/>
                </a:solidFill>
                <a:latin typeface="Arial"/>
                <a:ea typeface="Arial Unicode MS"/>
              </a:rPr>
              <a:t>port 8890</a:t>
            </a:r>
            <a:endParaRPr b="0" lang="en-US" sz="800" spc="-1" strike="noStrike">
              <a:latin typeface="Arial"/>
            </a:endParaRPr>
          </a:p>
        </p:txBody>
      </p:sp>
      <p:sp>
        <p:nvSpPr>
          <p:cNvPr id="483" name="CustomShape 25"/>
          <p:cNvSpPr/>
          <p:nvPr/>
        </p:nvSpPr>
        <p:spPr>
          <a:xfrm flipV="1">
            <a:off x="2941560" y="1644840"/>
            <a:ext cx="3824640" cy="217872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84" name="CustomShape 26"/>
          <p:cNvSpPr/>
          <p:nvPr/>
        </p:nvSpPr>
        <p:spPr>
          <a:xfrm flipV="1">
            <a:off x="4301280" y="1642680"/>
            <a:ext cx="3561840" cy="217008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85" name="CustomShape 27"/>
          <p:cNvSpPr/>
          <p:nvPr/>
        </p:nvSpPr>
        <p:spPr>
          <a:xfrm flipH="1" flipV="1">
            <a:off x="2941200" y="4463280"/>
            <a:ext cx="75600" cy="34560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86" name="CustomShape 28"/>
          <p:cNvSpPr/>
          <p:nvPr/>
        </p:nvSpPr>
        <p:spPr>
          <a:xfrm flipH="1" flipV="1">
            <a:off x="4300560" y="4452480"/>
            <a:ext cx="1184040" cy="149040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grpSp>
        <p:nvGrpSpPr>
          <p:cNvPr id="487" name="Group 29"/>
          <p:cNvGrpSpPr/>
          <p:nvPr/>
        </p:nvGrpSpPr>
        <p:grpSpPr>
          <a:xfrm>
            <a:off x="4955400" y="4052880"/>
            <a:ext cx="256320" cy="61560"/>
            <a:chOff x="4955400" y="4052880"/>
            <a:chExt cx="256320" cy="61560"/>
          </a:xfrm>
        </p:grpSpPr>
        <p:sp>
          <p:nvSpPr>
            <p:cNvPr id="488" name="CustomShape 30"/>
            <p:cNvSpPr/>
            <p:nvPr/>
          </p:nvSpPr>
          <p:spPr>
            <a:xfrm>
              <a:off x="4955400" y="4052880"/>
              <a:ext cx="61560" cy="61560"/>
            </a:xfrm>
            <a:prstGeom prst="ellipse">
              <a:avLst/>
            </a:prstGeom>
            <a:solidFill>
              <a:schemeClr val="tx1"/>
            </a:solidFill>
            <a:ln w="25560">
              <a:solidFill>
                <a:srgbClr val="ffffff"/>
              </a:solidFill>
              <a:miter/>
            </a:ln>
          </p:spPr>
          <p:style>
            <a:lnRef idx="0"/>
            <a:fillRef idx="0"/>
            <a:effectRef idx="0"/>
            <a:fontRef idx="minor"/>
          </p:style>
        </p:sp>
        <p:sp>
          <p:nvSpPr>
            <p:cNvPr id="489" name="CustomShape 31"/>
            <p:cNvSpPr/>
            <p:nvPr/>
          </p:nvSpPr>
          <p:spPr>
            <a:xfrm>
              <a:off x="5052600" y="4052880"/>
              <a:ext cx="61920" cy="61560"/>
            </a:xfrm>
            <a:prstGeom prst="ellipse">
              <a:avLst/>
            </a:prstGeom>
            <a:solidFill>
              <a:schemeClr val="tx1"/>
            </a:solidFill>
            <a:ln w="25560">
              <a:solidFill>
                <a:srgbClr val="ffffff"/>
              </a:solidFill>
              <a:miter/>
            </a:ln>
          </p:spPr>
          <p:style>
            <a:lnRef idx="0"/>
            <a:fillRef idx="0"/>
            <a:effectRef idx="0"/>
            <a:fontRef idx="minor"/>
          </p:style>
        </p:sp>
        <p:sp>
          <p:nvSpPr>
            <p:cNvPr id="490" name="CustomShape 32"/>
            <p:cNvSpPr/>
            <p:nvPr/>
          </p:nvSpPr>
          <p:spPr>
            <a:xfrm>
              <a:off x="5150160" y="4052880"/>
              <a:ext cx="61560" cy="61560"/>
            </a:xfrm>
            <a:prstGeom prst="ellipse">
              <a:avLst/>
            </a:prstGeom>
            <a:solidFill>
              <a:schemeClr val="tx1"/>
            </a:solidFill>
            <a:ln w="25560">
              <a:solidFill>
                <a:srgbClr val="ffffff"/>
              </a:solidFill>
              <a:miter/>
            </a:ln>
          </p:spPr>
          <p:style>
            <a:lnRef idx="0"/>
            <a:fillRef idx="0"/>
            <a:effectRef idx="0"/>
            <a:fontRef idx="minor"/>
          </p:style>
        </p:sp>
      </p:grpSp>
      <p:grpSp>
        <p:nvGrpSpPr>
          <p:cNvPr id="491" name="Group 33"/>
          <p:cNvGrpSpPr/>
          <p:nvPr/>
        </p:nvGrpSpPr>
        <p:grpSpPr>
          <a:xfrm>
            <a:off x="2514600" y="4809600"/>
            <a:ext cx="1143000" cy="859320"/>
            <a:chOff x="2514600" y="4809600"/>
            <a:chExt cx="1143000" cy="859320"/>
          </a:xfrm>
        </p:grpSpPr>
        <p:grpSp>
          <p:nvGrpSpPr>
            <p:cNvPr id="492" name="Group 34"/>
            <p:cNvGrpSpPr/>
            <p:nvPr/>
          </p:nvGrpSpPr>
          <p:grpSpPr>
            <a:xfrm>
              <a:off x="2514600" y="4809600"/>
              <a:ext cx="1143000" cy="859320"/>
              <a:chOff x="2514600" y="4809600"/>
              <a:chExt cx="1143000" cy="859320"/>
            </a:xfrm>
          </p:grpSpPr>
          <p:sp>
            <p:nvSpPr>
              <p:cNvPr id="493" name="CustomShape 35"/>
              <p:cNvSpPr/>
              <p:nvPr/>
            </p:nvSpPr>
            <p:spPr>
              <a:xfrm>
                <a:off x="2514600" y="4809600"/>
                <a:ext cx="1142280" cy="150480"/>
              </a:xfrm>
              <a:prstGeom prst="ellipse">
                <a:avLst/>
              </a:prstGeom>
              <a:noFill/>
              <a:ln w="25560">
                <a:solidFill>
                  <a:srgbClr val="ffffff"/>
                </a:solidFill>
                <a:miter/>
              </a:ln>
            </p:spPr>
            <p:style>
              <a:lnRef idx="0"/>
              <a:fillRef idx="0"/>
              <a:effectRef idx="0"/>
              <a:fontRef idx="minor"/>
            </p:style>
          </p:sp>
          <p:sp>
            <p:nvSpPr>
              <p:cNvPr id="494" name="Line 36"/>
              <p:cNvSpPr/>
              <p:nvPr/>
            </p:nvSpPr>
            <p:spPr>
              <a:xfrm>
                <a:off x="2514600" y="4884840"/>
                <a:ext cx="0" cy="64512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495" name="Line 37"/>
              <p:cNvSpPr/>
              <p:nvPr/>
            </p:nvSpPr>
            <p:spPr>
              <a:xfrm>
                <a:off x="3657600" y="4884840"/>
                <a:ext cx="0" cy="64512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496" name="CustomShape 38"/>
              <p:cNvSpPr/>
              <p:nvPr/>
            </p:nvSpPr>
            <p:spPr>
              <a:xfrm rot="5400000">
                <a:off x="2940120" y="4951440"/>
                <a:ext cx="292680" cy="114228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497" name="CustomShape 39"/>
            <p:cNvSpPr/>
            <p:nvPr/>
          </p:nvSpPr>
          <p:spPr>
            <a:xfrm>
              <a:off x="2804040" y="5160960"/>
              <a:ext cx="561600" cy="3042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000" spc="-1" strike="noStrike">
                  <a:solidFill>
                    <a:srgbClr val="ffffff"/>
                  </a:solidFill>
                  <a:latin typeface="Arial"/>
                  <a:ea typeface="Arial Unicode MS"/>
                </a:rPr>
                <a:t>MongoDB</a:t>
              </a:r>
              <a:br/>
              <a:r>
                <a:rPr b="0" lang="en-US" sz="1000" spc="-1" strike="noStrike">
                  <a:solidFill>
                    <a:srgbClr val="ffffff"/>
                  </a:solidFill>
                  <a:latin typeface="Arial"/>
                  <a:ea typeface="Arial Unicode MS"/>
                </a:rPr>
                <a:t>”replica”</a:t>
              </a:r>
              <a:endParaRPr b="0" lang="en-US" sz="1000" spc="-1" strike="noStrike">
                <a:latin typeface="Arial"/>
              </a:endParaRPr>
            </a:p>
          </p:txBody>
        </p:sp>
      </p:grpSp>
      <p:sp>
        <p:nvSpPr>
          <p:cNvPr id="498" name="CustomShape 40"/>
          <p:cNvSpPr/>
          <p:nvPr/>
        </p:nvSpPr>
        <p:spPr>
          <a:xfrm>
            <a:off x="5221800" y="1267560"/>
            <a:ext cx="1031400" cy="37584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050" spc="-1" strike="noStrike">
                <a:solidFill>
                  <a:srgbClr val="ffffff"/>
                </a:solidFill>
                <a:latin typeface="Arial"/>
                <a:ea typeface="Arial Unicode MS"/>
              </a:rPr>
              <a:t>Target Group</a:t>
            </a:r>
            <a:br/>
            <a:r>
              <a:rPr b="0" lang="en-US" sz="1050" spc="-1" strike="noStrike">
                <a:solidFill>
                  <a:srgbClr val="ffffff"/>
                </a:solidFill>
                <a:latin typeface="Arial"/>
                <a:ea typeface="Arial Unicode MS"/>
              </a:rPr>
              <a:t>“B-master”</a:t>
            </a:r>
            <a:endParaRPr b="0" lang="en-US" sz="1050" spc="-1" strike="noStrike">
              <a:solidFill>
                <a:srgbClr val="ffffff"/>
              </a:solidFill>
              <a:latin typeface="Arial"/>
            </a:endParaRPr>
          </a:p>
        </p:txBody>
      </p:sp>
      <p:sp>
        <p:nvSpPr>
          <p:cNvPr id="499" name="CustomShape 41"/>
          <p:cNvSpPr/>
          <p:nvPr/>
        </p:nvSpPr>
        <p:spPr>
          <a:xfrm>
            <a:off x="6319440" y="1269720"/>
            <a:ext cx="1031400" cy="37584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050" spc="-1" strike="noStrike">
                <a:solidFill>
                  <a:srgbClr val="ffffff"/>
                </a:solidFill>
                <a:latin typeface="Arial"/>
                <a:ea typeface="Arial Unicode MS"/>
              </a:rPr>
              <a:t>Target Group</a:t>
            </a:r>
            <a:br/>
            <a:r>
              <a:rPr b="0" lang="en-US" sz="1050" spc="-1" strike="noStrike">
                <a:solidFill>
                  <a:srgbClr val="ffffff"/>
                </a:solidFill>
                <a:latin typeface="Arial"/>
                <a:ea typeface="Arial Unicode MS"/>
              </a:rPr>
              <a:t>“B”</a:t>
            </a:r>
            <a:endParaRPr b="0" lang="en-US" sz="1050" spc="-1" strike="noStrike">
              <a:solidFill>
                <a:srgbClr val="ffffff"/>
              </a:solidFill>
              <a:latin typeface="Arial"/>
            </a:endParaRPr>
          </a:p>
        </p:txBody>
      </p:sp>
      <p:sp>
        <p:nvSpPr>
          <p:cNvPr id="500" name="CustomShape 42"/>
          <p:cNvSpPr/>
          <p:nvPr/>
        </p:nvSpPr>
        <p:spPr>
          <a:xfrm>
            <a:off x="4572000" y="1645920"/>
            <a:ext cx="2925720" cy="219024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501" name="CustomShape 43"/>
          <p:cNvSpPr/>
          <p:nvPr/>
        </p:nvSpPr>
        <p:spPr>
          <a:xfrm>
            <a:off x="9052560" y="1645920"/>
            <a:ext cx="1188360" cy="216864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502" name="CustomShape 44"/>
          <p:cNvSpPr/>
          <p:nvPr/>
        </p:nvSpPr>
        <p:spPr>
          <a:xfrm>
            <a:off x="7507800" y="1267560"/>
            <a:ext cx="1031400" cy="37584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050" spc="-1" strike="noStrike">
                <a:solidFill>
                  <a:srgbClr val="ffffff"/>
                </a:solidFill>
                <a:latin typeface="Arial"/>
                <a:ea typeface="Arial Unicode MS"/>
              </a:rPr>
              <a:t>Target Group</a:t>
            </a:r>
            <a:br/>
            <a:r>
              <a:rPr b="0" lang="en-US" sz="1050" spc="-1" strike="noStrike">
                <a:solidFill>
                  <a:srgbClr val="ffffff"/>
                </a:solidFill>
                <a:latin typeface="Arial"/>
                <a:ea typeface="Arial Unicode MS"/>
              </a:rPr>
              <a:t>“C-master”</a:t>
            </a:r>
            <a:endParaRPr b="0" lang="en-US" sz="1050" spc="-1" strike="noStrike">
              <a:solidFill>
                <a:srgbClr val="ffffff"/>
              </a:solidFill>
              <a:latin typeface="Arial"/>
            </a:endParaRPr>
          </a:p>
        </p:txBody>
      </p:sp>
      <p:sp>
        <p:nvSpPr>
          <p:cNvPr id="503" name="CustomShape 45"/>
          <p:cNvSpPr/>
          <p:nvPr/>
        </p:nvSpPr>
        <p:spPr>
          <a:xfrm>
            <a:off x="8605440" y="1269720"/>
            <a:ext cx="1031400" cy="37584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050" spc="-1" strike="noStrike">
                <a:solidFill>
                  <a:srgbClr val="ffffff"/>
                </a:solidFill>
                <a:latin typeface="Arial"/>
                <a:ea typeface="Arial Unicode MS"/>
              </a:rPr>
              <a:t>Target Group</a:t>
            </a:r>
            <a:br/>
            <a:r>
              <a:rPr b="0" lang="en-US" sz="1050" spc="-1" strike="noStrike">
                <a:solidFill>
                  <a:srgbClr val="ffffff"/>
                </a:solidFill>
                <a:latin typeface="Arial"/>
                <a:ea typeface="Arial Unicode MS"/>
              </a:rPr>
              <a:t>“C”</a:t>
            </a:r>
            <a:endParaRPr b="0" lang="en-US" sz="1050" spc="-1" strike="noStrike">
              <a:solidFill>
                <a:srgbClr val="ffffff"/>
              </a:solidFill>
              <a:latin typeface="Arial"/>
            </a:endParaRPr>
          </a:p>
        </p:txBody>
      </p:sp>
      <p:sp>
        <p:nvSpPr>
          <p:cNvPr id="504" name="CustomShape 46"/>
          <p:cNvSpPr/>
          <p:nvPr/>
        </p:nvSpPr>
        <p:spPr>
          <a:xfrm>
            <a:off x="2926080" y="1267560"/>
            <a:ext cx="1031400" cy="37584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050" spc="-1" strike="noStrike">
                <a:solidFill>
                  <a:srgbClr val="ffffff"/>
                </a:solidFill>
                <a:latin typeface="Arial"/>
                <a:ea typeface="Arial Unicode MS"/>
              </a:rPr>
              <a:t>Target Group</a:t>
            </a:r>
            <a:br/>
            <a:r>
              <a:rPr b="0" lang="en-US" sz="1050" spc="-1" strike="noStrike">
                <a:solidFill>
                  <a:srgbClr val="ffffff"/>
                </a:solidFill>
                <a:latin typeface="Arial"/>
                <a:ea typeface="Arial Unicode MS"/>
              </a:rPr>
              <a:t>“A-master”</a:t>
            </a:r>
            <a:endParaRPr b="0" lang="en-US" sz="1050" spc="-1" strike="noStrike">
              <a:solidFill>
                <a:srgbClr val="ffffff"/>
              </a:solidFill>
              <a:latin typeface="Arial"/>
            </a:endParaRPr>
          </a:p>
        </p:txBody>
      </p:sp>
      <p:sp>
        <p:nvSpPr>
          <p:cNvPr id="505" name="CustomShape 47"/>
          <p:cNvSpPr/>
          <p:nvPr/>
        </p:nvSpPr>
        <p:spPr>
          <a:xfrm>
            <a:off x="4023720" y="1269720"/>
            <a:ext cx="1031400" cy="37584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050" spc="-1" strike="noStrike">
                <a:solidFill>
                  <a:srgbClr val="ffffff"/>
                </a:solidFill>
                <a:latin typeface="Arial"/>
                <a:ea typeface="Arial Unicode MS"/>
              </a:rPr>
              <a:t>Target Group</a:t>
            </a:r>
            <a:br/>
            <a:r>
              <a:rPr b="0" lang="en-US" sz="1050" spc="-1" strike="noStrike">
                <a:solidFill>
                  <a:srgbClr val="ffffff"/>
                </a:solidFill>
                <a:latin typeface="Arial"/>
                <a:ea typeface="Arial Unicode MS"/>
              </a:rPr>
              <a:t>“A”</a:t>
            </a:r>
            <a:endParaRPr b="0" lang="en-US" sz="1050" spc="-1" strike="noStrike">
              <a:solidFill>
                <a:srgbClr val="ffffff"/>
              </a:solidFill>
              <a:latin typeface="Arial"/>
            </a:endParaRPr>
          </a:p>
        </p:txBody>
      </p:sp>
      <p:grpSp>
        <p:nvGrpSpPr>
          <p:cNvPr id="506" name="Group 48"/>
          <p:cNvGrpSpPr/>
          <p:nvPr/>
        </p:nvGrpSpPr>
        <p:grpSpPr>
          <a:xfrm>
            <a:off x="9820080" y="1463040"/>
            <a:ext cx="256320" cy="61560"/>
            <a:chOff x="9820080" y="1463040"/>
            <a:chExt cx="256320" cy="61560"/>
          </a:xfrm>
        </p:grpSpPr>
        <p:sp>
          <p:nvSpPr>
            <p:cNvPr id="507" name="CustomShape 49"/>
            <p:cNvSpPr/>
            <p:nvPr/>
          </p:nvSpPr>
          <p:spPr>
            <a:xfrm>
              <a:off x="9820080" y="1463040"/>
              <a:ext cx="61560" cy="61560"/>
            </a:xfrm>
            <a:prstGeom prst="ellipse">
              <a:avLst/>
            </a:prstGeom>
            <a:solidFill>
              <a:schemeClr val="tx1"/>
            </a:solidFill>
            <a:ln w="25560">
              <a:solidFill>
                <a:srgbClr val="ffffff"/>
              </a:solidFill>
              <a:miter/>
            </a:ln>
          </p:spPr>
          <p:style>
            <a:lnRef idx="0"/>
            <a:fillRef idx="0"/>
            <a:effectRef idx="0"/>
            <a:fontRef idx="minor"/>
          </p:style>
        </p:sp>
        <p:sp>
          <p:nvSpPr>
            <p:cNvPr id="508" name="CustomShape 50"/>
            <p:cNvSpPr/>
            <p:nvPr/>
          </p:nvSpPr>
          <p:spPr>
            <a:xfrm>
              <a:off x="9917280" y="1463040"/>
              <a:ext cx="61920" cy="61560"/>
            </a:xfrm>
            <a:prstGeom prst="ellipse">
              <a:avLst/>
            </a:prstGeom>
            <a:solidFill>
              <a:schemeClr val="tx1"/>
            </a:solidFill>
            <a:ln w="25560">
              <a:solidFill>
                <a:srgbClr val="ffffff"/>
              </a:solidFill>
              <a:miter/>
            </a:ln>
          </p:spPr>
          <p:style>
            <a:lnRef idx="0"/>
            <a:fillRef idx="0"/>
            <a:effectRef idx="0"/>
            <a:fontRef idx="minor"/>
          </p:style>
        </p:sp>
        <p:sp>
          <p:nvSpPr>
            <p:cNvPr id="509" name="CustomShape 51"/>
            <p:cNvSpPr/>
            <p:nvPr/>
          </p:nvSpPr>
          <p:spPr>
            <a:xfrm>
              <a:off x="10014840" y="1463040"/>
              <a:ext cx="61560" cy="61560"/>
            </a:xfrm>
            <a:prstGeom prst="ellipse">
              <a:avLst/>
            </a:prstGeom>
            <a:solidFill>
              <a:schemeClr val="tx1"/>
            </a:solidFill>
            <a:ln w="25560">
              <a:solidFill>
                <a:srgbClr val="ffffff"/>
              </a:solidFill>
              <a:miter/>
            </a:ln>
          </p:spPr>
          <p:style>
            <a:lnRef idx="0"/>
            <a:fillRef idx="0"/>
            <a:effectRef idx="0"/>
            <a:fontRef idx="minor"/>
          </p:style>
        </p:sp>
      </p:grpSp>
      <p:pic>
        <p:nvPicPr>
          <p:cNvPr id="510" name="Picture 53_1" descr="rabbitmq_logo_strap.png"/>
          <p:cNvPicPr/>
          <p:nvPr/>
        </p:nvPicPr>
        <p:blipFill>
          <a:blip r:embed="rId1"/>
          <a:stretch/>
        </p:blipFill>
        <p:spPr>
          <a:xfrm>
            <a:off x="6421680" y="6205680"/>
            <a:ext cx="466920" cy="97560"/>
          </a:xfrm>
          <a:prstGeom prst="rect">
            <a:avLst/>
          </a:prstGeom>
          <a:ln>
            <a:noFill/>
          </a:ln>
        </p:spPr>
      </p:pic>
      <p:sp>
        <p:nvSpPr>
          <p:cNvPr id="511" name="CustomShape 52"/>
          <p:cNvSpPr/>
          <p:nvPr/>
        </p:nvSpPr>
        <p:spPr>
          <a:xfrm>
            <a:off x="6276960" y="5943600"/>
            <a:ext cx="763560" cy="628560"/>
          </a:xfrm>
          <a:prstGeom prst="rect">
            <a:avLst/>
          </a:prstGeom>
          <a:noFill/>
          <a:ln w="25560">
            <a:solidFill>
              <a:srgbClr val="ffffff"/>
            </a:solidFill>
            <a:miter/>
          </a:ln>
        </p:spPr>
        <p:style>
          <a:lnRef idx="0"/>
          <a:fillRef idx="0"/>
          <a:effectRef idx="0"/>
          <a:fontRef idx="minor"/>
        </p:style>
      </p:sp>
      <p:sp>
        <p:nvSpPr>
          <p:cNvPr id="512" name="CustomShape 53"/>
          <p:cNvSpPr/>
          <p:nvPr/>
        </p:nvSpPr>
        <p:spPr>
          <a:xfrm>
            <a:off x="6618240" y="6002640"/>
            <a:ext cx="31968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rabbitmq</a:t>
            </a:r>
            <a:endParaRPr b="0" lang="en-US" sz="600" spc="-1" strike="noStrike">
              <a:latin typeface="Arial"/>
            </a:endParaRPr>
          </a:p>
        </p:txBody>
      </p:sp>
      <p:sp>
        <p:nvSpPr>
          <p:cNvPr id="513" name="CustomShape 54"/>
          <p:cNvSpPr/>
          <p:nvPr/>
        </p:nvSpPr>
        <p:spPr>
          <a:xfrm flipH="1" flipV="1">
            <a:off x="4300560" y="4452480"/>
            <a:ext cx="2189880" cy="149040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14" name="CustomShape 55"/>
          <p:cNvSpPr/>
          <p:nvPr/>
        </p:nvSpPr>
        <p:spPr>
          <a:xfrm flipH="1" flipV="1">
            <a:off x="1579680" y="4474080"/>
            <a:ext cx="4695480" cy="156024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15" name="CustomShape 56"/>
          <p:cNvSpPr/>
          <p:nvPr/>
        </p:nvSpPr>
        <p:spPr>
          <a:xfrm rot="47400">
            <a:off x="1320840" y="2184120"/>
            <a:ext cx="664200" cy="30456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2000" spc="-1" strike="noStrike">
                <a:solidFill>
                  <a:srgbClr val="ffffff"/>
                </a:solidFill>
                <a:latin typeface="Arial"/>
                <a:ea typeface="Arial Unicode MS"/>
              </a:rPr>
              <a:t>HTTP</a:t>
            </a:r>
            <a:endParaRPr b="0" lang="en-US" sz="2000" spc="-1" strike="noStrike">
              <a:latin typeface="Arial"/>
            </a:endParaRPr>
          </a:p>
        </p:txBody>
      </p:sp>
      <p:sp>
        <p:nvSpPr>
          <p:cNvPr id="516" name="CustomShape 57"/>
          <p:cNvSpPr/>
          <p:nvPr/>
        </p:nvSpPr>
        <p:spPr>
          <a:xfrm>
            <a:off x="6697800" y="3108960"/>
            <a:ext cx="4640400" cy="2651400"/>
          </a:xfrm>
          <a:prstGeom prst="rect">
            <a:avLst/>
          </a:prstGeom>
          <a:noFill/>
          <a:ln w="25560">
            <a:solidFill>
              <a:srgbClr val="ffffff"/>
            </a:solidFill>
            <a:miter/>
          </a:ln>
        </p:spPr>
        <p:style>
          <a:lnRef idx="0"/>
          <a:fillRef idx="0"/>
          <a:effectRef idx="0"/>
          <a:fontRef idx="minor"/>
        </p:style>
      </p:sp>
      <p:sp>
        <p:nvSpPr>
          <p:cNvPr id="517" name="CustomShape 58"/>
          <p:cNvSpPr/>
          <p:nvPr/>
        </p:nvSpPr>
        <p:spPr>
          <a:xfrm>
            <a:off x="10420560" y="3130560"/>
            <a:ext cx="801000" cy="1213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Multi-instance #1</a:t>
            </a:r>
            <a:endParaRPr b="0" lang="en-US" sz="800" spc="-1" strike="noStrike">
              <a:latin typeface="Arial"/>
            </a:endParaRPr>
          </a:p>
        </p:txBody>
      </p:sp>
      <p:sp>
        <p:nvSpPr>
          <p:cNvPr id="518" name="CustomShape 59"/>
          <p:cNvSpPr/>
          <p:nvPr/>
        </p:nvSpPr>
        <p:spPr>
          <a:xfrm>
            <a:off x="6953400" y="3484080"/>
            <a:ext cx="1104120" cy="1142280"/>
          </a:xfrm>
          <a:prstGeom prst="rect">
            <a:avLst/>
          </a:prstGeom>
          <a:noFill/>
          <a:ln w="25560">
            <a:solidFill>
              <a:srgbClr val="ffffff"/>
            </a:solidFill>
            <a:miter/>
          </a:ln>
        </p:spPr>
        <p:style>
          <a:lnRef idx="0"/>
          <a:fillRef idx="0"/>
          <a:effectRef idx="0"/>
          <a:fontRef idx="minor"/>
        </p:style>
      </p:sp>
      <p:sp>
        <p:nvSpPr>
          <p:cNvPr id="519" name="CustomShape 60"/>
          <p:cNvSpPr/>
          <p:nvPr/>
        </p:nvSpPr>
        <p:spPr>
          <a:xfrm>
            <a:off x="7701120" y="3484080"/>
            <a:ext cx="235440" cy="1216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JVM</a:t>
            </a:r>
            <a:endParaRPr b="0" lang="en-US" sz="800" spc="-1" strike="noStrike">
              <a:latin typeface="Arial"/>
            </a:endParaRPr>
          </a:p>
        </p:txBody>
      </p:sp>
      <p:sp>
        <p:nvSpPr>
          <p:cNvPr id="520" name="CustomShape 61"/>
          <p:cNvSpPr/>
          <p:nvPr/>
        </p:nvSpPr>
        <p:spPr>
          <a:xfrm>
            <a:off x="7124760" y="3836520"/>
            <a:ext cx="799560" cy="637560"/>
          </a:xfrm>
          <a:prstGeom prst="rect">
            <a:avLst/>
          </a:prstGeom>
          <a:noFill/>
          <a:ln w="25560">
            <a:solidFill>
              <a:srgbClr val="ffffff"/>
            </a:solidFill>
            <a:miter/>
          </a:ln>
        </p:spPr>
        <p:style>
          <a:lnRef idx="0"/>
          <a:fillRef idx="0"/>
          <a:effectRef idx="0"/>
          <a:fontRef idx="minor"/>
        </p:style>
      </p:sp>
      <p:sp>
        <p:nvSpPr>
          <p:cNvPr id="521" name="CustomShape 62"/>
          <p:cNvSpPr/>
          <p:nvPr/>
        </p:nvSpPr>
        <p:spPr>
          <a:xfrm>
            <a:off x="7309440" y="3936600"/>
            <a:ext cx="429480" cy="36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800" spc="-1" strike="noStrike">
                <a:solidFill>
                  <a:srgbClr val="ffffff"/>
                </a:solidFill>
                <a:latin typeface="Arial"/>
                <a:ea typeface="Arial Unicode MS"/>
              </a:rPr>
              <a:t>A</a:t>
            </a:r>
            <a:br/>
            <a:r>
              <a:rPr b="0" lang="en-US" sz="800" spc="-1" strike="noStrike">
                <a:solidFill>
                  <a:srgbClr val="ffffff"/>
                </a:solidFill>
                <a:latin typeface="Arial"/>
                <a:ea typeface="Arial Unicode MS"/>
              </a:rPr>
              <a:t>replica</a:t>
            </a:r>
            <a:br/>
            <a:r>
              <a:rPr b="0" lang="en-US" sz="800" spc="-1" strike="noStrike">
                <a:solidFill>
                  <a:srgbClr val="ffffff"/>
                </a:solidFill>
                <a:latin typeface="Arial"/>
                <a:ea typeface="Arial Unicode MS"/>
              </a:rPr>
              <a:t>port 8888</a:t>
            </a:r>
            <a:endParaRPr b="0" lang="en-US" sz="800" spc="-1" strike="noStrike">
              <a:latin typeface="Arial"/>
            </a:endParaRPr>
          </a:p>
        </p:txBody>
      </p:sp>
      <p:sp>
        <p:nvSpPr>
          <p:cNvPr id="522" name="CustomShape 63"/>
          <p:cNvSpPr/>
          <p:nvPr/>
        </p:nvSpPr>
        <p:spPr>
          <a:xfrm flipH="1" flipV="1">
            <a:off x="7524360" y="4474080"/>
            <a:ext cx="933120" cy="64584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23" name="CustomShape 64"/>
          <p:cNvSpPr/>
          <p:nvPr/>
        </p:nvSpPr>
        <p:spPr>
          <a:xfrm>
            <a:off x="8313840" y="3473280"/>
            <a:ext cx="1104120" cy="1142280"/>
          </a:xfrm>
          <a:prstGeom prst="rect">
            <a:avLst/>
          </a:prstGeom>
          <a:noFill/>
          <a:ln w="25560">
            <a:solidFill>
              <a:srgbClr val="ffffff"/>
            </a:solidFill>
            <a:miter/>
          </a:ln>
        </p:spPr>
        <p:style>
          <a:lnRef idx="0"/>
          <a:fillRef idx="0"/>
          <a:effectRef idx="0"/>
          <a:fontRef idx="minor"/>
        </p:style>
      </p:sp>
      <p:sp>
        <p:nvSpPr>
          <p:cNvPr id="524" name="CustomShape 65"/>
          <p:cNvSpPr/>
          <p:nvPr/>
        </p:nvSpPr>
        <p:spPr>
          <a:xfrm>
            <a:off x="9061560" y="3473280"/>
            <a:ext cx="235440" cy="1216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JVM</a:t>
            </a:r>
            <a:endParaRPr b="0" lang="en-US" sz="800" spc="-1" strike="noStrike">
              <a:latin typeface="Arial"/>
            </a:endParaRPr>
          </a:p>
        </p:txBody>
      </p:sp>
      <p:sp>
        <p:nvSpPr>
          <p:cNvPr id="525" name="CustomShape 66"/>
          <p:cNvSpPr/>
          <p:nvPr/>
        </p:nvSpPr>
        <p:spPr>
          <a:xfrm>
            <a:off x="8485200" y="3825720"/>
            <a:ext cx="799560" cy="637560"/>
          </a:xfrm>
          <a:prstGeom prst="rect">
            <a:avLst/>
          </a:prstGeom>
          <a:noFill/>
          <a:ln w="25560">
            <a:solidFill>
              <a:srgbClr val="ffffff"/>
            </a:solidFill>
            <a:miter/>
          </a:ln>
        </p:spPr>
        <p:style>
          <a:lnRef idx="0"/>
          <a:fillRef idx="0"/>
          <a:effectRef idx="0"/>
          <a:fontRef idx="minor"/>
        </p:style>
      </p:sp>
      <p:sp>
        <p:nvSpPr>
          <p:cNvPr id="526" name="CustomShape 67"/>
          <p:cNvSpPr/>
          <p:nvPr/>
        </p:nvSpPr>
        <p:spPr>
          <a:xfrm>
            <a:off x="8669880" y="3926160"/>
            <a:ext cx="429480" cy="36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800" spc="-1" strike="noStrike">
                <a:solidFill>
                  <a:srgbClr val="ffffff"/>
                </a:solidFill>
                <a:latin typeface="Arial"/>
                <a:ea typeface="Arial Unicode MS"/>
              </a:rPr>
              <a:t>B</a:t>
            </a:r>
            <a:br/>
            <a:r>
              <a:rPr b="0" lang="en-US" sz="800" spc="-1" strike="noStrike">
                <a:solidFill>
                  <a:srgbClr val="ffffff"/>
                </a:solidFill>
                <a:latin typeface="Arial"/>
                <a:ea typeface="Arial Unicode MS"/>
              </a:rPr>
              <a:t>master</a:t>
            </a:r>
            <a:br/>
            <a:r>
              <a:rPr b="0" lang="en-US" sz="800" spc="-1" strike="noStrike">
                <a:solidFill>
                  <a:srgbClr val="ffffff"/>
                </a:solidFill>
                <a:latin typeface="Arial"/>
                <a:ea typeface="Arial Unicode MS"/>
              </a:rPr>
              <a:t>port 8889</a:t>
            </a:r>
            <a:endParaRPr b="0" lang="en-US" sz="800" spc="-1" strike="noStrike">
              <a:latin typeface="Arial"/>
            </a:endParaRPr>
          </a:p>
        </p:txBody>
      </p:sp>
      <p:sp>
        <p:nvSpPr>
          <p:cNvPr id="527" name="CustomShape 68"/>
          <p:cNvSpPr/>
          <p:nvPr/>
        </p:nvSpPr>
        <p:spPr>
          <a:xfrm>
            <a:off x="9674280" y="3462840"/>
            <a:ext cx="1104120" cy="1142280"/>
          </a:xfrm>
          <a:prstGeom prst="rect">
            <a:avLst/>
          </a:prstGeom>
          <a:noFill/>
          <a:ln w="25560">
            <a:solidFill>
              <a:srgbClr val="ffffff"/>
            </a:solidFill>
            <a:miter/>
          </a:ln>
        </p:spPr>
        <p:style>
          <a:lnRef idx="0"/>
          <a:fillRef idx="0"/>
          <a:effectRef idx="0"/>
          <a:fontRef idx="minor"/>
        </p:style>
      </p:sp>
      <p:sp>
        <p:nvSpPr>
          <p:cNvPr id="528" name="CustomShape 69"/>
          <p:cNvSpPr/>
          <p:nvPr/>
        </p:nvSpPr>
        <p:spPr>
          <a:xfrm>
            <a:off x="10422000" y="3462840"/>
            <a:ext cx="235440" cy="1216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JVM</a:t>
            </a:r>
            <a:endParaRPr b="0" lang="en-US" sz="800" spc="-1" strike="noStrike">
              <a:latin typeface="Arial"/>
            </a:endParaRPr>
          </a:p>
        </p:txBody>
      </p:sp>
      <p:sp>
        <p:nvSpPr>
          <p:cNvPr id="529" name="CustomShape 70"/>
          <p:cNvSpPr/>
          <p:nvPr/>
        </p:nvSpPr>
        <p:spPr>
          <a:xfrm>
            <a:off x="9845640" y="3814920"/>
            <a:ext cx="799560" cy="637560"/>
          </a:xfrm>
          <a:prstGeom prst="rect">
            <a:avLst/>
          </a:prstGeom>
          <a:noFill/>
          <a:ln w="25560">
            <a:solidFill>
              <a:srgbClr val="ffffff"/>
            </a:solidFill>
            <a:miter/>
          </a:ln>
        </p:spPr>
        <p:style>
          <a:lnRef idx="0"/>
          <a:fillRef idx="0"/>
          <a:effectRef idx="0"/>
          <a:fontRef idx="minor"/>
        </p:style>
      </p:sp>
      <p:sp>
        <p:nvSpPr>
          <p:cNvPr id="530" name="CustomShape 71"/>
          <p:cNvSpPr/>
          <p:nvPr/>
        </p:nvSpPr>
        <p:spPr>
          <a:xfrm>
            <a:off x="10030680" y="3915360"/>
            <a:ext cx="429480" cy="36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800" spc="-1" strike="noStrike">
                <a:solidFill>
                  <a:srgbClr val="ffffff"/>
                </a:solidFill>
                <a:latin typeface="Arial"/>
                <a:ea typeface="Arial Unicode MS"/>
              </a:rPr>
              <a:t>C</a:t>
            </a:r>
            <a:br/>
            <a:r>
              <a:rPr b="0" lang="en-US" sz="800" spc="-1" strike="noStrike">
                <a:solidFill>
                  <a:srgbClr val="ffffff"/>
                </a:solidFill>
                <a:latin typeface="Arial"/>
                <a:ea typeface="Arial Unicode MS"/>
              </a:rPr>
              <a:t>replica</a:t>
            </a:r>
            <a:br/>
            <a:r>
              <a:rPr b="0" lang="en-US" sz="800" spc="-1" strike="noStrike">
                <a:solidFill>
                  <a:srgbClr val="ffffff"/>
                </a:solidFill>
                <a:latin typeface="Arial"/>
                <a:ea typeface="Arial Unicode MS"/>
              </a:rPr>
              <a:t>port 8890</a:t>
            </a:r>
            <a:endParaRPr b="0" lang="en-US" sz="800" spc="-1" strike="noStrike">
              <a:latin typeface="Arial"/>
            </a:endParaRPr>
          </a:p>
        </p:txBody>
      </p:sp>
      <p:sp>
        <p:nvSpPr>
          <p:cNvPr id="531" name="CustomShape 72"/>
          <p:cNvSpPr/>
          <p:nvPr/>
        </p:nvSpPr>
        <p:spPr>
          <a:xfrm flipV="1">
            <a:off x="5668920" y="4462560"/>
            <a:ext cx="3215520" cy="147960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32" name="CustomShape 73"/>
          <p:cNvSpPr/>
          <p:nvPr/>
        </p:nvSpPr>
        <p:spPr>
          <a:xfrm flipV="1">
            <a:off x="9601200" y="4452480"/>
            <a:ext cx="644040" cy="75888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grpSp>
        <p:nvGrpSpPr>
          <p:cNvPr id="533" name="Group 74"/>
          <p:cNvGrpSpPr/>
          <p:nvPr/>
        </p:nvGrpSpPr>
        <p:grpSpPr>
          <a:xfrm>
            <a:off x="10899000" y="4052880"/>
            <a:ext cx="256320" cy="61560"/>
            <a:chOff x="10899000" y="4052880"/>
            <a:chExt cx="256320" cy="61560"/>
          </a:xfrm>
        </p:grpSpPr>
        <p:sp>
          <p:nvSpPr>
            <p:cNvPr id="534" name="CustomShape 75"/>
            <p:cNvSpPr/>
            <p:nvPr/>
          </p:nvSpPr>
          <p:spPr>
            <a:xfrm>
              <a:off x="10899000" y="4052880"/>
              <a:ext cx="61560" cy="61560"/>
            </a:xfrm>
            <a:prstGeom prst="ellipse">
              <a:avLst/>
            </a:prstGeom>
            <a:solidFill>
              <a:schemeClr val="tx1"/>
            </a:solidFill>
            <a:ln w="25560">
              <a:solidFill>
                <a:srgbClr val="ffffff"/>
              </a:solidFill>
              <a:miter/>
            </a:ln>
          </p:spPr>
          <p:style>
            <a:lnRef idx="0"/>
            <a:fillRef idx="0"/>
            <a:effectRef idx="0"/>
            <a:fontRef idx="minor"/>
          </p:style>
        </p:sp>
        <p:sp>
          <p:nvSpPr>
            <p:cNvPr id="535" name="CustomShape 76"/>
            <p:cNvSpPr/>
            <p:nvPr/>
          </p:nvSpPr>
          <p:spPr>
            <a:xfrm>
              <a:off x="10996200" y="4052880"/>
              <a:ext cx="61920" cy="61560"/>
            </a:xfrm>
            <a:prstGeom prst="ellipse">
              <a:avLst/>
            </a:prstGeom>
            <a:solidFill>
              <a:schemeClr val="tx1"/>
            </a:solidFill>
            <a:ln w="25560">
              <a:solidFill>
                <a:srgbClr val="ffffff"/>
              </a:solidFill>
              <a:miter/>
            </a:ln>
          </p:spPr>
          <p:style>
            <a:lnRef idx="0"/>
            <a:fillRef idx="0"/>
            <a:effectRef idx="0"/>
            <a:fontRef idx="minor"/>
          </p:style>
        </p:sp>
        <p:sp>
          <p:nvSpPr>
            <p:cNvPr id="536" name="CustomShape 77"/>
            <p:cNvSpPr/>
            <p:nvPr/>
          </p:nvSpPr>
          <p:spPr>
            <a:xfrm>
              <a:off x="11093760" y="4052880"/>
              <a:ext cx="61560" cy="61560"/>
            </a:xfrm>
            <a:prstGeom prst="ellipse">
              <a:avLst/>
            </a:prstGeom>
            <a:solidFill>
              <a:schemeClr val="tx1"/>
            </a:solidFill>
            <a:ln w="25560">
              <a:solidFill>
                <a:srgbClr val="ffffff"/>
              </a:solidFill>
              <a:miter/>
            </a:ln>
          </p:spPr>
          <p:style>
            <a:lnRef idx="0"/>
            <a:fillRef idx="0"/>
            <a:effectRef idx="0"/>
            <a:fontRef idx="minor"/>
          </p:style>
        </p:sp>
      </p:grpSp>
      <p:grpSp>
        <p:nvGrpSpPr>
          <p:cNvPr id="537" name="Group 78"/>
          <p:cNvGrpSpPr/>
          <p:nvPr/>
        </p:nvGrpSpPr>
        <p:grpSpPr>
          <a:xfrm>
            <a:off x="8458200" y="4809600"/>
            <a:ext cx="1143000" cy="859320"/>
            <a:chOff x="8458200" y="4809600"/>
            <a:chExt cx="1143000" cy="859320"/>
          </a:xfrm>
        </p:grpSpPr>
        <p:grpSp>
          <p:nvGrpSpPr>
            <p:cNvPr id="538" name="Group 79"/>
            <p:cNvGrpSpPr/>
            <p:nvPr/>
          </p:nvGrpSpPr>
          <p:grpSpPr>
            <a:xfrm>
              <a:off x="8458200" y="4809600"/>
              <a:ext cx="1143000" cy="859320"/>
              <a:chOff x="8458200" y="4809600"/>
              <a:chExt cx="1143000" cy="859320"/>
            </a:xfrm>
          </p:grpSpPr>
          <p:sp>
            <p:nvSpPr>
              <p:cNvPr id="539" name="CustomShape 80"/>
              <p:cNvSpPr/>
              <p:nvPr/>
            </p:nvSpPr>
            <p:spPr>
              <a:xfrm>
                <a:off x="8458200" y="4809600"/>
                <a:ext cx="1142280" cy="150480"/>
              </a:xfrm>
              <a:prstGeom prst="ellipse">
                <a:avLst/>
              </a:prstGeom>
              <a:noFill/>
              <a:ln w="25560">
                <a:solidFill>
                  <a:srgbClr val="ffffff"/>
                </a:solidFill>
                <a:miter/>
              </a:ln>
            </p:spPr>
            <p:style>
              <a:lnRef idx="0"/>
              <a:fillRef idx="0"/>
              <a:effectRef idx="0"/>
              <a:fontRef idx="minor"/>
            </p:style>
          </p:sp>
          <p:sp>
            <p:nvSpPr>
              <p:cNvPr id="540" name="Line 81"/>
              <p:cNvSpPr/>
              <p:nvPr/>
            </p:nvSpPr>
            <p:spPr>
              <a:xfrm>
                <a:off x="8458200" y="4884840"/>
                <a:ext cx="0" cy="64512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541" name="Line 82"/>
              <p:cNvSpPr/>
              <p:nvPr/>
            </p:nvSpPr>
            <p:spPr>
              <a:xfrm>
                <a:off x="9601200" y="4884840"/>
                <a:ext cx="0" cy="64512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542" name="CustomShape 83"/>
              <p:cNvSpPr/>
              <p:nvPr/>
            </p:nvSpPr>
            <p:spPr>
              <a:xfrm rot="5400000">
                <a:off x="8883720" y="4951440"/>
                <a:ext cx="292680" cy="114228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543" name="CustomShape 84"/>
            <p:cNvSpPr/>
            <p:nvPr/>
          </p:nvSpPr>
          <p:spPr>
            <a:xfrm>
              <a:off x="8747640" y="5160960"/>
              <a:ext cx="561600" cy="3042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000" spc="-1" strike="noStrike">
                  <a:solidFill>
                    <a:srgbClr val="ffffff"/>
                  </a:solidFill>
                  <a:latin typeface="Arial"/>
                  <a:ea typeface="Arial Unicode MS"/>
                </a:rPr>
                <a:t>MongoDB</a:t>
              </a:r>
              <a:br/>
              <a:r>
                <a:rPr b="0" lang="en-US" sz="1000" spc="-1" strike="noStrike">
                  <a:solidFill>
                    <a:srgbClr val="ffffff"/>
                  </a:solidFill>
                  <a:latin typeface="Arial"/>
                  <a:ea typeface="Arial Unicode MS"/>
                </a:rPr>
                <a:t>”replica”</a:t>
              </a:r>
              <a:endParaRPr b="0" lang="en-US" sz="1000" spc="-1" strike="noStrike">
                <a:latin typeface="Arial"/>
              </a:endParaRPr>
            </a:p>
          </p:txBody>
        </p:sp>
      </p:grpSp>
      <p:sp>
        <p:nvSpPr>
          <p:cNvPr id="544" name="CustomShape 85"/>
          <p:cNvSpPr/>
          <p:nvPr/>
        </p:nvSpPr>
        <p:spPr>
          <a:xfrm flipV="1">
            <a:off x="7040880" y="4451760"/>
            <a:ext cx="3204360" cy="167328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45" name="CustomShape 86"/>
          <p:cNvSpPr/>
          <p:nvPr/>
        </p:nvSpPr>
        <p:spPr>
          <a:xfrm flipV="1">
            <a:off x="6675120" y="4474080"/>
            <a:ext cx="849240" cy="146880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46" name="CustomShape 87"/>
          <p:cNvSpPr/>
          <p:nvPr/>
        </p:nvSpPr>
        <p:spPr>
          <a:xfrm>
            <a:off x="5760720" y="1645920"/>
            <a:ext cx="3017160" cy="217944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547" name="CustomShape 88"/>
          <p:cNvSpPr/>
          <p:nvPr/>
        </p:nvSpPr>
        <p:spPr>
          <a:xfrm flipH="1">
            <a:off x="4388400" y="1639440"/>
            <a:ext cx="4656960" cy="218520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548" name="CustomShape 89"/>
          <p:cNvSpPr/>
          <p:nvPr/>
        </p:nvSpPr>
        <p:spPr>
          <a:xfrm flipV="1">
            <a:off x="6858000" y="4462560"/>
            <a:ext cx="2026440" cy="147960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grpSp>
        <p:nvGrpSpPr>
          <p:cNvPr id="549" name="Group 90"/>
          <p:cNvGrpSpPr/>
          <p:nvPr/>
        </p:nvGrpSpPr>
        <p:grpSpPr>
          <a:xfrm>
            <a:off x="5231160" y="5999040"/>
            <a:ext cx="870480" cy="654480"/>
            <a:chOff x="5231160" y="5999040"/>
            <a:chExt cx="870480" cy="654480"/>
          </a:xfrm>
        </p:grpSpPr>
        <p:grpSp>
          <p:nvGrpSpPr>
            <p:cNvPr id="550" name="Group 91"/>
            <p:cNvGrpSpPr/>
            <p:nvPr/>
          </p:nvGrpSpPr>
          <p:grpSpPr>
            <a:xfrm>
              <a:off x="5231160" y="5999040"/>
              <a:ext cx="870480" cy="654480"/>
              <a:chOff x="5231160" y="5999040"/>
              <a:chExt cx="870480" cy="654480"/>
            </a:xfrm>
          </p:grpSpPr>
          <p:sp>
            <p:nvSpPr>
              <p:cNvPr id="551" name="CustomShape 92"/>
              <p:cNvSpPr/>
              <p:nvPr/>
            </p:nvSpPr>
            <p:spPr>
              <a:xfrm>
                <a:off x="5231520" y="5999040"/>
                <a:ext cx="870120" cy="114480"/>
              </a:xfrm>
              <a:prstGeom prst="ellipse">
                <a:avLst/>
              </a:prstGeom>
              <a:noFill/>
              <a:ln w="25560">
                <a:solidFill>
                  <a:srgbClr val="ffffff"/>
                </a:solidFill>
                <a:miter/>
              </a:ln>
            </p:spPr>
            <p:style>
              <a:lnRef idx="0"/>
              <a:fillRef idx="0"/>
              <a:effectRef idx="0"/>
              <a:fontRef idx="minor"/>
            </p:style>
          </p:sp>
          <p:sp>
            <p:nvSpPr>
              <p:cNvPr id="552" name="Line 93"/>
              <p:cNvSpPr/>
              <p:nvPr/>
            </p:nvSpPr>
            <p:spPr>
              <a:xfrm>
                <a:off x="5231160" y="6056280"/>
                <a:ext cx="0" cy="4914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553" name="Line 94"/>
              <p:cNvSpPr/>
              <p:nvPr/>
            </p:nvSpPr>
            <p:spPr>
              <a:xfrm>
                <a:off x="6101640" y="6056280"/>
                <a:ext cx="0" cy="4914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554" name="CustomShape 95"/>
              <p:cNvSpPr/>
              <p:nvPr/>
            </p:nvSpPr>
            <p:spPr>
              <a:xfrm rot="5400000">
                <a:off x="5555160" y="6107040"/>
                <a:ext cx="222840" cy="86976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555" name="CustomShape 96"/>
            <p:cNvSpPr/>
            <p:nvPr/>
          </p:nvSpPr>
          <p:spPr>
            <a:xfrm>
              <a:off x="5385600" y="6266520"/>
              <a:ext cx="560160" cy="303120"/>
            </a:xfrm>
            <a:prstGeom prst="rect">
              <a:avLst/>
            </a:prstGeom>
            <a:noFill/>
            <a:ln>
              <a:noFill/>
            </a:ln>
          </p:spPr>
          <p:style>
            <a:lnRef idx="0"/>
            <a:fillRef idx="0"/>
            <a:effectRef idx="0"/>
            <a:fontRef idx="minor"/>
          </p:style>
        </p:sp>
      </p:grpSp>
      <p:grpSp>
        <p:nvGrpSpPr>
          <p:cNvPr id="556" name="Group 97"/>
          <p:cNvGrpSpPr/>
          <p:nvPr/>
        </p:nvGrpSpPr>
        <p:grpSpPr>
          <a:xfrm>
            <a:off x="5370120" y="6090480"/>
            <a:ext cx="870480" cy="654480"/>
            <a:chOff x="5370120" y="6090480"/>
            <a:chExt cx="870480" cy="654480"/>
          </a:xfrm>
        </p:grpSpPr>
        <p:grpSp>
          <p:nvGrpSpPr>
            <p:cNvPr id="557" name="Group 98"/>
            <p:cNvGrpSpPr/>
            <p:nvPr/>
          </p:nvGrpSpPr>
          <p:grpSpPr>
            <a:xfrm>
              <a:off x="5370120" y="6090480"/>
              <a:ext cx="870480" cy="654480"/>
              <a:chOff x="5370120" y="6090480"/>
              <a:chExt cx="870480" cy="654480"/>
            </a:xfrm>
          </p:grpSpPr>
          <p:sp>
            <p:nvSpPr>
              <p:cNvPr id="558" name="CustomShape 99"/>
              <p:cNvSpPr/>
              <p:nvPr/>
            </p:nvSpPr>
            <p:spPr>
              <a:xfrm>
                <a:off x="5370480" y="6090480"/>
                <a:ext cx="870120" cy="114480"/>
              </a:xfrm>
              <a:prstGeom prst="ellipse">
                <a:avLst/>
              </a:prstGeom>
              <a:noFill/>
              <a:ln w="25560">
                <a:solidFill>
                  <a:srgbClr val="ffffff"/>
                </a:solidFill>
                <a:miter/>
              </a:ln>
            </p:spPr>
            <p:style>
              <a:lnRef idx="0"/>
              <a:fillRef idx="0"/>
              <a:effectRef idx="0"/>
              <a:fontRef idx="minor"/>
            </p:style>
          </p:sp>
          <p:sp>
            <p:nvSpPr>
              <p:cNvPr id="559" name="Line 100"/>
              <p:cNvSpPr/>
              <p:nvPr/>
            </p:nvSpPr>
            <p:spPr>
              <a:xfrm>
                <a:off x="5370120" y="6147720"/>
                <a:ext cx="0" cy="4914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560" name="Line 101"/>
              <p:cNvSpPr/>
              <p:nvPr/>
            </p:nvSpPr>
            <p:spPr>
              <a:xfrm>
                <a:off x="6240600" y="6147720"/>
                <a:ext cx="0" cy="4914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561" name="CustomShape 102"/>
              <p:cNvSpPr/>
              <p:nvPr/>
            </p:nvSpPr>
            <p:spPr>
              <a:xfrm rot="5400000">
                <a:off x="5694120" y="6198480"/>
                <a:ext cx="222840" cy="86976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562" name="CustomShape 103"/>
            <p:cNvSpPr/>
            <p:nvPr/>
          </p:nvSpPr>
          <p:spPr>
            <a:xfrm>
              <a:off x="5524560" y="6357960"/>
              <a:ext cx="560160" cy="303120"/>
            </a:xfrm>
            <a:prstGeom prst="rect">
              <a:avLst/>
            </a:prstGeom>
            <a:no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3" name="CustomShape 1"/>
          <p:cNvSpPr/>
          <p:nvPr/>
        </p:nvSpPr>
        <p:spPr>
          <a:xfrm>
            <a:off x="504000" y="504000"/>
            <a:ext cx="11185920" cy="3686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ffffff"/>
                </a:solidFill>
                <a:latin typeface="Arial"/>
              </a:rPr>
              <a:t>ALBs and DNS</a:t>
            </a:r>
            <a:endParaRPr b="0" lang="en-US" sz="2400" spc="-1" strike="noStrike">
              <a:latin typeface="Arial"/>
            </a:endParaRPr>
          </a:p>
        </p:txBody>
      </p:sp>
      <p:sp>
        <p:nvSpPr>
          <p:cNvPr id="564" name="CustomShape 2"/>
          <p:cNvSpPr/>
          <p:nvPr/>
        </p:nvSpPr>
        <p:spPr>
          <a:xfrm>
            <a:off x="3838320" y="2109240"/>
            <a:ext cx="1269720" cy="70092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solidFill>
                  <a:srgbClr val="ffffff"/>
                </a:solidFill>
                <a:latin typeface="Arial"/>
                <a:ea typeface="Arial Unicode MS"/>
              </a:rPr>
              <a:t>Default ALB</a:t>
            </a:r>
            <a:endParaRPr b="0" lang="en-US" sz="900" spc="-1" strike="noStrike">
              <a:latin typeface="Arial"/>
            </a:endParaRPr>
          </a:p>
          <a:p>
            <a:pPr algn="ctr">
              <a:lnSpc>
                <a:spcPct val="100000"/>
              </a:lnSpc>
              <a:spcBef>
                <a:spcPts val="901"/>
              </a:spcBef>
            </a:pPr>
            <a:r>
              <a:rPr b="0" lang="en-US" sz="900" spc="-1" strike="noStrike">
                <a:solidFill>
                  <a:srgbClr val="ffffff"/>
                </a:solidFill>
                <a:latin typeface="Arial"/>
                <a:ea typeface="Arial Unicode MS"/>
              </a:rPr>
              <a:t>&lt;= 100 Rules</a:t>
            </a:r>
            <a:endParaRPr b="0" lang="en-US" sz="900" spc="-1" strike="noStrike">
              <a:latin typeface="Arial"/>
            </a:endParaRPr>
          </a:p>
        </p:txBody>
      </p:sp>
      <p:sp>
        <p:nvSpPr>
          <p:cNvPr id="565" name="CustomShape 3"/>
          <p:cNvSpPr/>
          <p:nvPr/>
        </p:nvSpPr>
        <p:spPr>
          <a:xfrm>
            <a:off x="2881440" y="2955960"/>
            <a:ext cx="956520" cy="51588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solidFill>
                  <a:srgbClr val="ffffff"/>
                </a:solidFill>
                <a:latin typeface="Arial"/>
                <a:ea typeface="Arial Unicode MS"/>
              </a:rPr>
              <a:t>Target Group</a:t>
            </a:r>
            <a:br/>
            <a:r>
              <a:rPr b="0" lang="en-US" sz="900" spc="-1" strike="noStrike">
                <a:solidFill>
                  <a:srgbClr val="ffffff"/>
                </a:solidFill>
                <a:latin typeface="Arial"/>
                <a:ea typeface="Arial Unicode MS"/>
              </a:rPr>
              <a:t>“abc-master”</a:t>
            </a:r>
            <a:endParaRPr b="0" lang="en-US" sz="900" spc="-1" strike="noStrike">
              <a:solidFill>
                <a:srgbClr val="ffffff"/>
              </a:solidFill>
              <a:latin typeface="Arial"/>
            </a:endParaRPr>
          </a:p>
        </p:txBody>
      </p:sp>
      <p:sp>
        <p:nvSpPr>
          <p:cNvPr id="566" name="CustomShape 4"/>
          <p:cNvSpPr/>
          <p:nvPr/>
        </p:nvSpPr>
        <p:spPr>
          <a:xfrm>
            <a:off x="5108400" y="2958840"/>
            <a:ext cx="956520" cy="51552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solidFill>
                  <a:srgbClr val="ffffff"/>
                </a:solidFill>
                <a:latin typeface="Arial"/>
                <a:ea typeface="Arial Unicode MS"/>
              </a:rPr>
              <a:t>Target Group</a:t>
            </a:r>
            <a:br/>
            <a:r>
              <a:rPr b="0" lang="en-US" sz="900" spc="-1" strike="noStrike">
                <a:solidFill>
                  <a:srgbClr val="ffffff"/>
                </a:solidFill>
                <a:latin typeface="Arial"/>
                <a:ea typeface="Arial Unicode MS"/>
              </a:rPr>
              <a:t>“abc”</a:t>
            </a:r>
            <a:endParaRPr b="0" lang="en-US" sz="900" spc="-1" strike="noStrike">
              <a:solidFill>
                <a:srgbClr val="ffffff"/>
              </a:solidFill>
              <a:latin typeface="Arial"/>
            </a:endParaRPr>
          </a:p>
        </p:txBody>
      </p:sp>
      <p:sp>
        <p:nvSpPr>
          <p:cNvPr id="567" name="CustomShape 5"/>
          <p:cNvSpPr/>
          <p:nvPr/>
        </p:nvSpPr>
        <p:spPr>
          <a:xfrm flipH="1">
            <a:off x="3837600" y="2811240"/>
            <a:ext cx="634680" cy="40248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568" name="CustomShape 6"/>
          <p:cNvSpPr/>
          <p:nvPr/>
        </p:nvSpPr>
        <p:spPr>
          <a:xfrm>
            <a:off x="4473360" y="2811240"/>
            <a:ext cx="634680" cy="40536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569" name="CustomShape 7"/>
          <p:cNvSpPr/>
          <p:nvPr/>
        </p:nvSpPr>
        <p:spPr>
          <a:xfrm>
            <a:off x="5521680" y="924480"/>
            <a:ext cx="1269360" cy="70092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solidFill>
                  <a:srgbClr val="ffffff"/>
                </a:solidFill>
                <a:latin typeface="Arial"/>
                <a:ea typeface="Arial Unicode MS"/>
              </a:rPr>
              <a:t>Route53 DNS</a:t>
            </a:r>
            <a:endParaRPr b="0" lang="en-US" sz="900" spc="-1" strike="noStrike">
              <a:solidFill>
                <a:srgbClr val="ffffff"/>
              </a:solidFill>
              <a:latin typeface="Arial"/>
            </a:endParaRPr>
          </a:p>
        </p:txBody>
      </p:sp>
      <p:sp>
        <p:nvSpPr>
          <p:cNvPr id="570" name="CustomShape 8"/>
          <p:cNvSpPr/>
          <p:nvPr/>
        </p:nvSpPr>
        <p:spPr>
          <a:xfrm>
            <a:off x="7465680" y="2106360"/>
            <a:ext cx="1269720" cy="70128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solidFill>
                  <a:srgbClr val="ffffff"/>
                </a:solidFill>
                <a:latin typeface="Arial"/>
                <a:ea typeface="Arial Unicode MS"/>
              </a:rPr>
              <a:t>Dedicated ALB</a:t>
            </a:r>
            <a:endParaRPr b="0" lang="en-US" sz="900" spc="-1" strike="noStrike">
              <a:latin typeface="Arial"/>
            </a:endParaRPr>
          </a:p>
          <a:p>
            <a:pPr algn="ctr">
              <a:lnSpc>
                <a:spcPct val="100000"/>
              </a:lnSpc>
              <a:spcBef>
                <a:spcPts val="901"/>
              </a:spcBef>
            </a:pPr>
            <a:r>
              <a:rPr b="0" lang="en-US" sz="900" spc="-1" strike="noStrike">
                <a:solidFill>
                  <a:srgbClr val="ffffff"/>
                </a:solidFill>
                <a:latin typeface="Arial"/>
                <a:ea typeface="Arial Unicode MS"/>
              </a:rPr>
              <a:t>&lt;= 100 Rules</a:t>
            </a:r>
            <a:endParaRPr b="0" lang="en-US" sz="900" spc="-1" strike="noStrike">
              <a:latin typeface="Arial"/>
            </a:endParaRPr>
          </a:p>
        </p:txBody>
      </p:sp>
      <p:sp>
        <p:nvSpPr>
          <p:cNvPr id="571" name="CustomShape 9"/>
          <p:cNvSpPr/>
          <p:nvPr/>
        </p:nvSpPr>
        <p:spPr>
          <a:xfrm>
            <a:off x="6508800" y="2953080"/>
            <a:ext cx="956520" cy="51588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solidFill>
                  <a:srgbClr val="ffffff"/>
                </a:solidFill>
                <a:latin typeface="Arial"/>
                <a:ea typeface="Arial Unicode MS"/>
              </a:rPr>
              <a:t>Target Group</a:t>
            </a:r>
            <a:br/>
            <a:r>
              <a:rPr b="0" lang="en-US" sz="900" spc="-1" strike="noStrike">
                <a:solidFill>
                  <a:srgbClr val="ffffff"/>
                </a:solidFill>
                <a:latin typeface="Arial"/>
                <a:ea typeface="Arial Unicode MS"/>
              </a:rPr>
              <a:t>“def-master”</a:t>
            </a:r>
            <a:endParaRPr b="0" lang="en-US" sz="900" spc="-1" strike="noStrike">
              <a:solidFill>
                <a:srgbClr val="ffffff"/>
              </a:solidFill>
              <a:latin typeface="Arial"/>
            </a:endParaRPr>
          </a:p>
        </p:txBody>
      </p:sp>
      <p:sp>
        <p:nvSpPr>
          <p:cNvPr id="572" name="CustomShape 10"/>
          <p:cNvSpPr/>
          <p:nvPr/>
        </p:nvSpPr>
        <p:spPr>
          <a:xfrm>
            <a:off x="8735760" y="2955960"/>
            <a:ext cx="956520" cy="51588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solidFill>
                  <a:srgbClr val="ffffff"/>
                </a:solidFill>
                <a:latin typeface="Arial"/>
                <a:ea typeface="Arial Unicode MS"/>
              </a:rPr>
              <a:t>Target Group</a:t>
            </a:r>
            <a:br/>
            <a:r>
              <a:rPr b="0" lang="en-US" sz="900" spc="-1" strike="noStrike">
                <a:solidFill>
                  <a:srgbClr val="ffffff"/>
                </a:solidFill>
                <a:latin typeface="Arial"/>
                <a:ea typeface="Arial Unicode MS"/>
              </a:rPr>
              <a:t>“def”</a:t>
            </a:r>
            <a:endParaRPr b="0" lang="en-US" sz="900" spc="-1" strike="noStrike">
              <a:solidFill>
                <a:srgbClr val="ffffff"/>
              </a:solidFill>
              <a:latin typeface="Arial"/>
            </a:endParaRPr>
          </a:p>
        </p:txBody>
      </p:sp>
      <p:sp>
        <p:nvSpPr>
          <p:cNvPr id="573" name="CustomShape 11"/>
          <p:cNvSpPr/>
          <p:nvPr/>
        </p:nvSpPr>
        <p:spPr>
          <a:xfrm flipH="1">
            <a:off x="7464960" y="2808360"/>
            <a:ext cx="634680" cy="40248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574" name="CustomShape 12"/>
          <p:cNvSpPr/>
          <p:nvPr/>
        </p:nvSpPr>
        <p:spPr>
          <a:xfrm>
            <a:off x="8100720" y="2808360"/>
            <a:ext cx="634680" cy="40536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575" name="CustomShape 13"/>
          <p:cNvSpPr/>
          <p:nvPr/>
        </p:nvSpPr>
        <p:spPr>
          <a:xfrm>
            <a:off x="6156720" y="1626120"/>
            <a:ext cx="1943280" cy="47988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576" name="CustomShape 14"/>
          <p:cNvSpPr/>
          <p:nvPr/>
        </p:nvSpPr>
        <p:spPr>
          <a:xfrm rot="816000">
            <a:off x="6899760" y="1739520"/>
            <a:ext cx="953640" cy="13680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900" spc="-1" strike="noStrike">
                <a:solidFill>
                  <a:srgbClr val="ffffff"/>
                </a:solidFill>
                <a:latin typeface="Arial"/>
                <a:ea typeface="Arial Unicode MS"/>
              </a:rPr>
              <a:t>def.sapsailing.com</a:t>
            </a:r>
            <a:endParaRPr b="0" lang="en-US" sz="900" spc="-1" strike="noStrike">
              <a:latin typeface="Arial"/>
            </a:endParaRPr>
          </a:p>
        </p:txBody>
      </p:sp>
      <p:sp>
        <p:nvSpPr>
          <p:cNvPr id="577" name="CustomShape 15"/>
          <p:cNvSpPr/>
          <p:nvPr/>
        </p:nvSpPr>
        <p:spPr>
          <a:xfrm flipH="1">
            <a:off x="4473000" y="1626120"/>
            <a:ext cx="1682640" cy="48240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578" name="CustomShape 16"/>
          <p:cNvSpPr/>
          <p:nvPr/>
        </p:nvSpPr>
        <p:spPr>
          <a:xfrm rot="20673000">
            <a:off x="4635720" y="1754280"/>
            <a:ext cx="837720" cy="13680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900" spc="-1" strike="noStrike">
                <a:solidFill>
                  <a:srgbClr val="ffffff"/>
                </a:solidFill>
                <a:latin typeface="Arial"/>
                <a:ea typeface="Arial Unicode MS"/>
              </a:rPr>
              <a:t>*.sapsailing.com</a:t>
            </a:r>
            <a:endParaRPr b="0" lang="en-US" sz="900" spc="-1" strike="noStrike">
              <a:latin typeface="Arial"/>
            </a:endParaRPr>
          </a:p>
        </p:txBody>
      </p:sp>
      <p:sp>
        <p:nvSpPr>
          <p:cNvPr id="579" name="CustomShape 17"/>
          <p:cNvSpPr/>
          <p:nvPr/>
        </p:nvSpPr>
        <p:spPr>
          <a:xfrm>
            <a:off x="2068200" y="3979440"/>
            <a:ext cx="961920" cy="924120"/>
          </a:xfrm>
          <a:prstGeom prst="rect">
            <a:avLst/>
          </a:prstGeom>
          <a:noFill/>
          <a:ln w="25560">
            <a:solidFill>
              <a:srgbClr val="ffffff"/>
            </a:solidFill>
            <a:miter/>
          </a:ln>
        </p:spPr>
        <p:style>
          <a:lnRef idx="0"/>
          <a:fillRef idx="0"/>
          <a:effectRef idx="0"/>
          <a:fontRef idx="minor"/>
        </p:style>
      </p:sp>
      <p:sp>
        <p:nvSpPr>
          <p:cNvPr id="580" name="CustomShape 18"/>
          <p:cNvSpPr/>
          <p:nvPr/>
        </p:nvSpPr>
        <p:spPr>
          <a:xfrm>
            <a:off x="2669400" y="4000680"/>
            <a:ext cx="25560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master</a:t>
            </a:r>
            <a:endParaRPr b="0" lang="en-US" sz="600" spc="-1" strike="noStrike">
              <a:latin typeface="Arial"/>
            </a:endParaRPr>
          </a:p>
        </p:txBody>
      </p:sp>
      <p:sp>
        <p:nvSpPr>
          <p:cNvPr id="581" name="CustomShape 19"/>
          <p:cNvSpPr/>
          <p:nvPr/>
        </p:nvSpPr>
        <p:spPr>
          <a:xfrm>
            <a:off x="2220120" y="4140360"/>
            <a:ext cx="657000" cy="679320"/>
          </a:xfrm>
          <a:prstGeom prst="rect">
            <a:avLst/>
          </a:prstGeom>
          <a:noFill/>
          <a:ln w="25560">
            <a:solidFill>
              <a:srgbClr val="ffffff"/>
            </a:solidFill>
            <a:miter/>
          </a:ln>
        </p:spPr>
        <p:style>
          <a:lnRef idx="0"/>
          <a:fillRef idx="0"/>
          <a:effectRef idx="0"/>
          <a:fontRef idx="minor"/>
        </p:style>
      </p:sp>
      <p:sp>
        <p:nvSpPr>
          <p:cNvPr id="582" name="CustomShape 20"/>
          <p:cNvSpPr/>
          <p:nvPr/>
        </p:nvSpPr>
        <p:spPr>
          <a:xfrm>
            <a:off x="2648520" y="4140360"/>
            <a:ext cx="17316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583" name="CustomShape 21"/>
          <p:cNvSpPr/>
          <p:nvPr/>
        </p:nvSpPr>
        <p:spPr>
          <a:xfrm>
            <a:off x="2322000" y="4349880"/>
            <a:ext cx="475920" cy="379080"/>
          </a:xfrm>
          <a:prstGeom prst="rect">
            <a:avLst/>
          </a:prstGeom>
          <a:noFill/>
          <a:ln w="25560">
            <a:solidFill>
              <a:srgbClr val="ffffff"/>
            </a:solidFill>
            <a:miter/>
          </a:ln>
        </p:spPr>
        <p:style>
          <a:lnRef idx="0"/>
          <a:fillRef idx="0"/>
          <a:effectRef idx="0"/>
          <a:fontRef idx="minor"/>
        </p:style>
      </p:sp>
      <p:sp>
        <p:nvSpPr>
          <p:cNvPr id="584" name="CustomShape 22"/>
          <p:cNvSpPr/>
          <p:nvPr/>
        </p:nvSpPr>
        <p:spPr>
          <a:xfrm>
            <a:off x="2450880" y="4409280"/>
            <a:ext cx="216000" cy="1825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585" name="CustomShape 23"/>
          <p:cNvSpPr/>
          <p:nvPr/>
        </p:nvSpPr>
        <p:spPr>
          <a:xfrm flipH="1" flipV="1">
            <a:off x="2559240" y="4728960"/>
            <a:ext cx="2834640" cy="84816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86" name="CustomShape 24"/>
          <p:cNvSpPr/>
          <p:nvPr/>
        </p:nvSpPr>
        <p:spPr>
          <a:xfrm flipV="1">
            <a:off x="2651760" y="3471480"/>
            <a:ext cx="639360" cy="87732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87" name="CustomShape 25"/>
          <p:cNvSpPr/>
          <p:nvPr/>
        </p:nvSpPr>
        <p:spPr>
          <a:xfrm>
            <a:off x="3710520" y="3980520"/>
            <a:ext cx="961920" cy="1414080"/>
          </a:xfrm>
          <a:prstGeom prst="rect">
            <a:avLst/>
          </a:prstGeom>
          <a:noFill/>
          <a:ln w="25560">
            <a:solidFill>
              <a:srgbClr val="ffffff"/>
            </a:solidFill>
            <a:miter/>
          </a:ln>
        </p:spPr>
        <p:style>
          <a:lnRef idx="0"/>
          <a:fillRef idx="0"/>
          <a:effectRef idx="0"/>
          <a:fontRef idx="minor"/>
        </p:style>
      </p:sp>
      <p:sp>
        <p:nvSpPr>
          <p:cNvPr id="588" name="CustomShape 26"/>
          <p:cNvSpPr/>
          <p:nvPr/>
        </p:nvSpPr>
        <p:spPr>
          <a:xfrm>
            <a:off x="4268880" y="4003200"/>
            <a:ext cx="33192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replica_1</a:t>
            </a:r>
            <a:endParaRPr b="0" lang="en-US" sz="600" spc="-1" strike="noStrike">
              <a:latin typeface="Arial"/>
            </a:endParaRPr>
          </a:p>
        </p:txBody>
      </p:sp>
      <p:sp>
        <p:nvSpPr>
          <p:cNvPr id="589" name="CustomShape 27"/>
          <p:cNvSpPr/>
          <p:nvPr/>
        </p:nvSpPr>
        <p:spPr>
          <a:xfrm>
            <a:off x="3862440" y="4140360"/>
            <a:ext cx="657000" cy="679320"/>
          </a:xfrm>
          <a:prstGeom prst="rect">
            <a:avLst/>
          </a:prstGeom>
          <a:noFill/>
          <a:ln w="25560">
            <a:solidFill>
              <a:srgbClr val="ffffff"/>
            </a:solidFill>
            <a:miter/>
          </a:ln>
        </p:spPr>
        <p:style>
          <a:lnRef idx="0"/>
          <a:fillRef idx="0"/>
          <a:effectRef idx="0"/>
          <a:fontRef idx="minor"/>
        </p:style>
      </p:sp>
      <p:sp>
        <p:nvSpPr>
          <p:cNvPr id="590" name="CustomShape 28"/>
          <p:cNvSpPr/>
          <p:nvPr/>
        </p:nvSpPr>
        <p:spPr>
          <a:xfrm>
            <a:off x="4290840" y="4140360"/>
            <a:ext cx="17316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591" name="CustomShape 29"/>
          <p:cNvSpPr/>
          <p:nvPr/>
        </p:nvSpPr>
        <p:spPr>
          <a:xfrm>
            <a:off x="3965040" y="4349880"/>
            <a:ext cx="475560" cy="379080"/>
          </a:xfrm>
          <a:prstGeom prst="rect">
            <a:avLst/>
          </a:prstGeom>
          <a:noFill/>
          <a:ln w="25560">
            <a:solidFill>
              <a:srgbClr val="ffffff"/>
            </a:solidFill>
            <a:miter/>
          </a:ln>
        </p:spPr>
        <p:style>
          <a:lnRef idx="0"/>
          <a:fillRef idx="0"/>
          <a:effectRef idx="0"/>
          <a:fontRef idx="minor"/>
        </p:style>
      </p:sp>
      <p:sp>
        <p:nvSpPr>
          <p:cNvPr id="592" name="CustomShape 30"/>
          <p:cNvSpPr/>
          <p:nvPr/>
        </p:nvSpPr>
        <p:spPr>
          <a:xfrm>
            <a:off x="4093560" y="4409280"/>
            <a:ext cx="216000" cy="1825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593" name="CustomShape 31"/>
          <p:cNvSpPr/>
          <p:nvPr/>
        </p:nvSpPr>
        <p:spPr>
          <a:xfrm flipV="1">
            <a:off x="4202640" y="3474360"/>
            <a:ext cx="1100520" cy="87480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pic>
        <p:nvPicPr>
          <p:cNvPr id="594" name="Picture 53_0" descr="rabbitmq_logo_strap.png"/>
          <p:cNvPicPr/>
          <p:nvPr/>
        </p:nvPicPr>
        <p:blipFill>
          <a:blip r:embed="rId1"/>
          <a:stretch/>
        </p:blipFill>
        <p:spPr>
          <a:xfrm>
            <a:off x="6327000" y="5987160"/>
            <a:ext cx="466920" cy="97560"/>
          </a:xfrm>
          <a:prstGeom prst="rect">
            <a:avLst/>
          </a:prstGeom>
          <a:ln>
            <a:noFill/>
          </a:ln>
        </p:spPr>
      </p:pic>
      <p:sp>
        <p:nvSpPr>
          <p:cNvPr id="595" name="CustomShape 32"/>
          <p:cNvSpPr/>
          <p:nvPr/>
        </p:nvSpPr>
        <p:spPr>
          <a:xfrm>
            <a:off x="6182280" y="5725080"/>
            <a:ext cx="763560" cy="628560"/>
          </a:xfrm>
          <a:prstGeom prst="rect">
            <a:avLst/>
          </a:prstGeom>
          <a:noFill/>
          <a:ln w="25560">
            <a:solidFill>
              <a:srgbClr val="ffffff"/>
            </a:solidFill>
            <a:miter/>
          </a:ln>
        </p:spPr>
        <p:style>
          <a:lnRef idx="0"/>
          <a:fillRef idx="0"/>
          <a:effectRef idx="0"/>
          <a:fontRef idx="minor"/>
        </p:style>
      </p:sp>
      <p:sp>
        <p:nvSpPr>
          <p:cNvPr id="596" name="CustomShape 33"/>
          <p:cNvSpPr/>
          <p:nvPr/>
        </p:nvSpPr>
        <p:spPr>
          <a:xfrm>
            <a:off x="6523560" y="5784120"/>
            <a:ext cx="31968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rabbitmq</a:t>
            </a:r>
            <a:endParaRPr b="0" lang="en-US" sz="600" spc="-1" strike="noStrike">
              <a:latin typeface="Arial"/>
            </a:endParaRPr>
          </a:p>
        </p:txBody>
      </p:sp>
      <p:sp>
        <p:nvSpPr>
          <p:cNvPr id="597" name="CustomShape 34"/>
          <p:cNvSpPr/>
          <p:nvPr/>
        </p:nvSpPr>
        <p:spPr>
          <a:xfrm>
            <a:off x="2798280" y="4619520"/>
            <a:ext cx="3693600" cy="110520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598" name="CustomShape 35"/>
          <p:cNvSpPr/>
          <p:nvPr/>
        </p:nvSpPr>
        <p:spPr>
          <a:xfrm>
            <a:off x="5057640" y="3980520"/>
            <a:ext cx="961920" cy="1414080"/>
          </a:xfrm>
          <a:prstGeom prst="rect">
            <a:avLst/>
          </a:prstGeom>
          <a:noFill/>
          <a:ln w="25560">
            <a:solidFill>
              <a:srgbClr val="ffffff"/>
            </a:solidFill>
            <a:miter/>
          </a:ln>
        </p:spPr>
        <p:style>
          <a:lnRef idx="0"/>
          <a:fillRef idx="0"/>
          <a:effectRef idx="0"/>
          <a:fontRef idx="minor"/>
        </p:style>
      </p:sp>
      <p:sp>
        <p:nvSpPr>
          <p:cNvPr id="599" name="CustomShape 36"/>
          <p:cNvSpPr/>
          <p:nvPr/>
        </p:nvSpPr>
        <p:spPr>
          <a:xfrm>
            <a:off x="5599080" y="4003200"/>
            <a:ext cx="33192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replica_n</a:t>
            </a:r>
            <a:endParaRPr b="0" lang="en-US" sz="600" spc="-1" strike="noStrike">
              <a:latin typeface="Arial"/>
            </a:endParaRPr>
          </a:p>
        </p:txBody>
      </p:sp>
      <p:sp>
        <p:nvSpPr>
          <p:cNvPr id="600" name="CustomShape 37"/>
          <p:cNvSpPr/>
          <p:nvPr/>
        </p:nvSpPr>
        <p:spPr>
          <a:xfrm>
            <a:off x="5209920" y="4140360"/>
            <a:ext cx="656640" cy="679320"/>
          </a:xfrm>
          <a:prstGeom prst="rect">
            <a:avLst/>
          </a:prstGeom>
          <a:noFill/>
          <a:ln w="25560">
            <a:solidFill>
              <a:srgbClr val="ffffff"/>
            </a:solidFill>
            <a:miter/>
          </a:ln>
        </p:spPr>
        <p:style>
          <a:lnRef idx="0"/>
          <a:fillRef idx="0"/>
          <a:effectRef idx="0"/>
          <a:fontRef idx="minor"/>
        </p:style>
      </p:sp>
      <p:sp>
        <p:nvSpPr>
          <p:cNvPr id="601" name="CustomShape 38"/>
          <p:cNvSpPr/>
          <p:nvPr/>
        </p:nvSpPr>
        <p:spPr>
          <a:xfrm>
            <a:off x="5637960" y="4140360"/>
            <a:ext cx="17316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602" name="CustomShape 39"/>
          <p:cNvSpPr/>
          <p:nvPr/>
        </p:nvSpPr>
        <p:spPr>
          <a:xfrm>
            <a:off x="5311800" y="4349880"/>
            <a:ext cx="475560" cy="379080"/>
          </a:xfrm>
          <a:prstGeom prst="rect">
            <a:avLst/>
          </a:prstGeom>
          <a:noFill/>
          <a:ln w="25560">
            <a:solidFill>
              <a:srgbClr val="ffffff"/>
            </a:solidFill>
            <a:miter/>
          </a:ln>
        </p:spPr>
        <p:style>
          <a:lnRef idx="0"/>
          <a:fillRef idx="0"/>
          <a:effectRef idx="0"/>
          <a:fontRef idx="minor"/>
        </p:style>
      </p:sp>
      <p:sp>
        <p:nvSpPr>
          <p:cNvPr id="603" name="CustomShape 40"/>
          <p:cNvSpPr/>
          <p:nvPr/>
        </p:nvSpPr>
        <p:spPr>
          <a:xfrm>
            <a:off x="5440320" y="4409280"/>
            <a:ext cx="216000" cy="1825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604" name="CustomShape 41"/>
          <p:cNvSpPr/>
          <p:nvPr/>
        </p:nvSpPr>
        <p:spPr>
          <a:xfrm flipV="1">
            <a:off x="5577120" y="3474360"/>
            <a:ext cx="360" cy="87480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05" name="CustomShape 42"/>
          <p:cNvSpPr/>
          <p:nvPr/>
        </p:nvSpPr>
        <p:spPr>
          <a:xfrm flipH="1" flipV="1">
            <a:off x="4205520" y="4728600"/>
            <a:ext cx="2377080" cy="99540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606" name="CustomShape 43"/>
          <p:cNvSpPr/>
          <p:nvPr/>
        </p:nvSpPr>
        <p:spPr>
          <a:xfrm flipH="1" flipV="1">
            <a:off x="5394240" y="4728600"/>
            <a:ext cx="1188360" cy="99540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grpSp>
        <p:nvGrpSpPr>
          <p:cNvPr id="607" name="Group 44"/>
          <p:cNvGrpSpPr/>
          <p:nvPr/>
        </p:nvGrpSpPr>
        <p:grpSpPr>
          <a:xfrm>
            <a:off x="4736880" y="4425120"/>
            <a:ext cx="256320" cy="61560"/>
            <a:chOff x="4736880" y="4425120"/>
            <a:chExt cx="256320" cy="61560"/>
          </a:xfrm>
        </p:grpSpPr>
        <p:sp>
          <p:nvSpPr>
            <p:cNvPr id="608" name="CustomShape 45"/>
            <p:cNvSpPr/>
            <p:nvPr/>
          </p:nvSpPr>
          <p:spPr>
            <a:xfrm>
              <a:off x="4736880" y="4425120"/>
              <a:ext cx="61560" cy="61560"/>
            </a:xfrm>
            <a:prstGeom prst="ellipse">
              <a:avLst/>
            </a:prstGeom>
            <a:solidFill>
              <a:schemeClr val="tx1"/>
            </a:solidFill>
            <a:ln w="25560">
              <a:solidFill>
                <a:srgbClr val="ffffff"/>
              </a:solidFill>
              <a:miter/>
            </a:ln>
          </p:spPr>
          <p:style>
            <a:lnRef idx="0"/>
            <a:fillRef idx="0"/>
            <a:effectRef idx="0"/>
            <a:fontRef idx="minor"/>
          </p:style>
        </p:sp>
        <p:sp>
          <p:nvSpPr>
            <p:cNvPr id="609" name="CustomShape 46"/>
            <p:cNvSpPr/>
            <p:nvPr/>
          </p:nvSpPr>
          <p:spPr>
            <a:xfrm>
              <a:off x="4834080" y="4425120"/>
              <a:ext cx="61920" cy="61560"/>
            </a:xfrm>
            <a:prstGeom prst="ellipse">
              <a:avLst/>
            </a:prstGeom>
            <a:solidFill>
              <a:schemeClr val="tx1"/>
            </a:solidFill>
            <a:ln w="25560">
              <a:solidFill>
                <a:srgbClr val="ffffff"/>
              </a:solidFill>
              <a:miter/>
            </a:ln>
          </p:spPr>
          <p:style>
            <a:lnRef idx="0"/>
            <a:fillRef idx="0"/>
            <a:effectRef idx="0"/>
            <a:fontRef idx="minor"/>
          </p:style>
        </p:sp>
        <p:sp>
          <p:nvSpPr>
            <p:cNvPr id="610" name="CustomShape 47"/>
            <p:cNvSpPr/>
            <p:nvPr/>
          </p:nvSpPr>
          <p:spPr>
            <a:xfrm>
              <a:off x="4931640" y="4425120"/>
              <a:ext cx="61560" cy="61560"/>
            </a:xfrm>
            <a:prstGeom prst="ellipse">
              <a:avLst/>
            </a:prstGeom>
            <a:solidFill>
              <a:schemeClr val="tx1"/>
            </a:solidFill>
            <a:ln w="25560">
              <a:solidFill>
                <a:srgbClr val="ffffff"/>
              </a:solidFill>
              <a:miter/>
            </a:ln>
          </p:spPr>
          <p:style>
            <a:lnRef idx="0"/>
            <a:fillRef idx="0"/>
            <a:effectRef idx="0"/>
            <a:fontRef idx="minor"/>
          </p:style>
        </p:sp>
      </p:grpSp>
      <p:sp>
        <p:nvSpPr>
          <p:cNvPr id="611" name="CustomShape 48"/>
          <p:cNvSpPr/>
          <p:nvPr/>
        </p:nvSpPr>
        <p:spPr>
          <a:xfrm>
            <a:off x="43560" y="3840120"/>
            <a:ext cx="1093320" cy="46620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700"/>
              </a:spcBef>
            </a:pPr>
            <a:r>
              <a:rPr b="0" lang="en-US" sz="600" spc="-1" strike="noStrike">
                <a:solidFill>
                  <a:srgbClr val="ffffff"/>
                </a:solidFill>
                <a:latin typeface="Arial"/>
                <a:ea typeface="Arial Unicode MS"/>
              </a:rPr>
              <a:t>www.igtimi.com</a:t>
            </a:r>
            <a:endParaRPr b="0" lang="en-US" sz="600" spc="-1" strike="noStrike">
              <a:solidFill>
                <a:srgbClr val="ffffff"/>
              </a:solidFill>
              <a:latin typeface="Arial"/>
            </a:endParaRPr>
          </a:p>
        </p:txBody>
      </p:sp>
      <p:sp>
        <p:nvSpPr>
          <p:cNvPr id="612" name="CustomShape 49"/>
          <p:cNvSpPr/>
          <p:nvPr/>
        </p:nvSpPr>
        <p:spPr>
          <a:xfrm>
            <a:off x="43560" y="4743000"/>
            <a:ext cx="1093320" cy="46620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700"/>
              </a:spcBef>
            </a:pPr>
            <a:r>
              <a:rPr b="0" lang="en-US" sz="600" spc="-1" strike="noStrike">
                <a:solidFill>
                  <a:srgbClr val="ffffff"/>
                </a:solidFill>
                <a:latin typeface="Arial"/>
                <a:ea typeface="Arial Unicode MS"/>
              </a:rPr>
              <a:t>www.tractrac.com</a:t>
            </a:r>
            <a:endParaRPr b="0" lang="en-US" sz="600" spc="-1" strike="noStrike">
              <a:solidFill>
                <a:srgbClr val="ffffff"/>
              </a:solidFill>
              <a:latin typeface="Arial"/>
            </a:endParaRPr>
          </a:p>
        </p:txBody>
      </p:sp>
      <p:grpSp>
        <p:nvGrpSpPr>
          <p:cNvPr id="613" name="Group 50"/>
          <p:cNvGrpSpPr/>
          <p:nvPr/>
        </p:nvGrpSpPr>
        <p:grpSpPr>
          <a:xfrm>
            <a:off x="559800" y="4396680"/>
            <a:ext cx="61920" cy="256320"/>
            <a:chOff x="559800" y="4396680"/>
            <a:chExt cx="61920" cy="256320"/>
          </a:xfrm>
        </p:grpSpPr>
        <p:sp>
          <p:nvSpPr>
            <p:cNvPr id="614" name="CustomShape 51"/>
            <p:cNvSpPr/>
            <p:nvPr/>
          </p:nvSpPr>
          <p:spPr>
            <a:xfrm rot="5400000">
              <a:off x="559800" y="4396320"/>
              <a:ext cx="61560" cy="61920"/>
            </a:xfrm>
            <a:prstGeom prst="ellipse">
              <a:avLst/>
            </a:prstGeom>
            <a:solidFill>
              <a:schemeClr val="tx1"/>
            </a:solidFill>
            <a:ln w="25560">
              <a:solidFill>
                <a:srgbClr val="ffffff"/>
              </a:solidFill>
              <a:miter/>
            </a:ln>
          </p:spPr>
          <p:style>
            <a:lnRef idx="0"/>
            <a:fillRef idx="0"/>
            <a:effectRef idx="0"/>
            <a:fontRef idx="minor"/>
          </p:style>
        </p:sp>
        <p:sp>
          <p:nvSpPr>
            <p:cNvPr id="615" name="CustomShape 52"/>
            <p:cNvSpPr/>
            <p:nvPr/>
          </p:nvSpPr>
          <p:spPr>
            <a:xfrm rot="5400000">
              <a:off x="559800" y="4493520"/>
              <a:ext cx="61560" cy="61920"/>
            </a:xfrm>
            <a:prstGeom prst="ellipse">
              <a:avLst/>
            </a:prstGeom>
            <a:solidFill>
              <a:schemeClr val="tx1"/>
            </a:solidFill>
            <a:ln w="25560">
              <a:solidFill>
                <a:srgbClr val="ffffff"/>
              </a:solidFill>
              <a:miter/>
            </a:ln>
          </p:spPr>
          <p:style>
            <a:lnRef idx="0"/>
            <a:fillRef idx="0"/>
            <a:effectRef idx="0"/>
            <a:fontRef idx="minor"/>
          </p:style>
        </p:sp>
        <p:sp>
          <p:nvSpPr>
            <p:cNvPr id="616" name="CustomShape 53"/>
            <p:cNvSpPr/>
            <p:nvPr/>
          </p:nvSpPr>
          <p:spPr>
            <a:xfrm rot="5400000">
              <a:off x="559800" y="4591080"/>
              <a:ext cx="61920" cy="61920"/>
            </a:xfrm>
            <a:prstGeom prst="ellipse">
              <a:avLst/>
            </a:prstGeom>
            <a:solidFill>
              <a:schemeClr val="tx1"/>
            </a:solidFill>
            <a:ln w="25560">
              <a:solidFill>
                <a:srgbClr val="ffffff"/>
              </a:solidFill>
              <a:miter/>
            </a:ln>
          </p:spPr>
          <p:style>
            <a:lnRef idx="0"/>
            <a:fillRef idx="0"/>
            <a:effectRef idx="0"/>
            <a:fontRef idx="minor"/>
          </p:style>
        </p:sp>
      </p:grpSp>
      <p:sp>
        <p:nvSpPr>
          <p:cNvPr id="617" name="CustomShape 54"/>
          <p:cNvSpPr/>
          <p:nvPr/>
        </p:nvSpPr>
        <p:spPr>
          <a:xfrm>
            <a:off x="1137240" y="4073400"/>
            <a:ext cx="1184400" cy="46584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18" name="CustomShape 55"/>
          <p:cNvSpPr/>
          <p:nvPr/>
        </p:nvSpPr>
        <p:spPr>
          <a:xfrm flipV="1">
            <a:off x="1137240" y="4538520"/>
            <a:ext cx="1184400" cy="43632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19" name="CustomShape 56"/>
          <p:cNvSpPr/>
          <p:nvPr/>
        </p:nvSpPr>
        <p:spPr>
          <a:xfrm>
            <a:off x="1188720" y="1044720"/>
            <a:ext cx="1093320" cy="36864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solidFill>
                  <a:srgbClr val="ffffff"/>
                </a:solidFill>
                <a:latin typeface="Arial"/>
                <a:ea typeface="Arial Unicode MS"/>
              </a:rPr>
              <a:t>Devices</a:t>
            </a:r>
            <a:endParaRPr b="0" lang="en-US" sz="900" spc="-1" strike="noStrike">
              <a:solidFill>
                <a:srgbClr val="ffffff"/>
              </a:solidFill>
              <a:latin typeface="Arial"/>
            </a:endParaRPr>
          </a:p>
        </p:txBody>
      </p:sp>
      <p:sp>
        <p:nvSpPr>
          <p:cNvPr id="620" name="CustomShape 57"/>
          <p:cNvSpPr/>
          <p:nvPr/>
        </p:nvSpPr>
        <p:spPr>
          <a:xfrm>
            <a:off x="2282400" y="1229400"/>
            <a:ext cx="1923480" cy="87336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621" name="CustomShape 58"/>
          <p:cNvSpPr/>
          <p:nvPr/>
        </p:nvSpPr>
        <p:spPr>
          <a:xfrm rot="1756200">
            <a:off x="2934360" y="1425960"/>
            <a:ext cx="374400" cy="13680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900" spc="-1" strike="noStrike">
                <a:solidFill>
                  <a:srgbClr val="ffffff"/>
                </a:solidFill>
                <a:latin typeface="Arial"/>
                <a:ea typeface="Arial Unicode MS"/>
              </a:rPr>
              <a:t>HTTPS</a:t>
            </a:r>
            <a:endParaRPr b="0" lang="en-US" sz="900" spc="-1" strike="noStrike">
              <a:latin typeface="Arial"/>
            </a:endParaRPr>
          </a:p>
        </p:txBody>
      </p:sp>
      <p:sp>
        <p:nvSpPr>
          <p:cNvPr id="622" name="CustomShape 59"/>
          <p:cNvSpPr/>
          <p:nvPr/>
        </p:nvSpPr>
        <p:spPr>
          <a:xfrm>
            <a:off x="2282400" y="1229400"/>
            <a:ext cx="5306760" cy="87660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623" name="CustomShape 60"/>
          <p:cNvSpPr/>
          <p:nvPr/>
        </p:nvSpPr>
        <p:spPr>
          <a:xfrm rot="542400">
            <a:off x="4305240" y="1400040"/>
            <a:ext cx="374400" cy="13680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900" spc="-1" strike="noStrike">
                <a:solidFill>
                  <a:srgbClr val="ffffff"/>
                </a:solidFill>
                <a:latin typeface="Arial"/>
                <a:ea typeface="Arial Unicode MS"/>
              </a:rPr>
              <a:t>HTTPS</a:t>
            </a:r>
            <a:endParaRPr b="0" lang="en-US" sz="900" spc="-1" strike="noStrike">
              <a:latin typeface="Arial"/>
            </a:endParaRPr>
          </a:p>
        </p:txBody>
      </p:sp>
      <p:sp>
        <p:nvSpPr>
          <p:cNvPr id="624" name="CustomShape 61"/>
          <p:cNvSpPr/>
          <p:nvPr/>
        </p:nvSpPr>
        <p:spPr>
          <a:xfrm>
            <a:off x="6563880" y="3977280"/>
            <a:ext cx="961920" cy="924120"/>
          </a:xfrm>
          <a:prstGeom prst="rect">
            <a:avLst/>
          </a:prstGeom>
          <a:noFill/>
          <a:ln w="25560">
            <a:solidFill>
              <a:srgbClr val="ffffff"/>
            </a:solidFill>
            <a:miter/>
          </a:ln>
        </p:spPr>
        <p:style>
          <a:lnRef idx="0"/>
          <a:fillRef idx="0"/>
          <a:effectRef idx="0"/>
          <a:fontRef idx="minor"/>
        </p:style>
      </p:sp>
      <p:sp>
        <p:nvSpPr>
          <p:cNvPr id="625" name="CustomShape 62"/>
          <p:cNvSpPr/>
          <p:nvPr/>
        </p:nvSpPr>
        <p:spPr>
          <a:xfrm>
            <a:off x="7165080" y="3998520"/>
            <a:ext cx="25560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master</a:t>
            </a:r>
            <a:endParaRPr b="0" lang="en-US" sz="600" spc="-1" strike="noStrike">
              <a:latin typeface="Arial"/>
            </a:endParaRPr>
          </a:p>
        </p:txBody>
      </p:sp>
      <p:sp>
        <p:nvSpPr>
          <p:cNvPr id="626" name="CustomShape 63"/>
          <p:cNvSpPr/>
          <p:nvPr/>
        </p:nvSpPr>
        <p:spPr>
          <a:xfrm>
            <a:off x="6715800" y="4138200"/>
            <a:ext cx="657000" cy="679320"/>
          </a:xfrm>
          <a:prstGeom prst="rect">
            <a:avLst/>
          </a:prstGeom>
          <a:noFill/>
          <a:ln w="25560">
            <a:solidFill>
              <a:srgbClr val="ffffff"/>
            </a:solidFill>
            <a:miter/>
          </a:ln>
        </p:spPr>
        <p:style>
          <a:lnRef idx="0"/>
          <a:fillRef idx="0"/>
          <a:effectRef idx="0"/>
          <a:fontRef idx="minor"/>
        </p:style>
      </p:sp>
      <p:sp>
        <p:nvSpPr>
          <p:cNvPr id="627" name="CustomShape 64"/>
          <p:cNvSpPr/>
          <p:nvPr/>
        </p:nvSpPr>
        <p:spPr>
          <a:xfrm>
            <a:off x="7144200" y="4138200"/>
            <a:ext cx="17316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628" name="CustomShape 65"/>
          <p:cNvSpPr/>
          <p:nvPr/>
        </p:nvSpPr>
        <p:spPr>
          <a:xfrm>
            <a:off x="6817680" y="4347720"/>
            <a:ext cx="475920" cy="379080"/>
          </a:xfrm>
          <a:prstGeom prst="rect">
            <a:avLst/>
          </a:prstGeom>
          <a:noFill/>
          <a:ln w="25560">
            <a:solidFill>
              <a:srgbClr val="ffffff"/>
            </a:solidFill>
            <a:miter/>
          </a:ln>
        </p:spPr>
        <p:style>
          <a:lnRef idx="0"/>
          <a:fillRef idx="0"/>
          <a:effectRef idx="0"/>
          <a:fontRef idx="minor"/>
        </p:style>
      </p:sp>
      <p:sp>
        <p:nvSpPr>
          <p:cNvPr id="629" name="CustomShape 66"/>
          <p:cNvSpPr/>
          <p:nvPr/>
        </p:nvSpPr>
        <p:spPr>
          <a:xfrm>
            <a:off x="6946560" y="4407120"/>
            <a:ext cx="216000" cy="1825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630" name="CustomShape 67"/>
          <p:cNvSpPr/>
          <p:nvPr/>
        </p:nvSpPr>
        <p:spPr>
          <a:xfrm>
            <a:off x="8206200" y="3977280"/>
            <a:ext cx="961920" cy="1414080"/>
          </a:xfrm>
          <a:prstGeom prst="rect">
            <a:avLst/>
          </a:prstGeom>
          <a:noFill/>
          <a:ln w="25560">
            <a:solidFill>
              <a:srgbClr val="ffffff"/>
            </a:solidFill>
            <a:miter/>
          </a:ln>
        </p:spPr>
        <p:style>
          <a:lnRef idx="0"/>
          <a:fillRef idx="0"/>
          <a:effectRef idx="0"/>
          <a:fontRef idx="minor"/>
        </p:style>
      </p:sp>
      <p:sp>
        <p:nvSpPr>
          <p:cNvPr id="631" name="CustomShape 68"/>
          <p:cNvSpPr/>
          <p:nvPr/>
        </p:nvSpPr>
        <p:spPr>
          <a:xfrm>
            <a:off x="8764560" y="4001040"/>
            <a:ext cx="33192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replica_1</a:t>
            </a:r>
            <a:endParaRPr b="0" lang="en-US" sz="600" spc="-1" strike="noStrike">
              <a:latin typeface="Arial"/>
            </a:endParaRPr>
          </a:p>
        </p:txBody>
      </p:sp>
      <p:sp>
        <p:nvSpPr>
          <p:cNvPr id="632" name="CustomShape 69"/>
          <p:cNvSpPr/>
          <p:nvPr/>
        </p:nvSpPr>
        <p:spPr>
          <a:xfrm>
            <a:off x="8358120" y="4138200"/>
            <a:ext cx="657000" cy="679320"/>
          </a:xfrm>
          <a:prstGeom prst="rect">
            <a:avLst/>
          </a:prstGeom>
          <a:noFill/>
          <a:ln w="25560">
            <a:solidFill>
              <a:srgbClr val="ffffff"/>
            </a:solidFill>
            <a:miter/>
          </a:ln>
        </p:spPr>
        <p:style>
          <a:lnRef idx="0"/>
          <a:fillRef idx="0"/>
          <a:effectRef idx="0"/>
          <a:fontRef idx="minor"/>
        </p:style>
      </p:sp>
      <p:sp>
        <p:nvSpPr>
          <p:cNvPr id="633" name="CustomShape 70"/>
          <p:cNvSpPr/>
          <p:nvPr/>
        </p:nvSpPr>
        <p:spPr>
          <a:xfrm>
            <a:off x="8786520" y="4138200"/>
            <a:ext cx="17316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634" name="CustomShape 71"/>
          <p:cNvSpPr/>
          <p:nvPr/>
        </p:nvSpPr>
        <p:spPr>
          <a:xfrm>
            <a:off x="8460720" y="4347720"/>
            <a:ext cx="475560" cy="379080"/>
          </a:xfrm>
          <a:prstGeom prst="rect">
            <a:avLst/>
          </a:prstGeom>
          <a:noFill/>
          <a:ln w="25560">
            <a:solidFill>
              <a:srgbClr val="ffffff"/>
            </a:solidFill>
            <a:miter/>
          </a:ln>
        </p:spPr>
        <p:style>
          <a:lnRef idx="0"/>
          <a:fillRef idx="0"/>
          <a:effectRef idx="0"/>
          <a:fontRef idx="minor"/>
        </p:style>
      </p:sp>
      <p:sp>
        <p:nvSpPr>
          <p:cNvPr id="635" name="CustomShape 72"/>
          <p:cNvSpPr/>
          <p:nvPr/>
        </p:nvSpPr>
        <p:spPr>
          <a:xfrm>
            <a:off x="8589240" y="4407120"/>
            <a:ext cx="216000" cy="1825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636" name="CustomShape 73"/>
          <p:cNvSpPr/>
          <p:nvPr/>
        </p:nvSpPr>
        <p:spPr>
          <a:xfrm>
            <a:off x="9553320" y="3977280"/>
            <a:ext cx="961920" cy="1414080"/>
          </a:xfrm>
          <a:prstGeom prst="rect">
            <a:avLst/>
          </a:prstGeom>
          <a:noFill/>
          <a:ln w="25560">
            <a:solidFill>
              <a:srgbClr val="ffffff"/>
            </a:solidFill>
            <a:miter/>
          </a:ln>
        </p:spPr>
        <p:style>
          <a:lnRef idx="0"/>
          <a:fillRef idx="0"/>
          <a:effectRef idx="0"/>
          <a:fontRef idx="minor"/>
        </p:style>
      </p:sp>
      <p:sp>
        <p:nvSpPr>
          <p:cNvPr id="637" name="CustomShape 74"/>
          <p:cNvSpPr/>
          <p:nvPr/>
        </p:nvSpPr>
        <p:spPr>
          <a:xfrm>
            <a:off x="10094760" y="4001040"/>
            <a:ext cx="33192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replica_n</a:t>
            </a:r>
            <a:endParaRPr b="0" lang="en-US" sz="600" spc="-1" strike="noStrike">
              <a:latin typeface="Arial"/>
            </a:endParaRPr>
          </a:p>
        </p:txBody>
      </p:sp>
      <p:sp>
        <p:nvSpPr>
          <p:cNvPr id="638" name="CustomShape 75"/>
          <p:cNvSpPr/>
          <p:nvPr/>
        </p:nvSpPr>
        <p:spPr>
          <a:xfrm>
            <a:off x="9705600" y="4138200"/>
            <a:ext cx="656640" cy="679320"/>
          </a:xfrm>
          <a:prstGeom prst="rect">
            <a:avLst/>
          </a:prstGeom>
          <a:noFill/>
          <a:ln w="25560">
            <a:solidFill>
              <a:srgbClr val="ffffff"/>
            </a:solidFill>
            <a:miter/>
          </a:ln>
        </p:spPr>
        <p:style>
          <a:lnRef idx="0"/>
          <a:fillRef idx="0"/>
          <a:effectRef idx="0"/>
          <a:fontRef idx="minor"/>
        </p:style>
      </p:sp>
      <p:sp>
        <p:nvSpPr>
          <p:cNvPr id="639" name="CustomShape 76"/>
          <p:cNvSpPr/>
          <p:nvPr/>
        </p:nvSpPr>
        <p:spPr>
          <a:xfrm>
            <a:off x="10133640" y="4138200"/>
            <a:ext cx="17316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640" name="CustomShape 77"/>
          <p:cNvSpPr/>
          <p:nvPr/>
        </p:nvSpPr>
        <p:spPr>
          <a:xfrm>
            <a:off x="9807480" y="4347720"/>
            <a:ext cx="475560" cy="379080"/>
          </a:xfrm>
          <a:prstGeom prst="rect">
            <a:avLst/>
          </a:prstGeom>
          <a:noFill/>
          <a:ln w="25560">
            <a:solidFill>
              <a:srgbClr val="ffffff"/>
            </a:solidFill>
            <a:miter/>
          </a:ln>
        </p:spPr>
        <p:style>
          <a:lnRef idx="0"/>
          <a:fillRef idx="0"/>
          <a:effectRef idx="0"/>
          <a:fontRef idx="minor"/>
        </p:style>
      </p:sp>
      <p:sp>
        <p:nvSpPr>
          <p:cNvPr id="641" name="CustomShape 78"/>
          <p:cNvSpPr/>
          <p:nvPr/>
        </p:nvSpPr>
        <p:spPr>
          <a:xfrm>
            <a:off x="9936000" y="4407120"/>
            <a:ext cx="216000" cy="1825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grpSp>
        <p:nvGrpSpPr>
          <p:cNvPr id="642" name="Group 79"/>
          <p:cNvGrpSpPr/>
          <p:nvPr/>
        </p:nvGrpSpPr>
        <p:grpSpPr>
          <a:xfrm>
            <a:off x="9232560" y="4422960"/>
            <a:ext cx="256320" cy="61560"/>
            <a:chOff x="9232560" y="4422960"/>
            <a:chExt cx="256320" cy="61560"/>
          </a:xfrm>
        </p:grpSpPr>
        <p:sp>
          <p:nvSpPr>
            <p:cNvPr id="643" name="CustomShape 80"/>
            <p:cNvSpPr/>
            <p:nvPr/>
          </p:nvSpPr>
          <p:spPr>
            <a:xfrm>
              <a:off x="9232560" y="4422960"/>
              <a:ext cx="61560" cy="61560"/>
            </a:xfrm>
            <a:prstGeom prst="ellipse">
              <a:avLst/>
            </a:prstGeom>
            <a:solidFill>
              <a:schemeClr val="tx1"/>
            </a:solidFill>
            <a:ln w="25560">
              <a:solidFill>
                <a:srgbClr val="ffffff"/>
              </a:solidFill>
              <a:miter/>
            </a:ln>
          </p:spPr>
          <p:style>
            <a:lnRef idx="0"/>
            <a:fillRef idx="0"/>
            <a:effectRef idx="0"/>
            <a:fontRef idx="minor"/>
          </p:style>
        </p:sp>
        <p:sp>
          <p:nvSpPr>
            <p:cNvPr id="644" name="CustomShape 81"/>
            <p:cNvSpPr/>
            <p:nvPr/>
          </p:nvSpPr>
          <p:spPr>
            <a:xfrm>
              <a:off x="9329760" y="4422960"/>
              <a:ext cx="61920" cy="61560"/>
            </a:xfrm>
            <a:prstGeom prst="ellipse">
              <a:avLst/>
            </a:prstGeom>
            <a:solidFill>
              <a:schemeClr val="tx1"/>
            </a:solidFill>
            <a:ln w="25560">
              <a:solidFill>
                <a:srgbClr val="ffffff"/>
              </a:solidFill>
              <a:miter/>
            </a:ln>
          </p:spPr>
          <p:style>
            <a:lnRef idx="0"/>
            <a:fillRef idx="0"/>
            <a:effectRef idx="0"/>
            <a:fontRef idx="minor"/>
          </p:style>
        </p:sp>
        <p:sp>
          <p:nvSpPr>
            <p:cNvPr id="645" name="CustomShape 82"/>
            <p:cNvSpPr/>
            <p:nvPr/>
          </p:nvSpPr>
          <p:spPr>
            <a:xfrm>
              <a:off x="9427320" y="4422960"/>
              <a:ext cx="61560" cy="61560"/>
            </a:xfrm>
            <a:prstGeom prst="ellipse">
              <a:avLst/>
            </a:prstGeom>
            <a:solidFill>
              <a:schemeClr val="tx1"/>
            </a:solidFill>
            <a:ln w="25560">
              <a:solidFill>
                <a:srgbClr val="ffffff"/>
              </a:solidFill>
              <a:miter/>
            </a:ln>
          </p:spPr>
          <p:style>
            <a:lnRef idx="0"/>
            <a:fillRef idx="0"/>
            <a:effectRef idx="0"/>
            <a:fontRef idx="minor"/>
          </p:style>
        </p:sp>
      </p:grpSp>
      <p:sp>
        <p:nvSpPr>
          <p:cNvPr id="646" name="CustomShape 83"/>
          <p:cNvSpPr/>
          <p:nvPr/>
        </p:nvSpPr>
        <p:spPr>
          <a:xfrm flipH="1" flipV="1">
            <a:off x="7039080" y="3474000"/>
            <a:ext cx="360" cy="87732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47" name="CustomShape 84"/>
          <p:cNvSpPr/>
          <p:nvPr/>
        </p:nvSpPr>
        <p:spPr>
          <a:xfrm flipV="1">
            <a:off x="8595360" y="3474360"/>
            <a:ext cx="548280" cy="87264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48" name="CustomShape 85"/>
          <p:cNvSpPr/>
          <p:nvPr/>
        </p:nvSpPr>
        <p:spPr>
          <a:xfrm flipH="1" flipV="1">
            <a:off x="9326160" y="3471480"/>
            <a:ext cx="639720" cy="87516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49" name="CustomShape 86"/>
          <p:cNvSpPr/>
          <p:nvPr/>
        </p:nvSpPr>
        <p:spPr>
          <a:xfrm flipV="1">
            <a:off x="5760720" y="4726440"/>
            <a:ext cx="1279800" cy="85032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50" name="CustomShape 87"/>
          <p:cNvSpPr/>
          <p:nvPr/>
        </p:nvSpPr>
        <p:spPr>
          <a:xfrm flipH="1">
            <a:off x="6582960" y="4727160"/>
            <a:ext cx="548280" cy="99756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651" name="CustomShape 88"/>
          <p:cNvSpPr/>
          <p:nvPr/>
        </p:nvSpPr>
        <p:spPr>
          <a:xfrm flipV="1">
            <a:off x="6675120" y="4725720"/>
            <a:ext cx="2011320" cy="99756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652" name="CustomShape 89"/>
          <p:cNvSpPr/>
          <p:nvPr/>
        </p:nvSpPr>
        <p:spPr>
          <a:xfrm flipV="1">
            <a:off x="6858000" y="4725720"/>
            <a:ext cx="3200040" cy="99756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653" name="CustomShape 90"/>
          <p:cNvSpPr/>
          <p:nvPr/>
        </p:nvSpPr>
        <p:spPr>
          <a:xfrm>
            <a:off x="2798280" y="4620600"/>
            <a:ext cx="3693600" cy="110520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654" name="CustomShape 91"/>
          <p:cNvSpPr/>
          <p:nvPr/>
        </p:nvSpPr>
        <p:spPr>
          <a:xfrm flipH="1" flipV="1">
            <a:off x="4205520" y="4729680"/>
            <a:ext cx="2377080" cy="99540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655" name="CustomShape 92"/>
          <p:cNvSpPr/>
          <p:nvPr/>
        </p:nvSpPr>
        <p:spPr>
          <a:xfrm flipH="1" flipV="1">
            <a:off x="5394240" y="4729680"/>
            <a:ext cx="1188360" cy="99540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grpSp>
        <p:nvGrpSpPr>
          <p:cNvPr id="656" name="Group 93"/>
          <p:cNvGrpSpPr/>
          <p:nvPr/>
        </p:nvGrpSpPr>
        <p:grpSpPr>
          <a:xfrm>
            <a:off x="4023360" y="4937760"/>
            <a:ext cx="402480" cy="347040"/>
            <a:chOff x="4023360" y="4937760"/>
            <a:chExt cx="402480" cy="347040"/>
          </a:xfrm>
        </p:grpSpPr>
        <p:grpSp>
          <p:nvGrpSpPr>
            <p:cNvPr id="657" name="Group 94"/>
            <p:cNvGrpSpPr/>
            <p:nvPr/>
          </p:nvGrpSpPr>
          <p:grpSpPr>
            <a:xfrm>
              <a:off x="4023360" y="4937760"/>
              <a:ext cx="402480" cy="347040"/>
              <a:chOff x="4023360" y="4937760"/>
              <a:chExt cx="402480" cy="347040"/>
            </a:xfrm>
          </p:grpSpPr>
          <p:sp>
            <p:nvSpPr>
              <p:cNvPr id="658" name="CustomShape 95"/>
              <p:cNvSpPr/>
              <p:nvPr/>
            </p:nvSpPr>
            <p:spPr>
              <a:xfrm>
                <a:off x="4023360" y="4937760"/>
                <a:ext cx="402120" cy="60480"/>
              </a:xfrm>
              <a:prstGeom prst="ellipse">
                <a:avLst/>
              </a:prstGeom>
              <a:noFill/>
              <a:ln w="25560">
                <a:solidFill>
                  <a:srgbClr val="ffffff"/>
                </a:solidFill>
                <a:miter/>
              </a:ln>
            </p:spPr>
            <p:style>
              <a:lnRef idx="0"/>
              <a:fillRef idx="0"/>
              <a:effectRef idx="0"/>
              <a:fontRef idx="minor"/>
            </p:style>
          </p:sp>
          <p:sp>
            <p:nvSpPr>
              <p:cNvPr id="659" name="Line 96"/>
              <p:cNvSpPr/>
              <p:nvPr/>
            </p:nvSpPr>
            <p:spPr>
              <a:xfrm>
                <a:off x="4023360" y="496836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660" name="Line 97"/>
              <p:cNvSpPr/>
              <p:nvPr/>
            </p:nvSpPr>
            <p:spPr>
              <a:xfrm>
                <a:off x="4425480" y="496836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661" name="CustomShape 98"/>
              <p:cNvSpPr/>
              <p:nvPr/>
            </p:nvSpPr>
            <p:spPr>
              <a:xfrm rot="5400000">
                <a:off x="4165560" y="5024520"/>
                <a:ext cx="118440" cy="40212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662" name="CustomShape 99"/>
            <p:cNvSpPr/>
            <p:nvPr/>
          </p:nvSpPr>
          <p:spPr>
            <a:xfrm>
              <a:off x="4053240" y="5079960"/>
              <a:ext cx="340560" cy="1825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663" name="Group 100"/>
          <p:cNvGrpSpPr/>
          <p:nvPr/>
        </p:nvGrpSpPr>
        <p:grpSpPr>
          <a:xfrm>
            <a:off x="5358240" y="4956120"/>
            <a:ext cx="402480" cy="347040"/>
            <a:chOff x="5358240" y="4956120"/>
            <a:chExt cx="402480" cy="347040"/>
          </a:xfrm>
        </p:grpSpPr>
        <p:grpSp>
          <p:nvGrpSpPr>
            <p:cNvPr id="664" name="Group 101"/>
            <p:cNvGrpSpPr/>
            <p:nvPr/>
          </p:nvGrpSpPr>
          <p:grpSpPr>
            <a:xfrm>
              <a:off x="5358240" y="4956120"/>
              <a:ext cx="402480" cy="347040"/>
              <a:chOff x="5358240" y="4956120"/>
              <a:chExt cx="402480" cy="347040"/>
            </a:xfrm>
          </p:grpSpPr>
          <p:sp>
            <p:nvSpPr>
              <p:cNvPr id="665" name="CustomShape 102"/>
              <p:cNvSpPr/>
              <p:nvPr/>
            </p:nvSpPr>
            <p:spPr>
              <a:xfrm>
                <a:off x="5358240" y="4956120"/>
                <a:ext cx="402120" cy="60480"/>
              </a:xfrm>
              <a:prstGeom prst="ellipse">
                <a:avLst/>
              </a:prstGeom>
              <a:noFill/>
              <a:ln w="25560">
                <a:solidFill>
                  <a:srgbClr val="ffffff"/>
                </a:solidFill>
                <a:miter/>
              </a:ln>
            </p:spPr>
            <p:style>
              <a:lnRef idx="0"/>
              <a:fillRef idx="0"/>
              <a:effectRef idx="0"/>
              <a:fontRef idx="minor"/>
            </p:style>
          </p:sp>
          <p:sp>
            <p:nvSpPr>
              <p:cNvPr id="666" name="Line 103"/>
              <p:cNvSpPr/>
              <p:nvPr/>
            </p:nvSpPr>
            <p:spPr>
              <a:xfrm>
                <a:off x="5358240" y="498672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667" name="Line 104"/>
              <p:cNvSpPr/>
              <p:nvPr/>
            </p:nvSpPr>
            <p:spPr>
              <a:xfrm>
                <a:off x="5760360" y="498672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668" name="CustomShape 105"/>
              <p:cNvSpPr/>
              <p:nvPr/>
            </p:nvSpPr>
            <p:spPr>
              <a:xfrm rot="5400000">
                <a:off x="5500440" y="5042880"/>
                <a:ext cx="118440" cy="40212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669" name="CustomShape 106"/>
            <p:cNvSpPr/>
            <p:nvPr/>
          </p:nvSpPr>
          <p:spPr>
            <a:xfrm>
              <a:off x="5388120" y="5098320"/>
              <a:ext cx="340560" cy="1825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670" name="Group 107"/>
          <p:cNvGrpSpPr/>
          <p:nvPr/>
        </p:nvGrpSpPr>
        <p:grpSpPr>
          <a:xfrm>
            <a:off x="8503920" y="4937760"/>
            <a:ext cx="402480" cy="347040"/>
            <a:chOff x="8503920" y="4937760"/>
            <a:chExt cx="402480" cy="347040"/>
          </a:xfrm>
        </p:grpSpPr>
        <p:grpSp>
          <p:nvGrpSpPr>
            <p:cNvPr id="671" name="Group 108"/>
            <p:cNvGrpSpPr/>
            <p:nvPr/>
          </p:nvGrpSpPr>
          <p:grpSpPr>
            <a:xfrm>
              <a:off x="8503920" y="4937760"/>
              <a:ext cx="402480" cy="347040"/>
              <a:chOff x="8503920" y="4937760"/>
              <a:chExt cx="402480" cy="347040"/>
            </a:xfrm>
          </p:grpSpPr>
          <p:sp>
            <p:nvSpPr>
              <p:cNvPr id="672" name="CustomShape 109"/>
              <p:cNvSpPr/>
              <p:nvPr/>
            </p:nvSpPr>
            <p:spPr>
              <a:xfrm>
                <a:off x="8503920" y="4937760"/>
                <a:ext cx="402120" cy="60480"/>
              </a:xfrm>
              <a:prstGeom prst="ellipse">
                <a:avLst/>
              </a:prstGeom>
              <a:noFill/>
              <a:ln w="25560">
                <a:solidFill>
                  <a:srgbClr val="ffffff"/>
                </a:solidFill>
                <a:miter/>
              </a:ln>
            </p:spPr>
            <p:style>
              <a:lnRef idx="0"/>
              <a:fillRef idx="0"/>
              <a:effectRef idx="0"/>
              <a:fontRef idx="minor"/>
            </p:style>
          </p:sp>
          <p:sp>
            <p:nvSpPr>
              <p:cNvPr id="673" name="Line 110"/>
              <p:cNvSpPr/>
              <p:nvPr/>
            </p:nvSpPr>
            <p:spPr>
              <a:xfrm>
                <a:off x="8503920" y="496836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674" name="Line 111"/>
              <p:cNvSpPr/>
              <p:nvPr/>
            </p:nvSpPr>
            <p:spPr>
              <a:xfrm>
                <a:off x="8906040" y="496836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675" name="CustomShape 112"/>
              <p:cNvSpPr/>
              <p:nvPr/>
            </p:nvSpPr>
            <p:spPr>
              <a:xfrm rot="5400000">
                <a:off x="8646120" y="5024520"/>
                <a:ext cx="118440" cy="40212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676" name="CustomShape 113"/>
            <p:cNvSpPr/>
            <p:nvPr/>
          </p:nvSpPr>
          <p:spPr>
            <a:xfrm>
              <a:off x="8533800" y="5079960"/>
              <a:ext cx="340560" cy="1825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677" name="Group 114"/>
          <p:cNvGrpSpPr/>
          <p:nvPr/>
        </p:nvGrpSpPr>
        <p:grpSpPr>
          <a:xfrm>
            <a:off x="9838800" y="4937760"/>
            <a:ext cx="402480" cy="347040"/>
            <a:chOff x="9838800" y="4937760"/>
            <a:chExt cx="402480" cy="347040"/>
          </a:xfrm>
        </p:grpSpPr>
        <p:grpSp>
          <p:nvGrpSpPr>
            <p:cNvPr id="678" name="Group 115"/>
            <p:cNvGrpSpPr/>
            <p:nvPr/>
          </p:nvGrpSpPr>
          <p:grpSpPr>
            <a:xfrm>
              <a:off x="9838800" y="4937760"/>
              <a:ext cx="402480" cy="347040"/>
              <a:chOff x="9838800" y="4937760"/>
              <a:chExt cx="402480" cy="347040"/>
            </a:xfrm>
          </p:grpSpPr>
          <p:sp>
            <p:nvSpPr>
              <p:cNvPr id="679" name="CustomShape 116"/>
              <p:cNvSpPr/>
              <p:nvPr/>
            </p:nvSpPr>
            <p:spPr>
              <a:xfrm>
                <a:off x="9838800" y="4937760"/>
                <a:ext cx="402120" cy="60480"/>
              </a:xfrm>
              <a:prstGeom prst="ellipse">
                <a:avLst/>
              </a:prstGeom>
              <a:noFill/>
              <a:ln w="25560">
                <a:solidFill>
                  <a:srgbClr val="ffffff"/>
                </a:solidFill>
                <a:miter/>
              </a:ln>
            </p:spPr>
            <p:style>
              <a:lnRef idx="0"/>
              <a:fillRef idx="0"/>
              <a:effectRef idx="0"/>
              <a:fontRef idx="minor"/>
            </p:style>
          </p:sp>
          <p:sp>
            <p:nvSpPr>
              <p:cNvPr id="680" name="Line 117"/>
              <p:cNvSpPr/>
              <p:nvPr/>
            </p:nvSpPr>
            <p:spPr>
              <a:xfrm>
                <a:off x="9838800" y="496836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681" name="Line 118"/>
              <p:cNvSpPr/>
              <p:nvPr/>
            </p:nvSpPr>
            <p:spPr>
              <a:xfrm>
                <a:off x="10240920" y="496836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682" name="CustomShape 119"/>
              <p:cNvSpPr/>
              <p:nvPr/>
            </p:nvSpPr>
            <p:spPr>
              <a:xfrm rot="5400000">
                <a:off x="9981000" y="5024520"/>
                <a:ext cx="118440" cy="40212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683" name="CustomShape 120"/>
            <p:cNvSpPr/>
            <p:nvPr/>
          </p:nvSpPr>
          <p:spPr>
            <a:xfrm>
              <a:off x="9868680" y="5079960"/>
              <a:ext cx="340560" cy="1825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684" name="Group 121"/>
          <p:cNvGrpSpPr/>
          <p:nvPr/>
        </p:nvGrpSpPr>
        <p:grpSpPr>
          <a:xfrm>
            <a:off x="5006160" y="5577840"/>
            <a:ext cx="870480" cy="654480"/>
            <a:chOff x="5006160" y="5577840"/>
            <a:chExt cx="870480" cy="654480"/>
          </a:xfrm>
        </p:grpSpPr>
        <p:grpSp>
          <p:nvGrpSpPr>
            <p:cNvPr id="685" name="Group 122"/>
            <p:cNvGrpSpPr/>
            <p:nvPr/>
          </p:nvGrpSpPr>
          <p:grpSpPr>
            <a:xfrm>
              <a:off x="5006160" y="5577840"/>
              <a:ext cx="870480" cy="654480"/>
              <a:chOff x="5006160" y="5577840"/>
              <a:chExt cx="870480" cy="654480"/>
            </a:xfrm>
          </p:grpSpPr>
          <p:sp>
            <p:nvSpPr>
              <p:cNvPr id="686" name="CustomShape 123"/>
              <p:cNvSpPr/>
              <p:nvPr/>
            </p:nvSpPr>
            <p:spPr>
              <a:xfrm>
                <a:off x="5006160" y="5577840"/>
                <a:ext cx="870120" cy="114480"/>
              </a:xfrm>
              <a:prstGeom prst="ellipse">
                <a:avLst/>
              </a:prstGeom>
              <a:noFill/>
              <a:ln w="25560">
                <a:solidFill>
                  <a:srgbClr val="ffffff"/>
                </a:solidFill>
                <a:miter/>
              </a:ln>
            </p:spPr>
            <p:style>
              <a:lnRef idx="0"/>
              <a:fillRef idx="0"/>
              <a:effectRef idx="0"/>
              <a:fontRef idx="minor"/>
            </p:style>
          </p:sp>
          <p:sp>
            <p:nvSpPr>
              <p:cNvPr id="687" name="Line 124"/>
              <p:cNvSpPr/>
              <p:nvPr/>
            </p:nvSpPr>
            <p:spPr>
              <a:xfrm>
                <a:off x="5006160" y="5635080"/>
                <a:ext cx="0" cy="4914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688" name="Line 125"/>
              <p:cNvSpPr/>
              <p:nvPr/>
            </p:nvSpPr>
            <p:spPr>
              <a:xfrm>
                <a:off x="5876640" y="5635080"/>
                <a:ext cx="0" cy="4914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689" name="CustomShape 126"/>
              <p:cNvSpPr/>
              <p:nvPr/>
            </p:nvSpPr>
            <p:spPr>
              <a:xfrm rot="5400000">
                <a:off x="5330160" y="5685840"/>
                <a:ext cx="222840" cy="86976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690" name="CustomShape 127"/>
            <p:cNvSpPr/>
            <p:nvPr/>
          </p:nvSpPr>
          <p:spPr>
            <a:xfrm>
              <a:off x="5038200" y="5845320"/>
              <a:ext cx="806040" cy="3042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000" spc="-1" strike="noStrike">
                  <a:solidFill>
                    <a:srgbClr val="ffffff"/>
                  </a:solidFill>
                  <a:latin typeface="Arial"/>
                  <a:ea typeface="Arial Unicode MS"/>
                </a:rPr>
                <a:t>       </a:t>
              </a:r>
              <a:r>
                <a:rPr b="0" lang="en-US" sz="1000" spc="-1" strike="noStrike">
                  <a:solidFill>
                    <a:srgbClr val="ffffff"/>
                  </a:solidFill>
                  <a:latin typeface="Arial"/>
                  <a:ea typeface="Arial Unicode MS"/>
                </a:rPr>
                <a:t>MongoDB</a:t>
              </a:r>
              <a:br/>
              <a:r>
                <a:rPr b="0" lang="en-US" sz="1000" spc="-1" strike="noStrike">
                  <a:solidFill>
                    <a:srgbClr val="ffffff"/>
                  </a:solidFill>
                  <a:latin typeface="Arial"/>
                  <a:ea typeface="Arial Unicode MS"/>
                </a:rPr>
                <a:t>     ”live”</a:t>
              </a:r>
              <a:endParaRPr b="0" lang="en-US" sz="1000" spc="-1" strike="noStrike">
                <a:latin typeface="Arial"/>
              </a:endParaRPr>
            </a:p>
          </p:txBody>
        </p:sp>
      </p:grpSp>
      <p:grpSp>
        <p:nvGrpSpPr>
          <p:cNvPr id="691" name="Group 128"/>
          <p:cNvGrpSpPr/>
          <p:nvPr/>
        </p:nvGrpSpPr>
        <p:grpSpPr>
          <a:xfrm>
            <a:off x="5117040" y="5648040"/>
            <a:ext cx="870480" cy="654480"/>
            <a:chOff x="5117040" y="5648040"/>
            <a:chExt cx="870480" cy="654480"/>
          </a:xfrm>
        </p:grpSpPr>
        <p:grpSp>
          <p:nvGrpSpPr>
            <p:cNvPr id="692" name="Group 129"/>
            <p:cNvGrpSpPr/>
            <p:nvPr/>
          </p:nvGrpSpPr>
          <p:grpSpPr>
            <a:xfrm>
              <a:off x="5117040" y="5648040"/>
              <a:ext cx="870480" cy="654480"/>
              <a:chOff x="5117040" y="5648040"/>
              <a:chExt cx="870480" cy="654480"/>
            </a:xfrm>
          </p:grpSpPr>
          <p:sp>
            <p:nvSpPr>
              <p:cNvPr id="693" name="CustomShape 130"/>
              <p:cNvSpPr/>
              <p:nvPr/>
            </p:nvSpPr>
            <p:spPr>
              <a:xfrm>
                <a:off x="5117040" y="5648040"/>
                <a:ext cx="870120" cy="114480"/>
              </a:xfrm>
              <a:prstGeom prst="ellipse">
                <a:avLst/>
              </a:prstGeom>
              <a:noFill/>
              <a:ln w="25560">
                <a:solidFill>
                  <a:srgbClr val="ffffff"/>
                </a:solidFill>
                <a:miter/>
              </a:ln>
            </p:spPr>
            <p:style>
              <a:lnRef idx="0"/>
              <a:fillRef idx="0"/>
              <a:effectRef idx="0"/>
              <a:fontRef idx="minor"/>
            </p:style>
          </p:sp>
          <p:sp>
            <p:nvSpPr>
              <p:cNvPr id="694" name="Line 131"/>
              <p:cNvSpPr/>
              <p:nvPr/>
            </p:nvSpPr>
            <p:spPr>
              <a:xfrm>
                <a:off x="5117040" y="5705280"/>
                <a:ext cx="0" cy="4914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695" name="Line 132"/>
              <p:cNvSpPr/>
              <p:nvPr/>
            </p:nvSpPr>
            <p:spPr>
              <a:xfrm>
                <a:off x="5987520" y="5705280"/>
                <a:ext cx="0" cy="4914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696" name="CustomShape 133"/>
              <p:cNvSpPr/>
              <p:nvPr/>
            </p:nvSpPr>
            <p:spPr>
              <a:xfrm rot="5400000">
                <a:off x="5441040" y="5756040"/>
                <a:ext cx="222840" cy="86976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697" name="CustomShape 134"/>
            <p:cNvSpPr/>
            <p:nvPr/>
          </p:nvSpPr>
          <p:spPr>
            <a:xfrm>
              <a:off x="5271120" y="5915520"/>
              <a:ext cx="560160" cy="303120"/>
            </a:xfrm>
            <a:prstGeom prst="rect">
              <a:avLst/>
            </a:prstGeom>
            <a:noFill/>
            <a:ln>
              <a:noFill/>
            </a:ln>
          </p:spPr>
          <p:style>
            <a:lnRef idx="0"/>
            <a:fillRef idx="0"/>
            <a:effectRef idx="0"/>
            <a:fontRef idx="minor"/>
          </p:style>
        </p:sp>
      </p:grpSp>
      <p:grpSp>
        <p:nvGrpSpPr>
          <p:cNvPr id="698" name="Group 135"/>
          <p:cNvGrpSpPr/>
          <p:nvPr/>
        </p:nvGrpSpPr>
        <p:grpSpPr>
          <a:xfrm>
            <a:off x="5255640" y="5739480"/>
            <a:ext cx="870480" cy="654480"/>
            <a:chOff x="5255640" y="5739480"/>
            <a:chExt cx="870480" cy="654480"/>
          </a:xfrm>
        </p:grpSpPr>
        <p:grpSp>
          <p:nvGrpSpPr>
            <p:cNvPr id="699" name="Group 136"/>
            <p:cNvGrpSpPr/>
            <p:nvPr/>
          </p:nvGrpSpPr>
          <p:grpSpPr>
            <a:xfrm>
              <a:off x="5255640" y="5739480"/>
              <a:ext cx="870480" cy="654480"/>
              <a:chOff x="5255640" y="5739480"/>
              <a:chExt cx="870480" cy="654480"/>
            </a:xfrm>
          </p:grpSpPr>
          <p:sp>
            <p:nvSpPr>
              <p:cNvPr id="700" name="CustomShape 137"/>
              <p:cNvSpPr/>
              <p:nvPr/>
            </p:nvSpPr>
            <p:spPr>
              <a:xfrm>
                <a:off x="5256000" y="5739480"/>
                <a:ext cx="870120" cy="114480"/>
              </a:xfrm>
              <a:prstGeom prst="ellipse">
                <a:avLst/>
              </a:prstGeom>
              <a:noFill/>
              <a:ln w="25560">
                <a:solidFill>
                  <a:srgbClr val="ffffff"/>
                </a:solidFill>
                <a:miter/>
              </a:ln>
            </p:spPr>
            <p:style>
              <a:lnRef idx="0"/>
              <a:fillRef idx="0"/>
              <a:effectRef idx="0"/>
              <a:fontRef idx="minor"/>
            </p:style>
          </p:sp>
          <p:sp>
            <p:nvSpPr>
              <p:cNvPr id="701" name="Line 138"/>
              <p:cNvSpPr/>
              <p:nvPr/>
            </p:nvSpPr>
            <p:spPr>
              <a:xfrm>
                <a:off x="5255640" y="5796720"/>
                <a:ext cx="0" cy="4914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702" name="Line 139"/>
              <p:cNvSpPr/>
              <p:nvPr/>
            </p:nvSpPr>
            <p:spPr>
              <a:xfrm>
                <a:off x="6126120" y="5796720"/>
                <a:ext cx="0" cy="4914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703" name="CustomShape 140"/>
              <p:cNvSpPr/>
              <p:nvPr/>
            </p:nvSpPr>
            <p:spPr>
              <a:xfrm rot="5400000">
                <a:off x="5579640" y="5847480"/>
                <a:ext cx="222840" cy="86976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704" name="CustomShape 141"/>
            <p:cNvSpPr/>
            <p:nvPr/>
          </p:nvSpPr>
          <p:spPr>
            <a:xfrm>
              <a:off x="5410080" y="6006960"/>
              <a:ext cx="560160" cy="303120"/>
            </a:xfrm>
            <a:prstGeom prst="rect">
              <a:avLst/>
            </a:prstGeom>
            <a:no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5" name="CustomShape 1"/>
          <p:cNvSpPr/>
          <p:nvPr/>
        </p:nvSpPr>
        <p:spPr>
          <a:xfrm>
            <a:off x="504000" y="504000"/>
            <a:ext cx="11185920" cy="3686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ffffff"/>
                </a:solidFill>
                <a:latin typeface="Arial"/>
              </a:rPr>
              <a:t>Peered Multi-Region VPCs with Multiple ALBs and Global Accelerator (GA)</a:t>
            </a:r>
            <a:endParaRPr b="0" lang="en-US" sz="2400" spc="-1" strike="noStrike">
              <a:latin typeface="Arial"/>
            </a:endParaRPr>
          </a:p>
        </p:txBody>
      </p:sp>
      <p:sp>
        <p:nvSpPr>
          <p:cNvPr id="706" name="CustomShape 2"/>
          <p:cNvSpPr/>
          <p:nvPr/>
        </p:nvSpPr>
        <p:spPr>
          <a:xfrm>
            <a:off x="3838320" y="2109240"/>
            <a:ext cx="1269720" cy="70092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solidFill>
                  <a:srgbClr val="ffffff"/>
                </a:solidFill>
                <a:latin typeface="Arial"/>
                <a:ea typeface="Arial Unicode MS"/>
              </a:rPr>
              <a:t>Dedicated ALB</a:t>
            </a:r>
            <a:endParaRPr b="0" lang="en-US" sz="900" spc="-1" strike="noStrike">
              <a:latin typeface="Arial"/>
            </a:endParaRPr>
          </a:p>
          <a:p>
            <a:pPr algn="ctr">
              <a:lnSpc>
                <a:spcPct val="100000"/>
              </a:lnSpc>
              <a:spcBef>
                <a:spcPts val="901"/>
              </a:spcBef>
            </a:pPr>
            <a:r>
              <a:rPr b="0" lang="en-US" sz="900" spc="-1" strike="noStrike">
                <a:solidFill>
                  <a:srgbClr val="ffffff"/>
                </a:solidFill>
                <a:latin typeface="Arial"/>
                <a:ea typeface="Arial Unicode MS"/>
              </a:rPr>
              <a:t>&lt;= 100 Rules</a:t>
            </a:r>
            <a:endParaRPr b="0" lang="en-US" sz="900" spc="-1" strike="noStrike">
              <a:latin typeface="Arial"/>
            </a:endParaRPr>
          </a:p>
        </p:txBody>
      </p:sp>
      <p:sp>
        <p:nvSpPr>
          <p:cNvPr id="707" name="CustomShape 3"/>
          <p:cNvSpPr/>
          <p:nvPr/>
        </p:nvSpPr>
        <p:spPr>
          <a:xfrm>
            <a:off x="2881440" y="2955960"/>
            <a:ext cx="956520" cy="51588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solidFill>
                  <a:srgbClr val="ffffff"/>
                </a:solidFill>
                <a:latin typeface="Arial"/>
                <a:ea typeface="Arial Unicode MS"/>
              </a:rPr>
              <a:t>Target Group</a:t>
            </a:r>
            <a:br/>
            <a:r>
              <a:rPr b="0" lang="en-US" sz="900" spc="-1" strike="noStrike">
                <a:solidFill>
                  <a:srgbClr val="ffffff"/>
                </a:solidFill>
                <a:latin typeface="Arial"/>
                <a:ea typeface="Arial Unicode MS"/>
              </a:rPr>
              <a:t>“ghi-master”</a:t>
            </a:r>
            <a:endParaRPr b="0" lang="en-US" sz="900" spc="-1" strike="noStrike">
              <a:solidFill>
                <a:srgbClr val="ffffff"/>
              </a:solidFill>
              <a:latin typeface="Arial"/>
            </a:endParaRPr>
          </a:p>
        </p:txBody>
      </p:sp>
      <p:sp>
        <p:nvSpPr>
          <p:cNvPr id="708" name="CustomShape 4"/>
          <p:cNvSpPr/>
          <p:nvPr/>
        </p:nvSpPr>
        <p:spPr>
          <a:xfrm>
            <a:off x="5108400" y="2958840"/>
            <a:ext cx="956520" cy="51552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solidFill>
                  <a:srgbClr val="ffffff"/>
                </a:solidFill>
                <a:latin typeface="Arial"/>
                <a:ea typeface="Arial Unicode MS"/>
              </a:rPr>
              <a:t>Target Group</a:t>
            </a:r>
            <a:br/>
            <a:r>
              <a:rPr b="0" lang="en-US" sz="900" spc="-1" strike="noStrike">
                <a:solidFill>
                  <a:srgbClr val="ffffff"/>
                </a:solidFill>
                <a:latin typeface="Arial"/>
                <a:ea typeface="Arial Unicode MS"/>
              </a:rPr>
              <a:t>“ghi”</a:t>
            </a:r>
            <a:endParaRPr b="0" lang="en-US" sz="900" spc="-1" strike="noStrike">
              <a:solidFill>
                <a:srgbClr val="ffffff"/>
              </a:solidFill>
              <a:latin typeface="Arial"/>
            </a:endParaRPr>
          </a:p>
        </p:txBody>
      </p:sp>
      <p:sp>
        <p:nvSpPr>
          <p:cNvPr id="709" name="CustomShape 5"/>
          <p:cNvSpPr/>
          <p:nvPr/>
        </p:nvSpPr>
        <p:spPr>
          <a:xfrm flipH="1">
            <a:off x="3837600" y="2811240"/>
            <a:ext cx="634680" cy="40248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710" name="CustomShape 6"/>
          <p:cNvSpPr/>
          <p:nvPr/>
        </p:nvSpPr>
        <p:spPr>
          <a:xfrm>
            <a:off x="4473360" y="2811240"/>
            <a:ext cx="634680" cy="40536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711" name="CustomShape 7"/>
          <p:cNvSpPr/>
          <p:nvPr/>
        </p:nvSpPr>
        <p:spPr>
          <a:xfrm>
            <a:off x="9418320" y="914400"/>
            <a:ext cx="2000880" cy="70092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solidFill>
                  <a:srgbClr val="ffffff"/>
                </a:solidFill>
                <a:latin typeface="Arial"/>
                <a:ea typeface="Arial Unicode MS"/>
              </a:rPr>
              <a:t>Route53 DNS</a:t>
            </a:r>
            <a:br/>
            <a:r>
              <a:rPr b="0" lang="en-US" sz="900" spc="-1" strike="noStrike">
                <a:solidFill>
                  <a:srgbClr val="ffffff"/>
                </a:solidFill>
                <a:latin typeface="Arial"/>
                <a:ea typeface="Arial Unicode MS"/>
              </a:rPr>
              <a:t>ghi.sapsailing.com Alias to GA</a:t>
            </a:r>
            <a:endParaRPr b="0" lang="en-US" sz="900" spc="-1" strike="noStrike">
              <a:solidFill>
                <a:srgbClr val="ffffff"/>
              </a:solidFill>
              <a:latin typeface="Arial"/>
            </a:endParaRPr>
          </a:p>
        </p:txBody>
      </p:sp>
      <p:sp>
        <p:nvSpPr>
          <p:cNvPr id="712" name="CustomShape 8"/>
          <p:cNvSpPr/>
          <p:nvPr/>
        </p:nvSpPr>
        <p:spPr>
          <a:xfrm>
            <a:off x="7465680" y="2106360"/>
            <a:ext cx="1269720" cy="70128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solidFill>
                  <a:srgbClr val="ffffff"/>
                </a:solidFill>
                <a:latin typeface="Arial"/>
                <a:ea typeface="Arial Unicode MS"/>
              </a:rPr>
              <a:t>Dedicated ALB</a:t>
            </a:r>
            <a:endParaRPr b="0" lang="en-US" sz="900" spc="-1" strike="noStrike">
              <a:latin typeface="Arial"/>
            </a:endParaRPr>
          </a:p>
          <a:p>
            <a:pPr algn="ctr">
              <a:lnSpc>
                <a:spcPct val="100000"/>
              </a:lnSpc>
              <a:spcBef>
                <a:spcPts val="901"/>
              </a:spcBef>
            </a:pPr>
            <a:r>
              <a:rPr b="0" lang="en-US" sz="900" spc="-1" strike="noStrike">
                <a:solidFill>
                  <a:srgbClr val="ffffff"/>
                </a:solidFill>
                <a:latin typeface="Arial"/>
                <a:ea typeface="Arial Unicode MS"/>
              </a:rPr>
              <a:t>&lt;= 100 Rules</a:t>
            </a:r>
            <a:endParaRPr b="0" lang="en-US" sz="900" spc="-1" strike="noStrike">
              <a:latin typeface="Arial"/>
            </a:endParaRPr>
          </a:p>
        </p:txBody>
      </p:sp>
      <p:sp>
        <p:nvSpPr>
          <p:cNvPr id="713" name="CustomShape 9"/>
          <p:cNvSpPr/>
          <p:nvPr/>
        </p:nvSpPr>
        <p:spPr>
          <a:xfrm>
            <a:off x="8735760" y="2955960"/>
            <a:ext cx="956520" cy="51588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solidFill>
                  <a:srgbClr val="ffffff"/>
                </a:solidFill>
                <a:latin typeface="Arial"/>
                <a:ea typeface="Arial Unicode MS"/>
              </a:rPr>
              <a:t>Target Group</a:t>
            </a:r>
            <a:br/>
            <a:r>
              <a:rPr b="0" lang="en-US" sz="900" spc="-1" strike="noStrike">
                <a:solidFill>
                  <a:srgbClr val="ffffff"/>
                </a:solidFill>
                <a:latin typeface="Arial"/>
                <a:ea typeface="Arial Unicode MS"/>
              </a:rPr>
              <a:t>“ghi”</a:t>
            </a:r>
            <a:endParaRPr b="0" lang="en-US" sz="900" spc="-1" strike="noStrike">
              <a:solidFill>
                <a:srgbClr val="ffffff"/>
              </a:solidFill>
              <a:latin typeface="Arial"/>
            </a:endParaRPr>
          </a:p>
        </p:txBody>
      </p:sp>
      <p:sp>
        <p:nvSpPr>
          <p:cNvPr id="714" name="CustomShape 10"/>
          <p:cNvSpPr/>
          <p:nvPr/>
        </p:nvSpPr>
        <p:spPr>
          <a:xfrm>
            <a:off x="8100720" y="2808360"/>
            <a:ext cx="634680" cy="40536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715" name="CustomShape 11"/>
          <p:cNvSpPr/>
          <p:nvPr/>
        </p:nvSpPr>
        <p:spPr>
          <a:xfrm>
            <a:off x="6156720" y="1626120"/>
            <a:ext cx="1943280" cy="47988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716" name="CustomShape 12"/>
          <p:cNvSpPr/>
          <p:nvPr/>
        </p:nvSpPr>
        <p:spPr>
          <a:xfrm rot="816000">
            <a:off x="6902280" y="1739520"/>
            <a:ext cx="947520" cy="13680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900" spc="-1" strike="noStrike">
                <a:solidFill>
                  <a:srgbClr val="ffffff"/>
                </a:solidFill>
                <a:latin typeface="Arial"/>
                <a:ea typeface="Arial Unicode MS"/>
              </a:rPr>
              <a:t>ghi.sapsailing.com</a:t>
            </a:r>
            <a:endParaRPr b="0" lang="en-US" sz="900" spc="-1" strike="noStrike">
              <a:latin typeface="Arial"/>
            </a:endParaRPr>
          </a:p>
        </p:txBody>
      </p:sp>
      <p:sp>
        <p:nvSpPr>
          <p:cNvPr id="717" name="CustomShape 13"/>
          <p:cNvSpPr/>
          <p:nvPr/>
        </p:nvSpPr>
        <p:spPr>
          <a:xfrm flipH="1">
            <a:off x="4473000" y="1626120"/>
            <a:ext cx="1682640" cy="48240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718" name="CustomShape 14"/>
          <p:cNvSpPr/>
          <p:nvPr/>
        </p:nvSpPr>
        <p:spPr>
          <a:xfrm rot="20673000">
            <a:off x="4581000" y="1753200"/>
            <a:ext cx="947520" cy="13680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900" spc="-1" strike="noStrike">
                <a:solidFill>
                  <a:srgbClr val="ffffff"/>
                </a:solidFill>
                <a:latin typeface="Arial"/>
                <a:ea typeface="Arial Unicode MS"/>
              </a:rPr>
              <a:t>ghi.sapsailing.com</a:t>
            </a:r>
            <a:endParaRPr b="0" lang="en-US" sz="900" spc="-1" strike="noStrike">
              <a:latin typeface="Arial"/>
            </a:endParaRPr>
          </a:p>
        </p:txBody>
      </p:sp>
      <p:sp>
        <p:nvSpPr>
          <p:cNvPr id="719" name="CustomShape 15"/>
          <p:cNvSpPr/>
          <p:nvPr/>
        </p:nvSpPr>
        <p:spPr>
          <a:xfrm>
            <a:off x="2068200" y="3979440"/>
            <a:ext cx="961920" cy="924120"/>
          </a:xfrm>
          <a:prstGeom prst="rect">
            <a:avLst/>
          </a:prstGeom>
          <a:noFill/>
          <a:ln w="25560">
            <a:solidFill>
              <a:srgbClr val="ffffff"/>
            </a:solidFill>
            <a:miter/>
          </a:ln>
        </p:spPr>
        <p:style>
          <a:lnRef idx="0"/>
          <a:fillRef idx="0"/>
          <a:effectRef idx="0"/>
          <a:fontRef idx="minor"/>
        </p:style>
      </p:sp>
      <p:sp>
        <p:nvSpPr>
          <p:cNvPr id="720" name="CustomShape 16"/>
          <p:cNvSpPr/>
          <p:nvPr/>
        </p:nvSpPr>
        <p:spPr>
          <a:xfrm>
            <a:off x="2669400" y="4000680"/>
            <a:ext cx="25560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master</a:t>
            </a:r>
            <a:endParaRPr b="0" lang="en-US" sz="600" spc="-1" strike="noStrike">
              <a:latin typeface="Arial"/>
            </a:endParaRPr>
          </a:p>
        </p:txBody>
      </p:sp>
      <p:sp>
        <p:nvSpPr>
          <p:cNvPr id="721" name="CustomShape 17"/>
          <p:cNvSpPr/>
          <p:nvPr/>
        </p:nvSpPr>
        <p:spPr>
          <a:xfrm>
            <a:off x="2220120" y="4140360"/>
            <a:ext cx="657000" cy="679320"/>
          </a:xfrm>
          <a:prstGeom prst="rect">
            <a:avLst/>
          </a:prstGeom>
          <a:noFill/>
          <a:ln w="25560">
            <a:solidFill>
              <a:srgbClr val="ffffff"/>
            </a:solidFill>
            <a:miter/>
          </a:ln>
        </p:spPr>
        <p:style>
          <a:lnRef idx="0"/>
          <a:fillRef idx="0"/>
          <a:effectRef idx="0"/>
          <a:fontRef idx="minor"/>
        </p:style>
      </p:sp>
      <p:sp>
        <p:nvSpPr>
          <p:cNvPr id="722" name="CustomShape 18"/>
          <p:cNvSpPr/>
          <p:nvPr/>
        </p:nvSpPr>
        <p:spPr>
          <a:xfrm>
            <a:off x="2648520" y="4140360"/>
            <a:ext cx="17316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723" name="CustomShape 19"/>
          <p:cNvSpPr/>
          <p:nvPr/>
        </p:nvSpPr>
        <p:spPr>
          <a:xfrm>
            <a:off x="2322000" y="4349880"/>
            <a:ext cx="475920" cy="379080"/>
          </a:xfrm>
          <a:prstGeom prst="rect">
            <a:avLst/>
          </a:prstGeom>
          <a:noFill/>
          <a:ln w="25560">
            <a:solidFill>
              <a:srgbClr val="ffffff"/>
            </a:solidFill>
            <a:miter/>
          </a:ln>
        </p:spPr>
        <p:style>
          <a:lnRef idx="0"/>
          <a:fillRef idx="0"/>
          <a:effectRef idx="0"/>
          <a:fontRef idx="minor"/>
        </p:style>
      </p:sp>
      <p:sp>
        <p:nvSpPr>
          <p:cNvPr id="724" name="CustomShape 20"/>
          <p:cNvSpPr/>
          <p:nvPr/>
        </p:nvSpPr>
        <p:spPr>
          <a:xfrm>
            <a:off x="2450880" y="4409280"/>
            <a:ext cx="216000" cy="1825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725" name="CustomShape 21"/>
          <p:cNvSpPr/>
          <p:nvPr/>
        </p:nvSpPr>
        <p:spPr>
          <a:xfrm flipH="1" flipV="1">
            <a:off x="2559240" y="4728960"/>
            <a:ext cx="2834640" cy="84816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726" name="CustomShape 22"/>
          <p:cNvSpPr/>
          <p:nvPr/>
        </p:nvSpPr>
        <p:spPr>
          <a:xfrm flipV="1">
            <a:off x="2651760" y="3471480"/>
            <a:ext cx="639360" cy="87732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727" name="CustomShape 23"/>
          <p:cNvSpPr/>
          <p:nvPr/>
        </p:nvSpPr>
        <p:spPr>
          <a:xfrm>
            <a:off x="3710520" y="3980520"/>
            <a:ext cx="961920" cy="1414080"/>
          </a:xfrm>
          <a:prstGeom prst="rect">
            <a:avLst/>
          </a:prstGeom>
          <a:noFill/>
          <a:ln w="25560">
            <a:solidFill>
              <a:srgbClr val="ffffff"/>
            </a:solidFill>
            <a:miter/>
          </a:ln>
        </p:spPr>
        <p:style>
          <a:lnRef idx="0"/>
          <a:fillRef idx="0"/>
          <a:effectRef idx="0"/>
          <a:fontRef idx="minor"/>
        </p:style>
      </p:sp>
      <p:sp>
        <p:nvSpPr>
          <p:cNvPr id="728" name="CustomShape 24"/>
          <p:cNvSpPr/>
          <p:nvPr/>
        </p:nvSpPr>
        <p:spPr>
          <a:xfrm>
            <a:off x="4268880" y="4003200"/>
            <a:ext cx="33192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replica_1</a:t>
            </a:r>
            <a:endParaRPr b="0" lang="en-US" sz="600" spc="-1" strike="noStrike">
              <a:latin typeface="Arial"/>
            </a:endParaRPr>
          </a:p>
        </p:txBody>
      </p:sp>
      <p:sp>
        <p:nvSpPr>
          <p:cNvPr id="729" name="CustomShape 25"/>
          <p:cNvSpPr/>
          <p:nvPr/>
        </p:nvSpPr>
        <p:spPr>
          <a:xfrm>
            <a:off x="3862440" y="4140360"/>
            <a:ext cx="657000" cy="679320"/>
          </a:xfrm>
          <a:prstGeom prst="rect">
            <a:avLst/>
          </a:prstGeom>
          <a:noFill/>
          <a:ln w="25560">
            <a:solidFill>
              <a:srgbClr val="ffffff"/>
            </a:solidFill>
            <a:miter/>
          </a:ln>
        </p:spPr>
        <p:style>
          <a:lnRef idx="0"/>
          <a:fillRef idx="0"/>
          <a:effectRef idx="0"/>
          <a:fontRef idx="minor"/>
        </p:style>
      </p:sp>
      <p:sp>
        <p:nvSpPr>
          <p:cNvPr id="730" name="CustomShape 26"/>
          <p:cNvSpPr/>
          <p:nvPr/>
        </p:nvSpPr>
        <p:spPr>
          <a:xfrm>
            <a:off x="4290840" y="4140360"/>
            <a:ext cx="17316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731" name="CustomShape 27"/>
          <p:cNvSpPr/>
          <p:nvPr/>
        </p:nvSpPr>
        <p:spPr>
          <a:xfrm>
            <a:off x="3965040" y="4349880"/>
            <a:ext cx="475560" cy="379080"/>
          </a:xfrm>
          <a:prstGeom prst="rect">
            <a:avLst/>
          </a:prstGeom>
          <a:noFill/>
          <a:ln w="25560">
            <a:solidFill>
              <a:srgbClr val="ffffff"/>
            </a:solidFill>
            <a:miter/>
          </a:ln>
        </p:spPr>
        <p:style>
          <a:lnRef idx="0"/>
          <a:fillRef idx="0"/>
          <a:effectRef idx="0"/>
          <a:fontRef idx="minor"/>
        </p:style>
      </p:sp>
      <p:sp>
        <p:nvSpPr>
          <p:cNvPr id="732" name="CustomShape 28"/>
          <p:cNvSpPr/>
          <p:nvPr/>
        </p:nvSpPr>
        <p:spPr>
          <a:xfrm>
            <a:off x="4093560" y="4409280"/>
            <a:ext cx="216000" cy="1825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733" name="CustomShape 29"/>
          <p:cNvSpPr/>
          <p:nvPr/>
        </p:nvSpPr>
        <p:spPr>
          <a:xfrm flipV="1">
            <a:off x="4202640" y="3474360"/>
            <a:ext cx="1100520" cy="87480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pic>
        <p:nvPicPr>
          <p:cNvPr id="734" name="Picture 53_2" descr="rabbitmq_logo_strap.png"/>
          <p:cNvPicPr/>
          <p:nvPr/>
        </p:nvPicPr>
        <p:blipFill>
          <a:blip r:embed="rId1"/>
          <a:stretch/>
        </p:blipFill>
        <p:spPr>
          <a:xfrm>
            <a:off x="6327000" y="5987160"/>
            <a:ext cx="466920" cy="97560"/>
          </a:xfrm>
          <a:prstGeom prst="rect">
            <a:avLst/>
          </a:prstGeom>
          <a:ln>
            <a:noFill/>
          </a:ln>
        </p:spPr>
      </p:pic>
      <p:sp>
        <p:nvSpPr>
          <p:cNvPr id="735" name="CustomShape 30"/>
          <p:cNvSpPr/>
          <p:nvPr/>
        </p:nvSpPr>
        <p:spPr>
          <a:xfrm>
            <a:off x="6182280" y="5725080"/>
            <a:ext cx="763560" cy="628560"/>
          </a:xfrm>
          <a:prstGeom prst="rect">
            <a:avLst/>
          </a:prstGeom>
          <a:noFill/>
          <a:ln w="25560">
            <a:solidFill>
              <a:srgbClr val="ffffff"/>
            </a:solidFill>
            <a:miter/>
          </a:ln>
        </p:spPr>
        <p:style>
          <a:lnRef idx="0"/>
          <a:fillRef idx="0"/>
          <a:effectRef idx="0"/>
          <a:fontRef idx="minor"/>
        </p:style>
      </p:sp>
      <p:sp>
        <p:nvSpPr>
          <p:cNvPr id="736" name="CustomShape 31"/>
          <p:cNvSpPr/>
          <p:nvPr/>
        </p:nvSpPr>
        <p:spPr>
          <a:xfrm>
            <a:off x="6523560" y="5784120"/>
            <a:ext cx="31968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rabbitmq</a:t>
            </a:r>
            <a:endParaRPr b="0" lang="en-US" sz="600" spc="-1" strike="noStrike">
              <a:latin typeface="Arial"/>
            </a:endParaRPr>
          </a:p>
        </p:txBody>
      </p:sp>
      <p:sp>
        <p:nvSpPr>
          <p:cNvPr id="737" name="CustomShape 32"/>
          <p:cNvSpPr/>
          <p:nvPr/>
        </p:nvSpPr>
        <p:spPr>
          <a:xfrm>
            <a:off x="2798280" y="4619520"/>
            <a:ext cx="3693600" cy="110520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738" name="CustomShape 33"/>
          <p:cNvSpPr/>
          <p:nvPr/>
        </p:nvSpPr>
        <p:spPr>
          <a:xfrm>
            <a:off x="5057640" y="3980520"/>
            <a:ext cx="961920" cy="1414080"/>
          </a:xfrm>
          <a:prstGeom prst="rect">
            <a:avLst/>
          </a:prstGeom>
          <a:noFill/>
          <a:ln w="25560">
            <a:solidFill>
              <a:srgbClr val="ffffff"/>
            </a:solidFill>
            <a:miter/>
          </a:ln>
        </p:spPr>
        <p:style>
          <a:lnRef idx="0"/>
          <a:fillRef idx="0"/>
          <a:effectRef idx="0"/>
          <a:fontRef idx="minor"/>
        </p:style>
      </p:sp>
      <p:sp>
        <p:nvSpPr>
          <p:cNvPr id="739" name="CustomShape 34"/>
          <p:cNvSpPr/>
          <p:nvPr/>
        </p:nvSpPr>
        <p:spPr>
          <a:xfrm>
            <a:off x="5599080" y="4003200"/>
            <a:ext cx="33192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replica_n</a:t>
            </a:r>
            <a:endParaRPr b="0" lang="en-US" sz="600" spc="-1" strike="noStrike">
              <a:latin typeface="Arial"/>
            </a:endParaRPr>
          </a:p>
        </p:txBody>
      </p:sp>
      <p:sp>
        <p:nvSpPr>
          <p:cNvPr id="740" name="CustomShape 35"/>
          <p:cNvSpPr/>
          <p:nvPr/>
        </p:nvSpPr>
        <p:spPr>
          <a:xfrm>
            <a:off x="5209920" y="4140360"/>
            <a:ext cx="656640" cy="679320"/>
          </a:xfrm>
          <a:prstGeom prst="rect">
            <a:avLst/>
          </a:prstGeom>
          <a:noFill/>
          <a:ln w="25560">
            <a:solidFill>
              <a:srgbClr val="ffffff"/>
            </a:solidFill>
            <a:miter/>
          </a:ln>
        </p:spPr>
        <p:style>
          <a:lnRef idx="0"/>
          <a:fillRef idx="0"/>
          <a:effectRef idx="0"/>
          <a:fontRef idx="minor"/>
        </p:style>
      </p:sp>
      <p:sp>
        <p:nvSpPr>
          <p:cNvPr id="741" name="CustomShape 36"/>
          <p:cNvSpPr/>
          <p:nvPr/>
        </p:nvSpPr>
        <p:spPr>
          <a:xfrm>
            <a:off x="5637960" y="4140360"/>
            <a:ext cx="17316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742" name="CustomShape 37"/>
          <p:cNvSpPr/>
          <p:nvPr/>
        </p:nvSpPr>
        <p:spPr>
          <a:xfrm>
            <a:off x="5311800" y="4349880"/>
            <a:ext cx="475560" cy="379080"/>
          </a:xfrm>
          <a:prstGeom prst="rect">
            <a:avLst/>
          </a:prstGeom>
          <a:noFill/>
          <a:ln w="25560">
            <a:solidFill>
              <a:srgbClr val="ffffff"/>
            </a:solidFill>
            <a:miter/>
          </a:ln>
        </p:spPr>
        <p:style>
          <a:lnRef idx="0"/>
          <a:fillRef idx="0"/>
          <a:effectRef idx="0"/>
          <a:fontRef idx="minor"/>
        </p:style>
      </p:sp>
      <p:sp>
        <p:nvSpPr>
          <p:cNvPr id="743" name="CustomShape 38"/>
          <p:cNvSpPr/>
          <p:nvPr/>
        </p:nvSpPr>
        <p:spPr>
          <a:xfrm>
            <a:off x="5440320" y="4409280"/>
            <a:ext cx="216000" cy="1825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744" name="CustomShape 39"/>
          <p:cNvSpPr/>
          <p:nvPr/>
        </p:nvSpPr>
        <p:spPr>
          <a:xfrm flipV="1">
            <a:off x="5577120" y="3474360"/>
            <a:ext cx="360" cy="87480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745" name="CustomShape 40"/>
          <p:cNvSpPr/>
          <p:nvPr/>
        </p:nvSpPr>
        <p:spPr>
          <a:xfrm flipH="1" flipV="1">
            <a:off x="4205520" y="4728600"/>
            <a:ext cx="2377080" cy="99540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746" name="CustomShape 41"/>
          <p:cNvSpPr/>
          <p:nvPr/>
        </p:nvSpPr>
        <p:spPr>
          <a:xfrm flipH="1" flipV="1">
            <a:off x="5394240" y="4728600"/>
            <a:ext cx="1188360" cy="99540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grpSp>
        <p:nvGrpSpPr>
          <p:cNvPr id="747" name="Group 42"/>
          <p:cNvGrpSpPr/>
          <p:nvPr/>
        </p:nvGrpSpPr>
        <p:grpSpPr>
          <a:xfrm>
            <a:off x="4736880" y="4425120"/>
            <a:ext cx="256320" cy="61560"/>
            <a:chOff x="4736880" y="4425120"/>
            <a:chExt cx="256320" cy="61560"/>
          </a:xfrm>
        </p:grpSpPr>
        <p:sp>
          <p:nvSpPr>
            <p:cNvPr id="748" name="CustomShape 43"/>
            <p:cNvSpPr/>
            <p:nvPr/>
          </p:nvSpPr>
          <p:spPr>
            <a:xfrm>
              <a:off x="4736880" y="4425120"/>
              <a:ext cx="61560" cy="61560"/>
            </a:xfrm>
            <a:prstGeom prst="ellipse">
              <a:avLst/>
            </a:prstGeom>
            <a:solidFill>
              <a:schemeClr val="tx1"/>
            </a:solidFill>
            <a:ln w="25560">
              <a:solidFill>
                <a:srgbClr val="ffffff"/>
              </a:solidFill>
              <a:miter/>
            </a:ln>
          </p:spPr>
          <p:style>
            <a:lnRef idx="0"/>
            <a:fillRef idx="0"/>
            <a:effectRef idx="0"/>
            <a:fontRef idx="minor"/>
          </p:style>
        </p:sp>
        <p:sp>
          <p:nvSpPr>
            <p:cNvPr id="749" name="CustomShape 44"/>
            <p:cNvSpPr/>
            <p:nvPr/>
          </p:nvSpPr>
          <p:spPr>
            <a:xfrm>
              <a:off x="4834080" y="4425120"/>
              <a:ext cx="61920" cy="61560"/>
            </a:xfrm>
            <a:prstGeom prst="ellipse">
              <a:avLst/>
            </a:prstGeom>
            <a:solidFill>
              <a:schemeClr val="tx1"/>
            </a:solidFill>
            <a:ln w="25560">
              <a:solidFill>
                <a:srgbClr val="ffffff"/>
              </a:solidFill>
              <a:miter/>
            </a:ln>
          </p:spPr>
          <p:style>
            <a:lnRef idx="0"/>
            <a:fillRef idx="0"/>
            <a:effectRef idx="0"/>
            <a:fontRef idx="minor"/>
          </p:style>
        </p:sp>
        <p:sp>
          <p:nvSpPr>
            <p:cNvPr id="750" name="CustomShape 45"/>
            <p:cNvSpPr/>
            <p:nvPr/>
          </p:nvSpPr>
          <p:spPr>
            <a:xfrm>
              <a:off x="4931640" y="4425120"/>
              <a:ext cx="61560" cy="61560"/>
            </a:xfrm>
            <a:prstGeom prst="ellipse">
              <a:avLst/>
            </a:prstGeom>
            <a:solidFill>
              <a:schemeClr val="tx1"/>
            </a:solidFill>
            <a:ln w="25560">
              <a:solidFill>
                <a:srgbClr val="ffffff"/>
              </a:solidFill>
              <a:miter/>
            </a:ln>
          </p:spPr>
          <p:style>
            <a:lnRef idx="0"/>
            <a:fillRef idx="0"/>
            <a:effectRef idx="0"/>
            <a:fontRef idx="minor"/>
          </p:style>
        </p:sp>
      </p:grpSp>
      <p:sp>
        <p:nvSpPr>
          <p:cNvPr id="751" name="CustomShape 46"/>
          <p:cNvSpPr/>
          <p:nvPr/>
        </p:nvSpPr>
        <p:spPr>
          <a:xfrm>
            <a:off x="43560" y="3840120"/>
            <a:ext cx="1093320" cy="46620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700"/>
              </a:spcBef>
            </a:pPr>
            <a:r>
              <a:rPr b="0" lang="en-US" sz="600" spc="-1" strike="noStrike">
                <a:solidFill>
                  <a:srgbClr val="ffffff"/>
                </a:solidFill>
                <a:latin typeface="Arial"/>
                <a:ea typeface="Arial Unicode MS"/>
              </a:rPr>
              <a:t>www.igtimi.com</a:t>
            </a:r>
            <a:endParaRPr b="0" lang="en-US" sz="600" spc="-1" strike="noStrike">
              <a:solidFill>
                <a:srgbClr val="ffffff"/>
              </a:solidFill>
              <a:latin typeface="Arial"/>
            </a:endParaRPr>
          </a:p>
        </p:txBody>
      </p:sp>
      <p:sp>
        <p:nvSpPr>
          <p:cNvPr id="752" name="CustomShape 47"/>
          <p:cNvSpPr/>
          <p:nvPr/>
        </p:nvSpPr>
        <p:spPr>
          <a:xfrm>
            <a:off x="43560" y="4743000"/>
            <a:ext cx="1093320" cy="46620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700"/>
              </a:spcBef>
            </a:pPr>
            <a:r>
              <a:rPr b="0" lang="en-US" sz="600" spc="-1" strike="noStrike">
                <a:solidFill>
                  <a:srgbClr val="ffffff"/>
                </a:solidFill>
                <a:latin typeface="Arial"/>
                <a:ea typeface="Arial Unicode MS"/>
              </a:rPr>
              <a:t>www.tractrac.com</a:t>
            </a:r>
            <a:endParaRPr b="0" lang="en-US" sz="600" spc="-1" strike="noStrike">
              <a:solidFill>
                <a:srgbClr val="ffffff"/>
              </a:solidFill>
              <a:latin typeface="Arial"/>
            </a:endParaRPr>
          </a:p>
        </p:txBody>
      </p:sp>
      <p:grpSp>
        <p:nvGrpSpPr>
          <p:cNvPr id="753" name="Group 48"/>
          <p:cNvGrpSpPr/>
          <p:nvPr/>
        </p:nvGrpSpPr>
        <p:grpSpPr>
          <a:xfrm>
            <a:off x="559800" y="4396680"/>
            <a:ext cx="61920" cy="256320"/>
            <a:chOff x="559800" y="4396680"/>
            <a:chExt cx="61920" cy="256320"/>
          </a:xfrm>
        </p:grpSpPr>
        <p:sp>
          <p:nvSpPr>
            <p:cNvPr id="754" name="CustomShape 49"/>
            <p:cNvSpPr/>
            <p:nvPr/>
          </p:nvSpPr>
          <p:spPr>
            <a:xfrm rot="5400000">
              <a:off x="559800" y="4396320"/>
              <a:ext cx="61560" cy="61920"/>
            </a:xfrm>
            <a:prstGeom prst="ellipse">
              <a:avLst/>
            </a:prstGeom>
            <a:solidFill>
              <a:schemeClr val="tx1"/>
            </a:solidFill>
            <a:ln w="25560">
              <a:solidFill>
                <a:srgbClr val="ffffff"/>
              </a:solidFill>
              <a:miter/>
            </a:ln>
          </p:spPr>
          <p:style>
            <a:lnRef idx="0"/>
            <a:fillRef idx="0"/>
            <a:effectRef idx="0"/>
            <a:fontRef idx="minor"/>
          </p:style>
        </p:sp>
        <p:sp>
          <p:nvSpPr>
            <p:cNvPr id="755" name="CustomShape 50"/>
            <p:cNvSpPr/>
            <p:nvPr/>
          </p:nvSpPr>
          <p:spPr>
            <a:xfrm rot="5400000">
              <a:off x="559800" y="4493520"/>
              <a:ext cx="61560" cy="61920"/>
            </a:xfrm>
            <a:prstGeom prst="ellipse">
              <a:avLst/>
            </a:prstGeom>
            <a:solidFill>
              <a:schemeClr val="tx1"/>
            </a:solidFill>
            <a:ln w="25560">
              <a:solidFill>
                <a:srgbClr val="ffffff"/>
              </a:solidFill>
              <a:miter/>
            </a:ln>
          </p:spPr>
          <p:style>
            <a:lnRef idx="0"/>
            <a:fillRef idx="0"/>
            <a:effectRef idx="0"/>
            <a:fontRef idx="minor"/>
          </p:style>
        </p:sp>
        <p:sp>
          <p:nvSpPr>
            <p:cNvPr id="756" name="CustomShape 51"/>
            <p:cNvSpPr/>
            <p:nvPr/>
          </p:nvSpPr>
          <p:spPr>
            <a:xfrm rot="5400000">
              <a:off x="559800" y="4591080"/>
              <a:ext cx="61920" cy="61920"/>
            </a:xfrm>
            <a:prstGeom prst="ellipse">
              <a:avLst/>
            </a:prstGeom>
            <a:solidFill>
              <a:schemeClr val="tx1"/>
            </a:solidFill>
            <a:ln w="25560">
              <a:solidFill>
                <a:srgbClr val="ffffff"/>
              </a:solidFill>
              <a:miter/>
            </a:ln>
          </p:spPr>
          <p:style>
            <a:lnRef idx="0"/>
            <a:fillRef idx="0"/>
            <a:effectRef idx="0"/>
            <a:fontRef idx="minor"/>
          </p:style>
        </p:sp>
      </p:grpSp>
      <p:sp>
        <p:nvSpPr>
          <p:cNvPr id="757" name="CustomShape 52"/>
          <p:cNvSpPr/>
          <p:nvPr/>
        </p:nvSpPr>
        <p:spPr>
          <a:xfrm>
            <a:off x="1137240" y="4073400"/>
            <a:ext cx="1184400" cy="46584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758" name="CustomShape 53"/>
          <p:cNvSpPr/>
          <p:nvPr/>
        </p:nvSpPr>
        <p:spPr>
          <a:xfrm flipV="1">
            <a:off x="1137240" y="4538520"/>
            <a:ext cx="1184400" cy="43632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759" name="CustomShape 54"/>
          <p:cNvSpPr/>
          <p:nvPr/>
        </p:nvSpPr>
        <p:spPr>
          <a:xfrm>
            <a:off x="8206200" y="3977280"/>
            <a:ext cx="961920" cy="1414080"/>
          </a:xfrm>
          <a:prstGeom prst="rect">
            <a:avLst/>
          </a:prstGeom>
          <a:noFill/>
          <a:ln w="25560">
            <a:solidFill>
              <a:srgbClr val="ffffff"/>
            </a:solidFill>
            <a:miter/>
          </a:ln>
        </p:spPr>
        <p:style>
          <a:lnRef idx="0"/>
          <a:fillRef idx="0"/>
          <a:effectRef idx="0"/>
          <a:fontRef idx="minor"/>
        </p:style>
      </p:sp>
      <p:sp>
        <p:nvSpPr>
          <p:cNvPr id="760" name="CustomShape 55"/>
          <p:cNvSpPr/>
          <p:nvPr/>
        </p:nvSpPr>
        <p:spPr>
          <a:xfrm>
            <a:off x="8764560" y="4001040"/>
            <a:ext cx="33192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replica_1</a:t>
            </a:r>
            <a:endParaRPr b="0" lang="en-US" sz="600" spc="-1" strike="noStrike">
              <a:latin typeface="Arial"/>
            </a:endParaRPr>
          </a:p>
        </p:txBody>
      </p:sp>
      <p:sp>
        <p:nvSpPr>
          <p:cNvPr id="761" name="CustomShape 56"/>
          <p:cNvSpPr/>
          <p:nvPr/>
        </p:nvSpPr>
        <p:spPr>
          <a:xfrm>
            <a:off x="8358120" y="4138200"/>
            <a:ext cx="657000" cy="679320"/>
          </a:xfrm>
          <a:prstGeom prst="rect">
            <a:avLst/>
          </a:prstGeom>
          <a:noFill/>
          <a:ln w="25560">
            <a:solidFill>
              <a:srgbClr val="ffffff"/>
            </a:solidFill>
            <a:miter/>
          </a:ln>
        </p:spPr>
        <p:style>
          <a:lnRef idx="0"/>
          <a:fillRef idx="0"/>
          <a:effectRef idx="0"/>
          <a:fontRef idx="minor"/>
        </p:style>
      </p:sp>
      <p:sp>
        <p:nvSpPr>
          <p:cNvPr id="762" name="CustomShape 57"/>
          <p:cNvSpPr/>
          <p:nvPr/>
        </p:nvSpPr>
        <p:spPr>
          <a:xfrm>
            <a:off x="8786520" y="4138200"/>
            <a:ext cx="17316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763" name="CustomShape 58"/>
          <p:cNvSpPr/>
          <p:nvPr/>
        </p:nvSpPr>
        <p:spPr>
          <a:xfrm>
            <a:off x="8460720" y="4347720"/>
            <a:ext cx="475560" cy="379080"/>
          </a:xfrm>
          <a:prstGeom prst="rect">
            <a:avLst/>
          </a:prstGeom>
          <a:noFill/>
          <a:ln w="25560">
            <a:solidFill>
              <a:srgbClr val="ffffff"/>
            </a:solidFill>
            <a:miter/>
          </a:ln>
        </p:spPr>
        <p:style>
          <a:lnRef idx="0"/>
          <a:fillRef idx="0"/>
          <a:effectRef idx="0"/>
          <a:fontRef idx="minor"/>
        </p:style>
      </p:sp>
      <p:sp>
        <p:nvSpPr>
          <p:cNvPr id="764" name="CustomShape 59"/>
          <p:cNvSpPr/>
          <p:nvPr/>
        </p:nvSpPr>
        <p:spPr>
          <a:xfrm>
            <a:off x="8589240" y="4407120"/>
            <a:ext cx="216000" cy="1825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765" name="CustomShape 60"/>
          <p:cNvSpPr/>
          <p:nvPr/>
        </p:nvSpPr>
        <p:spPr>
          <a:xfrm>
            <a:off x="9553320" y="3977280"/>
            <a:ext cx="961920" cy="1414080"/>
          </a:xfrm>
          <a:prstGeom prst="rect">
            <a:avLst/>
          </a:prstGeom>
          <a:noFill/>
          <a:ln w="25560">
            <a:solidFill>
              <a:srgbClr val="ffffff"/>
            </a:solidFill>
            <a:miter/>
          </a:ln>
        </p:spPr>
        <p:style>
          <a:lnRef idx="0"/>
          <a:fillRef idx="0"/>
          <a:effectRef idx="0"/>
          <a:fontRef idx="minor"/>
        </p:style>
      </p:sp>
      <p:sp>
        <p:nvSpPr>
          <p:cNvPr id="766" name="CustomShape 61"/>
          <p:cNvSpPr/>
          <p:nvPr/>
        </p:nvSpPr>
        <p:spPr>
          <a:xfrm>
            <a:off x="10094760" y="4001040"/>
            <a:ext cx="33192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replica_n</a:t>
            </a:r>
            <a:endParaRPr b="0" lang="en-US" sz="600" spc="-1" strike="noStrike">
              <a:latin typeface="Arial"/>
            </a:endParaRPr>
          </a:p>
        </p:txBody>
      </p:sp>
      <p:sp>
        <p:nvSpPr>
          <p:cNvPr id="767" name="CustomShape 62"/>
          <p:cNvSpPr/>
          <p:nvPr/>
        </p:nvSpPr>
        <p:spPr>
          <a:xfrm>
            <a:off x="9705600" y="4138200"/>
            <a:ext cx="656640" cy="679320"/>
          </a:xfrm>
          <a:prstGeom prst="rect">
            <a:avLst/>
          </a:prstGeom>
          <a:noFill/>
          <a:ln w="25560">
            <a:solidFill>
              <a:srgbClr val="ffffff"/>
            </a:solidFill>
            <a:miter/>
          </a:ln>
        </p:spPr>
        <p:style>
          <a:lnRef idx="0"/>
          <a:fillRef idx="0"/>
          <a:effectRef idx="0"/>
          <a:fontRef idx="minor"/>
        </p:style>
      </p:sp>
      <p:sp>
        <p:nvSpPr>
          <p:cNvPr id="768" name="CustomShape 63"/>
          <p:cNvSpPr/>
          <p:nvPr/>
        </p:nvSpPr>
        <p:spPr>
          <a:xfrm>
            <a:off x="10133640" y="4138200"/>
            <a:ext cx="173160" cy="910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769" name="CustomShape 64"/>
          <p:cNvSpPr/>
          <p:nvPr/>
        </p:nvSpPr>
        <p:spPr>
          <a:xfrm>
            <a:off x="9807480" y="4347720"/>
            <a:ext cx="475560" cy="379080"/>
          </a:xfrm>
          <a:prstGeom prst="rect">
            <a:avLst/>
          </a:prstGeom>
          <a:noFill/>
          <a:ln w="25560">
            <a:solidFill>
              <a:srgbClr val="ffffff"/>
            </a:solidFill>
            <a:miter/>
          </a:ln>
        </p:spPr>
        <p:style>
          <a:lnRef idx="0"/>
          <a:fillRef idx="0"/>
          <a:effectRef idx="0"/>
          <a:fontRef idx="minor"/>
        </p:style>
      </p:sp>
      <p:sp>
        <p:nvSpPr>
          <p:cNvPr id="770" name="CustomShape 65"/>
          <p:cNvSpPr/>
          <p:nvPr/>
        </p:nvSpPr>
        <p:spPr>
          <a:xfrm>
            <a:off x="9936000" y="4407120"/>
            <a:ext cx="216000" cy="1825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grpSp>
        <p:nvGrpSpPr>
          <p:cNvPr id="771" name="Group 66"/>
          <p:cNvGrpSpPr/>
          <p:nvPr/>
        </p:nvGrpSpPr>
        <p:grpSpPr>
          <a:xfrm>
            <a:off x="9232560" y="4422960"/>
            <a:ext cx="256320" cy="61560"/>
            <a:chOff x="9232560" y="4422960"/>
            <a:chExt cx="256320" cy="61560"/>
          </a:xfrm>
        </p:grpSpPr>
        <p:sp>
          <p:nvSpPr>
            <p:cNvPr id="772" name="CustomShape 67"/>
            <p:cNvSpPr/>
            <p:nvPr/>
          </p:nvSpPr>
          <p:spPr>
            <a:xfrm>
              <a:off x="9232560" y="4422960"/>
              <a:ext cx="61560" cy="61560"/>
            </a:xfrm>
            <a:prstGeom prst="ellipse">
              <a:avLst/>
            </a:prstGeom>
            <a:solidFill>
              <a:schemeClr val="tx1"/>
            </a:solidFill>
            <a:ln w="25560">
              <a:solidFill>
                <a:srgbClr val="ffffff"/>
              </a:solidFill>
              <a:miter/>
            </a:ln>
          </p:spPr>
          <p:style>
            <a:lnRef idx="0"/>
            <a:fillRef idx="0"/>
            <a:effectRef idx="0"/>
            <a:fontRef idx="minor"/>
          </p:style>
        </p:sp>
        <p:sp>
          <p:nvSpPr>
            <p:cNvPr id="773" name="CustomShape 68"/>
            <p:cNvSpPr/>
            <p:nvPr/>
          </p:nvSpPr>
          <p:spPr>
            <a:xfrm>
              <a:off x="9329760" y="4422960"/>
              <a:ext cx="61920" cy="61560"/>
            </a:xfrm>
            <a:prstGeom prst="ellipse">
              <a:avLst/>
            </a:prstGeom>
            <a:solidFill>
              <a:schemeClr val="tx1"/>
            </a:solidFill>
            <a:ln w="25560">
              <a:solidFill>
                <a:srgbClr val="ffffff"/>
              </a:solidFill>
              <a:miter/>
            </a:ln>
          </p:spPr>
          <p:style>
            <a:lnRef idx="0"/>
            <a:fillRef idx="0"/>
            <a:effectRef idx="0"/>
            <a:fontRef idx="minor"/>
          </p:style>
        </p:sp>
        <p:sp>
          <p:nvSpPr>
            <p:cNvPr id="774" name="CustomShape 69"/>
            <p:cNvSpPr/>
            <p:nvPr/>
          </p:nvSpPr>
          <p:spPr>
            <a:xfrm>
              <a:off x="9427320" y="4422960"/>
              <a:ext cx="61560" cy="61560"/>
            </a:xfrm>
            <a:prstGeom prst="ellipse">
              <a:avLst/>
            </a:prstGeom>
            <a:solidFill>
              <a:schemeClr val="tx1"/>
            </a:solidFill>
            <a:ln w="25560">
              <a:solidFill>
                <a:srgbClr val="ffffff"/>
              </a:solidFill>
              <a:miter/>
            </a:ln>
          </p:spPr>
          <p:style>
            <a:lnRef idx="0"/>
            <a:fillRef idx="0"/>
            <a:effectRef idx="0"/>
            <a:fontRef idx="minor"/>
          </p:style>
        </p:sp>
      </p:grpSp>
      <p:sp>
        <p:nvSpPr>
          <p:cNvPr id="775" name="CustomShape 70"/>
          <p:cNvSpPr/>
          <p:nvPr/>
        </p:nvSpPr>
        <p:spPr>
          <a:xfrm flipV="1">
            <a:off x="8595360" y="3474360"/>
            <a:ext cx="548280" cy="87264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776" name="CustomShape 71"/>
          <p:cNvSpPr/>
          <p:nvPr/>
        </p:nvSpPr>
        <p:spPr>
          <a:xfrm flipH="1" flipV="1">
            <a:off x="9326160" y="3471480"/>
            <a:ext cx="639720" cy="87516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777" name="CustomShape 72"/>
          <p:cNvSpPr/>
          <p:nvPr/>
        </p:nvSpPr>
        <p:spPr>
          <a:xfrm flipV="1">
            <a:off x="6675120" y="4725720"/>
            <a:ext cx="2011320" cy="99756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778" name="CustomShape 73"/>
          <p:cNvSpPr/>
          <p:nvPr/>
        </p:nvSpPr>
        <p:spPr>
          <a:xfrm flipV="1">
            <a:off x="6858000" y="4725720"/>
            <a:ext cx="3200040" cy="99756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779" name="CustomShape 74"/>
          <p:cNvSpPr/>
          <p:nvPr/>
        </p:nvSpPr>
        <p:spPr>
          <a:xfrm>
            <a:off x="2798280" y="4620600"/>
            <a:ext cx="3693600" cy="110520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780" name="CustomShape 75"/>
          <p:cNvSpPr/>
          <p:nvPr/>
        </p:nvSpPr>
        <p:spPr>
          <a:xfrm flipH="1" flipV="1">
            <a:off x="4205520" y="4729680"/>
            <a:ext cx="2377080" cy="99540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781" name="CustomShape 76"/>
          <p:cNvSpPr/>
          <p:nvPr/>
        </p:nvSpPr>
        <p:spPr>
          <a:xfrm flipH="1" flipV="1">
            <a:off x="5394240" y="4729680"/>
            <a:ext cx="1188360" cy="99540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grpSp>
        <p:nvGrpSpPr>
          <p:cNvPr id="782" name="Group 77"/>
          <p:cNvGrpSpPr/>
          <p:nvPr/>
        </p:nvGrpSpPr>
        <p:grpSpPr>
          <a:xfrm>
            <a:off x="4023360" y="4937760"/>
            <a:ext cx="402480" cy="347040"/>
            <a:chOff x="4023360" y="4937760"/>
            <a:chExt cx="402480" cy="347040"/>
          </a:xfrm>
        </p:grpSpPr>
        <p:grpSp>
          <p:nvGrpSpPr>
            <p:cNvPr id="783" name="Group 78"/>
            <p:cNvGrpSpPr/>
            <p:nvPr/>
          </p:nvGrpSpPr>
          <p:grpSpPr>
            <a:xfrm>
              <a:off x="4023360" y="4937760"/>
              <a:ext cx="402480" cy="347040"/>
              <a:chOff x="4023360" y="4937760"/>
              <a:chExt cx="402480" cy="347040"/>
            </a:xfrm>
          </p:grpSpPr>
          <p:sp>
            <p:nvSpPr>
              <p:cNvPr id="784" name="CustomShape 79"/>
              <p:cNvSpPr/>
              <p:nvPr/>
            </p:nvSpPr>
            <p:spPr>
              <a:xfrm>
                <a:off x="4023360" y="4937760"/>
                <a:ext cx="402120" cy="60480"/>
              </a:xfrm>
              <a:prstGeom prst="ellipse">
                <a:avLst/>
              </a:prstGeom>
              <a:noFill/>
              <a:ln w="25560">
                <a:solidFill>
                  <a:srgbClr val="ffffff"/>
                </a:solidFill>
                <a:miter/>
              </a:ln>
            </p:spPr>
            <p:style>
              <a:lnRef idx="0"/>
              <a:fillRef idx="0"/>
              <a:effectRef idx="0"/>
              <a:fontRef idx="minor"/>
            </p:style>
          </p:sp>
          <p:sp>
            <p:nvSpPr>
              <p:cNvPr id="785" name="Line 80"/>
              <p:cNvSpPr/>
              <p:nvPr/>
            </p:nvSpPr>
            <p:spPr>
              <a:xfrm>
                <a:off x="4023360" y="496836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786" name="Line 81"/>
              <p:cNvSpPr/>
              <p:nvPr/>
            </p:nvSpPr>
            <p:spPr>
              <a:xfrm>
                <a:off x="4425480" y="496836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787" name="CustomShape 82"/>
              <p:cNvSpPr/>
              <p:nvPr/>
            </p:nvSpPr>
            <p:spPr>
              <a:xfrm rot="5400000">
                <a:off x="4165560" y="5024520"/>
                <a:ext cx="118440" cy="40212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788" name="CustomShape 83"/>
            <p:cNvSpPr/>
            <p:nvPr/>
          </p:nvSpPr>
          <p:spPr>
            <a:xfrm>
              <a:off x="4053240" y="5079960"/>
              <a:ext cx="340560" cy="1825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789" name="Group 84"/>
          <p:cNvGrpSpPr/>
          <p:nvPr/>
        </p:nvGrpSpPr>
        <p:grpSpPr>
          <a:xfrm>
            <a:off x="5358240" y="4956120"/>
            <a:ext cx="402480" cy="347040"/>
            <a:chOff x="5358240" y="4956120"/>
            <a:chExt cx="402480" cy="347040"/>
          </a:xfrm>
        </p:grpSpPr>
        <p:grpSp>
          <p:nvGrpSpPr>
            <p:cNvPr id="790" name="Group 85"/>
            <p:cNvGrpSpPr/>
            <p:nvPr/>
          </p:nvGrpSpPr>
          <p:grpSpPr>
            <a:xfrm>
              <a:off x="5358240" y="4956120"/>
              <a:ext cx="402480" cy="347040"/>
              <a:chOff x="5358240" y="4956120"/>
              <a:chExt cx="402480" cy="347040"/>
            </a:xfrm>
          </p:grpSpPr>
          <p:sp>
            <p:nvSpPr>
              <p:cNvPr id="791" name="CustomShape 86"/>
              <p:cNvSpPr/>
              <p:nvPr/>
            </p:nvSpPr>
            <p:spPr>
              <a:xfrm>
                <a:off x="5358240" y="4956120"/>
                <a:ext cx="402120" cy="60480"/>
              </a:xfrm>
              <a:prstGeom prst="ellipse">
                <a:avLst/>
              </a:prstGeom>
              <a:noFill/>
              <a:ln w="25560">
                <a:solidFill>
                  <a:srgbClr val="ffffff"/>
                </a:solidFill>
                <a:miter/>
              </a:ln>
            </p:spPr>
            <p:style>
              <a:lnRef idx="0"/>
              <a:fillRef idx="0"/>
              <a:effectRef idx="0"/>
              <a:fontRef idx="minor"/>
            </p:style>
          </p:sp>
          <p:sp>
            <p:nvSpPr>
              <p:cNvPr id="792" name="Line 87"/>
              <p:cNvSpPr/>
              <p:nvPr/>
            </p:nvSpPr>
            <p:spPr>
              <a:xfrm>
                <a:off x="5358240" y="498672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793" name="Line 88"/>
              <p:cNvSpPr/>
              <p:nvPr/>
            </p:nvSpPr>
            <p:spPr>
              <a:xfrm>
                <a:off x="5760360" y="498672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794" name="CustomShape 89"/>
              <p:cNvSpPr/>
              <p:nvPr/>
            </p:nvSpPr>
            <p:spPr>
              <a:xfrm rot="5400000">
                <a:off x="5500440" y="5042880"/>
                <a:ext cx="118440" cy="40212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795" name="CustomShape 90"/>
            <p:cNvSpPr/>
            <p:nvPr/>
          </p:nvSpPr>
          <p:spPr>
            <a:xfrm>
              <a:off x="5388120" y="5098320"/>
              <a:ext cx="340560" cy="1825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796" name="Group 91"/>
          <p:cNvGrpSpPr/>
          <p:nvPr/>
        </p:nvGrpSpPr>
        <p:grpSpPr>
          <a:xfrm>
            <a:off x="8503920" y="4937760"/>
            <a:ext cx="402480" cy="347040"/>
            <a:chOff x="8503920" y="4937760"/>
            <a:chExt cx="402480" cy="347040"/>
          </a:xfrm>
        </p:grpSpPr>
        <p:grpSp>
          <p:nvGrpSpPr>
            <p:cNvPr id="797" name="Group 92"/>
            <p:cNvGrpSpPr/>
            <p:nvPr/>
          </p:nvGrpSpPr>
          <p:grpSpPr>
            <a:xfrm>
              <a:off x="8503920" y="4937760"/>
              <a:ext cx="402480" cy="347040"/>
              <a:chOff x="8503920" y="4937760"/>
              <a:chExt cx="402480" cy="347040"/>
            </a:xfrm>
          </p:grpSpPr>
          <p:sp>
            <p:nvSpPr>
              <p:cNvPr id="798" name="CustomShape 93"/>
              <p:cNvSpPr/>
              <p:nvPr/>
            </p:nvSpPr>
            <p:spPr>
              <a:xfrm>
                <a:off x="8503920" y="4937760"/>
                <a:ext cx="402120" cy="60480"/>
              </a:xfrm>
              <a:prstGeom prst="ellipse">
                <a:avLst/>
              </a:prstGeom>
              <a:noFill/>
              <a:ln w="25560">
                <a:solidFill>
                  <a:srgbClr val="ffffff"/>
                </a:solidFill>
                <a:miter/>
              </a:ln>
            </p:spPr>
            <p:style>
              <a:lnRef idx="0"/>
              <a:fillRef idx="0"/>
              <a:effectRef idx="0"/>
              <a:fontRef idx="minor"/>
            </p:style>
          </p:sp>
          <p:sp>
            <p:nvSpPr>
              <p:cNvPr id="799" name="Line 94"/>
              <p:cNvSpPr/>
              <p:nvPr/>
            </p:nvSpPr>
            <p:spPr>
              <a:xfrm>
                <a:off x="8503920" y="496836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800" name="Line 95"/>
              <p:cNvSpPr/>
              <p:nvPr/>
            </p:nvSpPr>
            <p:spPr>
              <a:xfrm>
                <a:off x="8906040" y="496836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801" name="CustomShape 96"/>
              <p:cNvSpPr/>
              <p:nvPr/>
            </p:nvSpPr>
            <p:spPr>
              <a:xfrm rot="5400000">
                <a:off x="8646120" y="5024520"/>
                <a:ext cx="118440" cy="40212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802" name="CustomShape 97"/>
            <p:cNvSpPr/>
            <p:nvPr/>
          </p:nvSpPr>
          <p:spPr>
            <a:xfrm>
              <a:off x="8533800" y="5079960"/>
              <a:ext cx="340560" cy="1825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803" name="Group 98"/>
          <p:cNvGrpSpPr/>
          <p:nvPr/>
        </p:nvGrpSpPr>
        <p:grpSpPr>
          <a:xfrm>
            <a:off x="9838800" y="4937760"/>
            <a:ext cx="402480" cy="347040"/>
            <a:chOff x="9838800" y="4937760"/>
            <a:chExt cx="402480" cy="347040"/>
          </a:xfrm>
        </p:grpSpPr>
        <p:grpSp>
          <p:nvGrpSpPr>
            <p:cNvPr id="804" name="Group 99"/>
            <p:cNvGrpSpPr/>
            <p:nvPr/>
          </p:nvGrpSpPr>
          <p:grpSpPr>
            <a:xfrm>
              <a:off x="9838800" y="4937760"/>
              <a:ext cx="402480" cy="347040"/>
              <a:chOff x="9838800" y="4937760"/>
              <a:chExt cx="402480" cy="347040"/>
            </a:xfrm>
          </p:grpSpPr>
          <p:sp>
            <p:nvSpPr>
              <p:cNvPr id="805" name="CustomShape 100"/>
              <p:cNvSpPr/>
              <p:nvPr/>
            </p:nvSpPr>
            <p:spPr>
              <a:xfrm>
                <a:off x="9838800" y="4937760"/>
                <a:ext cx="402120" cy="60480"/>
              </a:xfrm>
              <a:prstGeom prst="ellipse">
                <a:avLst/>
              </a:prstGeom>
              <a:noFill/>
              <a:ln w="25560">
                <a:solidFill>
                  <a:srgbClr val="ffffff"/>
                </a:solidFill>
                <a:miter/>
              </a:ln>
            </p:spPr>
            <p:style>
              <a:lnRef idx="0"/>
              <a:fillRef idx="0"/>
              <a:effectRef idx="0"/>
              <a:fontRef idx="minor"/>
            </p:style>
          </p:sp>
          <p:sp>
            <p:nvSpPr>
              <p:cNvPr id="806" name="Line 101"/>
              <p:cNvSpPr/>
              <p:nvPr/>
            </p:nvSpPr>
            <p:spPr>
              <a:xfrm>
                <a:off x="9838800" y="496836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807" name="Line 102"/>
              <p:cNvSpPr/>
              <p:nvPr/>
            </p:nvSpPr>
            <p:spPr>
              <a:xfrm>
                <a:off x="10240920" y="4968360"/>
                <a:ext cx="0" cy="26064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808" name="CustomShape 103"/>
              <p:cNvSpPr/>
              <p:nvPr/>
            </p:nvSpPr>
            <p:spPr>
              <a:xfrm rot="5400000">
                <a:off x="9981000" y="5024520"/>
                <a:ext cx="118440" cy="40212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809" name="CustomShape 104"/>
            <p:cNvSpPr/>
            <p:nvPr/>
          </p:nvSpPr>
          <p:spPr>
            <a:xfrm>
              <a:off x="9868680" y="5079960"/>
              <a:ext cx="340560" cy="1825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sp>
        <p:nvSpPr>
          <p:cNvPr id="810" name="CustomShape 105"/>
          <p:cNvSpPr/>
          <p:nvPr/>
        </p:nvSpPr>
        <p:spPr>
          <a:xfrm>
            <a:off x="5212080" y="914400"/>
            <a:ext cx="2000880" cy="70092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solidFill>
                  <a:srgbClr val="ffffff"/>
                </a:solidFill>
                <a:latin typeface="Arial"/>
                <a:ea typeface="Arial Unicode MS"/>
              </a:rPr>
              <a:t>Global Accelerator</a:t>
            </a:r>
            <a:br/>
            <a:r>
              <a:rPr b="0" lang="en-US" sz="900" spc="-1" strike="noStrike">
                <a:solidFill>
                  <a:srgbClr val="ffffff"/>
                </a:solidFill>
                <a:latin typeface="Arial"/>
                <a:ea typeface="Arial Unicode MS"/>
              </a:rPr>
              <a:t>IP1: 1.2.3.4</a:t>
            </a:r>
            <a:br/>
            <a:r>
              <a:rPr b="0" lang="en-US" sz="900" spc="-1" strike="noStrike">
                <a:solidFill>
                  <a:srgbClr val="ffffff"/>
                </a:solidFill>
                <a:latin typeface="Arial"/>
                <a:ea typeface="Arial Unicode MS"/>
              </a:rPr>
              <a:t>IP2: 2.3.4.5</a:t>
            </a:r>
            <a:endParaRPr b="0" lang="en-US" sz="900" spc="-1" strike="noStrike">
              <a:solidFill>
                <a:srgbClr val="ffffff"/>
              </a:solidFill>
              <a:latin typeface="Arial"/>
            </a:endParaRPr>
          </a:p>
        </p:txBody>
      </p:sp>
      <p:sp>
        <p:nvSpPr>
          <p:cNvPr id="811" name="CustomShape 106"/>
          <p:cNvSpPr/>
          <p:nvPr/>
        </p:nvSpPr>
        <p:spPr>
          <a:xfrm>
            <a:off x="1649520" y="1737360"/>
            <a:ext cx="4659480" cy="374868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solidFill>
                  <a:srgbClr val="000000"/>
                </a:solidFill>
                <a:latin typeface="Arial"/>
                <a:ea typeface="Arial Unicode MS"/>
              </a:rPr>
              <a:t>Devices</a:t>
            </a:r>
            <a:endParaRPr b="0" lang="en-US" sz="900" spc="-1" strike="noStrike">
              <a:latin typeface="Arial"/>
            </a:endParaRPr>
          </a:p>
        </p:txBody>
      </p:sp>
      <p:sp>
        <p:nvSpPr>
          <p:cNvPr id="812" name="CustomShape 107"/>
          <p:cNvSpPr/>
          <p:nvPr/>
        </p:nvSpPr>
        <p:spPr>
          <a:xfrm>
            <a:off x="6404400" y="1737360"/>
            <a:ext cx="4659480" cy="374868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solidFill>
                  <a:srgbClr val="000000"/>
                </a:solidFill>
                <a:latin typeface="Arial"/>
                <a:ea typeface="Arial Unicode MS"/>
              </a:rPr>
              <a:t>Devices</a:t>
            </a:r>
            <a:endParaRPr b="0" lang="en-US" sz="900" spc="-1" strike="noStrike">
              <a:latin typeface="Arial"/>
            </a:endParaRPr>
          </a:p>
        </p:txBody>
      </p:sp>
      <p:grpSp>
        <p:nvGrpSpPr>
          <p:cNvPr id="813" name="Group 108"/>
          <p:cNvGrpSpPr/>
          <p:nvPr/>
        </p:nvGrpSpPr>
        <p:grpSpPr>
          <a:xfrm>
            <a:off x="4983480" y="5577840"/>
            <a:ext cx="870480" cy="654480"/>
            <a:chOff x="4983480" y="5577840"/>
            <a:chExt cx="870480" cy="654480"/>
          </a:xfrm>
        </p:grpSpPr>
        <p:grpSp>
          <p:nvGrpSpPr>
            <p:cNvPr id="814" name="Group 109"/>
            <p:cNvGrpSpPr/>
            <p:nvPr/>
          </p:nvGrpSpPr>
          <p:grpSpPr>
            <a:xfrm>
              <a:off x="4983480" y="5577840"/>
              <a:ext cx="870480" cy="654480"/>
              <a:chOff x="4983480" y="5577840"/>
              <a:chExt cx="870480" cy="654480"/>
            </a:xfrm>
          </p:grpSpPr>
          <p:sp>
            <p:nvSpPr>
              <p:cNvPr id="815" name="CustomShape 110"/>
              <p:cNvSpPr/>
              <p:nvPr/>
            </p:nvSpPr>
            <p:spPr>
              <a:xfrm>
                <a:off x="4983480" y="5577840"/>
                <a:ext cx="870120" cy="114480"/>
              </a:xfrm>
              <a:prstGeom prst="ellipse">
                <a:avLst/>
              </a:prstGeom>
              <a:noFill/>
              <a:ln w="25560">
                <a:solidFill>
                  <a:srgbClr val="ffffff"/>
                </a:solidFill>
                <a:miter/>
              </a:ln>
            </p:spPr>
            <p:style>
              <a:lnRef idx="0"/>
              <a:fillRef idx="0"/>
              <a:effectRef idx="0"/>
              <a:fontRef idx="minor"/>
            </p:style>
          </p:sp>
          <p:sp>
            <p:nvSpPr>
              <p:cNvPr id="816" name="Line 111"/>
              <p:cNvSpPr/>
              <p:nvPr/>
            </p:nvSpPr>
            <p:spPr>
              <a:xfrm>
                <a:off x="4983480" y="5635080"/>
                <a:ext cx="0" cy="4914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817" name="Line 112"/>
              <p:cNvSpPr/>
              <p:nvPr/>
            </p:nvSpPr>
            <p:spPr>
              <a:xfrm>
                <a:off x="5853960" y="5635080"/>
                <a:ext cx="0" cy="4914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818" name="CustomShape 113"/>
              <p:cNvSpPr/>
              <p:nvPr/>
            </p:nvSpPr>
            <p:spPr>
              <a:xfrm rot="5400000">
                <a:off x="5307480" y="5685840"/>
                <a:ext cx="222840" cy="86976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819" name="CustomShape 114"/>
            <p:cNvSpPr/>
            <p:nvPr/>
          </p:nvSpPr>
          <p:spPr>
            <a:xfrm>
              <a:off x="5015520" y="5845320"/>
              <a:ext cx="806040" cy="3042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000" spc="-1" strike="noStrike">
                  <a:solidFill>
                    <a:srgbClr val="ffffff"/>
                  </a:solidFill>
                  <a:latin typeface="Arial"/>
                  <a:ea typeface="Arial Unicode MS"/>
                </a:rPr>
                <a:t>       </a:t>
              </a:r>
              <a:r>
                <a:rPr b="0" lang="en-US" sz="1000" spc="-1" strike="noStrike">
                  <a:solidFill>
                    <a:srgbClr val="ffffff"/>
                  </a:solidFill>
                  <a:latin typeface="Arial"/>
                  <a:ea typeface="Arial Unicode MS"/>
                </a:rPr>
                <a:t>MongoDB</a:t>
              </a:r>
              <a:br/>
              <a:r>
                <a:rPr b="0" lang="en-US" sz="1000" spc="-1" strike="noStrike">
                  <a:solidFill>
                    <a:srgbClr val="ffffff"/>
                  </a:solidFill>
                  <a:latin typeface="Arial"/>
                  <a:ea typeface="Arial Unicode MS"/>
                </a:rPr>
                <a:t>     ”live”</a:t>
              </a:r>
              <a:endParaRPr b="0" lang="en-US" sz="1000" spc="-1" strike="noStrike">
                <a:latin typeface="Arial"/>
              </a:endParaRPr>
            </a:p>
          </p:txBody>
        </p:sp>
      </p:grpSp>
      <p:grpSp>
        <p:nvGrpSpPr>
          <p:cNvPr id="820" name="Group 115"/>
          <p:cNvGrpSpPr/>
          <p:nvPr/>
        </p:nvGrpSpPr>
        <p:grpSpPr>
          <a:xfrm>
            <a:off x="5094360" y="5648040"/>
            <a:ext cx="870480" cy="654480"/>
            <a:chOff x="5094360" y="5648040"/>
            <a:chExt cx="870480" cy="654480"/>
          </a:xfrm>
        </p:grpSpPr>
        <p:grpSp>
          <p:nvGrpSpPr>
            <p:cNvPr id="821" name="Group 116"/>
            <p:cNvGrpSpPr/>
            <p:nvPr/>
          </p:nvGrpSpPr>
          <p:grpSpPr>
            <a:xfrm>
              <a:off x="5094360" y="5648040"/>
              <a:ext cx="870480" cy="654480"/>
              <a:chOff x="5094360" y="5648040"/>
              <a:chExt cx="870480" cy="654480"/>
            </a:xfrm>
          </p:grpSpPr>
          <p:sp>
            <p:nvSpPr>
              <p:cNvPr id="822" name="CustomShape 117"/>
              <p:cNvSpPr/>
              <p:nvPr/>
            </p:nvSpPr>
            <p:spPr>
              <a:xfrm>
                <a:off x="5094360" y="5648040"/>
                <a:ext cx="870120" cy="114480"/>
              </a:xfrm>
              <a:prstGeom prst="ellipse">
                <a:avLst/>
              </a:prstGeom>
              <a:noFill/>
              <a:ln w="25560">
                <a:solidFill>
                  <a:srgbClr val="ffffff"/>
                </a:solidFill>
                <a:miter/>
              </a:ln>
            </p:spPr>
            <p:style>
              <a:lnRef idx="0"/>
              <a:fillRef idx="0"/>
              <a:effectRef idx="0"/>
              <a:fontRef idx="minor"/>
            </p:style>
          </p:sp>
          <p:sp>
            <p:nvSpPr>
              <p:cNvPr id="823" name="Line 118"/>
              <p:cNvSpPr/>
              <p:nvPr/>
            </p:nvSpPr>
            <p:spPr>
              <a:xfrm>
                <a:off x="5094360" y="5705280"/>
                <a:ext cx="0" cy="4914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824" name="Line 119"/>
              <p:cNvSpPr/>
              <p:nvPr/>
            </p:nvSpPr>
            <p:spPr>
              <a:xfrm>
                <a:off x="5964840" y="5705280"/>
                <a:ext cx="0" cy="4914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825" name="CustomShape 120"/>
              <p:cNvSpPr/>
              <p:nvPr/>
            </p:nvSpPr>
            <p:spPr>
              <a:xfrm rot="5400000">
                <a:off x="5418360" y="5756040"/>
                <a:ext cx="222840" cy="86976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826" name="CustomShape 121"/>
            <p:cNvSpPr/>
            <p:nvPr/>
          </p:nvSpPr>
          <p:spPr>
            <a:xfrm>
              <a:off x="5248440" y="5915520"/>
              <a:ext cx="560160" cy="303120"/>
            </a:xfrm>
            <a:prstGeom prst="rect">
              <a:avLst/>
            </a:prstGeom>
            <a:noFill/>
            <a:ln>
              <a:noFill/>
            </a:ln>
          </p:spPr>
          <p:style>
            <a:lnRef idx="0"/>
            <a:fillRef idx="0"/>
            <a:effectRef idx="0"/>
            <a:fontRef idx="minor"/>
          </p:style>
        </p:sp>
      </p:grpSp>
      <p:grpSp>
        <p:nvGrpSpPr>
          <p:cNvPr id="827" name="Group 122"/>
          <p:cNvGrpSpPr/>
          <p:nvPr/>
        </p:nvGrpSpPr>
        <p:grpSpPr>
          <a:xfrm>
            <a:off x="5233320" y="5739480"/>
            <a:ext cx="870480" cy="654480"/>
            <a:chOff x="5233320" y="5739480"/>
            <a:chExt cx="870480" cy="654480"/>
          </a:xfrm>
        </p:grpSpPr>
        <p:grpSp>
          <p:nvGrpSpPr>
            <p:cNvPr id="828" name="Group 123"/>
            <p:cNvGrpSpPr/>
            <p:nvPr/>
          </p:nvGrpSpPr>
          <p:grpSpPr>
            <a:xfrm>
              <a:off x="5233320" y="5739480"/>
              <a:ext cx="870480" cy="654480"/>
              <a:chOff x="5233320" y="5739480"/>
              <a:chExt cx="870480" cy="654480"/>
            </a:xfrm>
          </p:grpSpPr>
          <p:sp>
            <p:nvSpPr>
              <p:cNvPr id="829" name="CustomShape 124"/>
              <p:cNvSpPr/>
              <p:nvPr/>
            </p:nvSpPr>
            <p:spPr>
              <a:xfrm>
                <a:off x="5233320" y="5739480"/>
                <a:ext cx="870120" cy="114480"/>
              </a:xfrm>
              <a:prstGeom prst="ellipse">
                <a:avLst/>
              </a:prstGeom>
              <a:noFill/>
              <a:ln w="25560">
                <a:solidFill>
                  <a:srgbClr val="ffffff"/>
                </a:solidFill>
                <a:miter/>
              </a:ln>
            </p:spPr>
            <p:style>
              <a:lnRef idx="0"/>
              <a:fillRef idx="0"/>
              <a:effectRef idx="0"/>
              <a:fontRef idx="minor"/>
            </p:style>
          </p:sp>
          <p:sp>
            <p:nvSpPr>
              <p:cNvPr id="830" name="Line 125"/>
              <p:cNvSpPr/>
              <p:nvPr/>
            </p:nvSpPr>
            <p:spPr>
              <a:xfrm>
                <a:off x="5233320" y="5796720"/>
                <a:ext cx="0" cy="4914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831" name="Line 126"/>
              <p:cNvSpPr/>
              <p:nvPr/>
            </p:nvSpPr>
            <p:spPr>
              <a:xfrm>
                <a:off x="6103800" y="5796720"/>
                <a:ext cx="0" cy="49140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832" name="CustomShape 127"/>
              <p:cNvSpPr/>
              <p:nvPr/>
            </p:nvSpPr>
            <p:spPr>
              <a:xfrm rot="5400000">
                <a:off x="5557320" y="5847480"/>
                <a:ext cx="222840" cy="86976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833" name="CustomShape 128"/>
            <p:cNvSpPr/>
            <p:nvPr/>
          </p:nvSpPr>
          <p:spPr>
            <a:xfrm>
              <a:off x="5387400" y="6006960"/>
              <a:ext cx="560160" cy="303120"/>
            </a:xfrm>
            <a:prstGeom prst="rect">
              <a:avLst/>
            </a:prstGeom>
            <a:no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4" name="CustomShape 1"/>
          <p:cNvSpPr/>
          <p:nvPr/>
        </p:nvSpPr>
        <p:spPr>
          <a:xfrm>
            <a:off x="504000" y="504000"/>
            <a:ext cx="11185920" cy="368640"/>
          </a:xfrm>
          <a:prstGeom prst="rect">
            <a:avLst/>
          </a:prstGeom>
          <a:noFill/>
          <a:ln>
            <a:noFill/>
          </a:ln>
        </p:spPr>
        <p:style>
          <a:lnRef idx="0"/>
          <a:fillRef idx="0"/>
          <a:effectRef idx="0"/>
          <a:fontRef idx="minor"/>
        </p:style>
        <p:txBody>
          <a:bodyPr lIns="0" rIns="0" tIns="0" bIns="0">
            <a:noAutofit/>
          </a:bodyPr>
          <a:p>
            <a:pPr>
              <a:lnSpc>
                <a:spcPct val="100000"/>
              </a:lnSpc>
            </a:pPr>
            <a:r>
              <a:rPr b="1" lang="en-US" sz="2400" spc="-1" strike="noStrike">
                <a:solidFill>
                  <a:srgbClr val="ffffff"/>
                </a:solidFill>
                <a:latin typeface="Arial"/>
              </a:rPr>
              <a:t>Archive Server Set-Up</a:t>
            </a:r>
            <a:endParaRPr b="0" lang="en-US" sz="2400" spc="-1" strike="noStrike">
              <a:latin typeface="Arial"/>
            </a:endParaRPr>
          </a:p>
        </p:txBody>
      </p:sp>
      <p:sp>
        <p:nvSpPr>
          <p:cNvPr id="835" name="CustomShape 2"/>
          <p:cNvSpPr/>
          <p:nvPr/>
        </p:nvSpPr>
        <p:spPr>
          <a:xfrm>
            <a:off x="4867200" y="1176480"/>
            <a:ext cx="2085120" cy="115164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800" spc="-1" strike="noStrike">
                <a:solidFill>
                  <a:srgbClr val="ffffff"/>
                </a:solidFill>
                <a:latin typeface="Arial"/>
                <a:ea typeface="Arial Unicode MS"/>
              </a:rPr>
              <a:t>Default ALB</a:t>
            </a:r>
            <a:endParaRPr b="0" lang="en-US" sz="1800" spc="-1" strike="noStrike">
              <a:solidFill>
                <a:srgbClr val="ffffff"/>
              </a:solidFill>
              <a:latin typeface="Arial"/>
            </a:endParaRPr>
          </a:p>
        </p:txBody>
      </p:sp>
      <p:sp>
        <p:nvSpPr>
          <p:cNvPr id="836" name="CustomShape 3"/>
          <p:cNvSpPr/>
          <p:nvPr/>
        </p:nvSpPr>
        <p:spPr>
          <a:xfrm>
            <a:off x="5124600" y="2681280"/>
            <a:ext cx="1571040" cy="847080"/>
          </a:xfrm>
          <a:prstGeom prst="rect">
            <a:avLst/>
          </a:prstGeom>
          <a:noFill/>
          <a:ln w="25560">
            <a:solidFill>
              <a:srgbClr val="ffffff"/>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800" spc="-1" strike="noStrike">
                <a:solidFill>
                  <a:srgbClr val="ffffff"/>
                </a:solidFill>
                <a:latin typeface="Arial"/>
                <a:ea typeface="Arial Unicode MS"/>
              </a:rPr>
              <a:t>Target Group</a:t>
            </a:r>
            <a:br/>
            <a:r>
              <a:rPr b="0" lang="en-US" sz="1800" spc="-1" strike="noStrike">
                <a:solidFill>
                  <a:srgbClr val="ffffff"/>
                </a:solidFill>
                <a:latin typeface="Arial"/>
                <a:ea typeface="Arial Unicode MS"/>
              </a:rPr>
              <a:t>“Default”</a:t>
            </a:r>
            <a:endParaRPr b="0" lang="en-US" sz="1800" spc="-1" strike="noStrike">
              <a:solidFill>
                <a:srgbClr val="ffffff"/>
              </a:solidFill>
              <a:latin typeface="Arial"/>
            </a:endParaRPr>
          </a:p>
        </p:txBody>
      </p:sp>
      <p:sp>
        <p:nvSpPr>
          <p:cNvPr id="837" name="CustomShape 4"/>
          <p:cNvSpPr/>
          <p:nvPr/>
        </p:nvSpPr>
        <p:spPr>
          <a:xfrm>
            <a:off x="4664160" y="4572000"/>
            <a:ext cx="919800" cy="922680"/>
          </a:xfrm>
          <a:prstGeom prst="rect">
            <a:avLst/>
          </a:prstGeom>
          <a:noFill/>
          <a:ln w="25560">
            <a:solidFill>
              <a:srgbClr val="ffffff"/>
            </a:solidFill>
            <a:miter/>
          </a:ln>
        </p:spPr>
        <p:style>
          <a:lnRef idx="0"/>
          <a:fillRef idx="0"/>
          <a:effectRef idx="0"/>
          <a:fontRef idx="minor"/>
        </p:style>
      </p:sp>
      <p:grpSp>
        <p:nvGrpSpPr>
          <p:cNvPr id="838" name="Group 5"/>
          <p:cNvGrpSpPr/>
          <p:nvPr/>
        </p:nvGrpSpPr>
        <p:grpSpPr>
          <a:xfrm>
            <a:off x="5565600" y="5836680"/>
            <a:ext cx="650520" cy="801360"/>
            <a:chOff x="5565600" y="5836680"/>
            <a:chExt cx="650520" cy="801360"/>
          </a:xfrm>
        </p:grpSpPr>
        <p:grpSp>
          <p:nvGrpSpPr>
            <p:cNvPr id="839" name="Group 6"/>
            <p:cNvGrpSpPr/>
            <p:nvPr/>
          </p:nvGrpSpPr>
          <p:grpSpPr>
            <a:xfrm>
              <a:off x="5565600" y="5836680"/>
              <a:ext cx="650520" cy="801360"/>
              <a:chOff x="5565600" y="5836680"/>
              <a:chExt cx="650520" cy="801360"/>
            </a:xfrm>
          </p:grpSpPr>
          <p:sp>
            <p:nvSpPr>
              <p:cNvPr id="840" name="CustomShape 7"/>
              <p:cNvSpPr/>
              <p:nvPr/>
            </p:nvSpPr>
            <p:spPr>
              <a:xfrm>
                <a:off x="5565600" y="5836680"/>
                <a:ext cx="649800" cy="140040"/>
              </a:xfrm>
              <a:prstGeom prst="ellipse">
                <a:avLst/>
              </a:prstGeom>
              <a:noFill/>
              <a:ln w="25560">
                <a:solidFill>
                  <a:srgbClr val="ffffff"/>
                </a:solidFill>
                <a:miter/>
              </a:ln>
            </p:spPr>
            <p:style>
              <a:lnRef idx="0"/>
              <a:fillRef idx="0"/>
              <a:effectRef idx="0"/>
              <a:fontRef idx="minor"/>
            </p:style>
          </p:sp>
          <p:sp>
            <p:nvSpPr>
              <p:cNvPr id="841" name="Line 8"/>
              <p:cNvSpPr/>
              <p:nvPr/>
            </p:nvSpPr>
            <p:spPr>
              <a:xfrm>
                <a:off x="5565600" y="5906880"/>
                <a:ext cx="0" cy="60156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842" name="Line 9"/>
              <p:cNvSpPr/>
              <p:nvPr/>
            </p:nvSpPr>
            <p:spPr>
              <a:xfrm>
                <a:off x="6215760" y="5906880"/>
                <a:ext cx="0" cy="601560"/>
              </a:xfrm>
              <a:prstGeom prst="line">
                <a:avLst/>
              </a:prstGeom>
              <a:ln w="25560">
                <a:solidFill>
                  <a:srgbClr val="ffffff"/>
                </a:solidFill>
                <a:round/>
              </a:ln>
            </p:spPr>
            <p:style>
              <a:lnRef idx="1">
                <a:schemeClr val="accent1"/>
              </a:lnRef>
              <a:fillRef idx="0">
                <a:schemeClr val="accent1"/>
              </a:fillRef>
              <a:effectRef idx="0">
                <a:schemeClr val="accent1"/>
              </a:effectRef>
              <a:fontRef idx="minor"/>
            </p:style>
          </p:sp>
          <p:sp>
            <p:nvSpPr>
              <p:cNvPr id="843" name="CustomShape 10"/>
              <p:cNvSpPr/>
              <p:nvPr/>
            </p:nvSpPr>
            <p:spPr>
              <a:xfrm rot="5400000">
                <a:off x="5754600" y="6176520"/>
                <a:ext cx="272880" cy="649800"/>
              </a:xfrm>
              <a:prstGeom prst="arc">
                <a:avLst>
                  <a:gd name="adj1" fmla="val 16200000"/>
                  <a:gd name="adj2" fmla="val 5484872"/>
                </a:avLst>
              </a:prstGeom>
              <a:noFill/>
              <a:ln w="25560">
                <a:solidFill>
                  <a:srgbClr val="ffffff"/>
                </a:solidFill>
                <a:round/>
              </a:ln>
            </p:spPr>
            <p:style>
              <a:lnRef idx="1">
                <a:schemeClr val="accent1"/>
              </a:lnRef>
              <a:fillRef idx="0">
                <a:schemeClr val="accent1"/>
              </a:fillRef>
              <a:effectRef idx="0">
                <a:schemeClr val="accent1"/>
              </a:effectRef>
              <a:fontRef idx="minor"/>
            </p:style>
          </p:sp>
        </p:grpSp>
        <p:sp>
          <p:nvSpPr>
            <p:cNvPr id="844" name="CustomShape 11"/>
            <p:cNvSpPr/>
            <p:nvPr/>
          </p:nvSpPr>
          <p:spPr>
            <a:xfrm>
              <a:off x="5636520" y="6164280"/>
              <a:ext cx="508680" cy="27396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451"/>
                </a:spcBef>
              </a:pPr>
              <a:r>
                <a:rPr b="0" lang="en-US" sz="900" spc="-1" strike="noStrike">
                  <a:solidFill>
                    <a:srgbClr val="ffffff"/>
                  </a:solidFill>
                  <a:latin typeface="Arial"/>
                  <a:ea typeface="Arial Unicode MS"/>
                </a:rPr>
                <a:t>MongoDB</a:t>
              </a:r>
              <a:br/>
              <a:r>
                <a:rPr b="0" lang="en-US" sz="900" spc="-1" strike="noStrike">
                  <a:solidFill>
                    <a:srgbClr val="ffffff"/>
                  </a:solidFill>
                  <a:latin typeface="Arial"/>
                  <a:ea typeface="Arial Unicode MS"/>
                </a:rPr>
                <a:t>”archive”</a:t>
              </a:r>
              <a:endParaRPr b="0" lang="en-US" sz="900" spc="-1" strike="noStrike">
                <a:latin typeface="Arial"/>
              </a:endParaRPr>
            </a:p>
          </p:txBody>
        </p:sp>
      </p:grpSp>
      <p:sp>
        <p:nvSpPr>
          <p:cNvPr id="845" name="CustomShape 12"/>
          <p:cNvSpPr/>
          <p:nvPr/>
        </p:nvSpPr>
        <p:spPr>
          <a:xfrm>
            <a:off x="4683960" y="4585680"/>
            <a:ext cx="43524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production</a:t>
            </a:r>
            <a:endParaRPr b="0" lang="en-US" sz="700" spc="-1" strike="noStrike">
              <a:latin typeface="Arial"/>
            </a:endParaRPr>
          </a:p>
        </p:txBody>
      </p:sp>
      <p:sp>
        <p:nvSpPr>
          <p:cNvPr id="846" name="CustomShape 13"/>
          <p:cNvSpPr/>
          <p:nvPr/>
        </p:nvSpPr>
        <p:spPr>
          <a:xfrm>
            <a:off x="4809600" y="4764960"/>
            <a:ext cx="627840" cy="649800"/>
          </a:xfrm>
          <a:prstGeom prst="rect">
            <a:avLst/>
          </a:prstGeom>
          <a:noFill/>
          <a:ln w="25560">
            <a:solidFill>
              <a:srgbClr val="ffffff"/>
            </a:solidFill>
            <a:miter/>
          </a:ln>
        </p:spPr>
        <p:style>
          <a:lnRef idx="0"/>
          <a:fillRef idx="0"/>
          <a:effectRef idx="0"/>
          <a:fontRef idx="minor"/>
        </p:style>
      </p:sp>
      <p:sp>
        <p:nvSpPr>
          <p:cNvPr id="847" name="CustomShape 14"/>
          <p:cNvSpPr/>
          <p:nvPr/>
        </p:nvSpPr>
        <p:spPr>
          <a:xfrm>
            <a:off x="5144760" y="4764960"/>
            <a:ext cx="20088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JVM</a:t>
            </a:r>
            <a:endParaRPr b="0" lang="en-US" sz="700" spc="-1" strike="noStrike">
              <a:latin typeface="Arial"/>
            </a:endParaRPr>
          </a:p>
        </p:txBody>
      </p:sp>
      <p:sp>
        <p:nvSpPr>
          <p:cNvPr id="848" name="CustomShape 15"/>
          <p:cNvSpPr/>
          <p:nvPr/>
        </p:nvSpPr>
        <p:spPr>
          <a:xfrm>
            <a:off x="4907160" y="4965480"/>
            <a:ext cx="454680" cy="362520"/>
          </a:xfrm>
          <a:prstGeom prst="rect">
            <a:avLst/>
          </a:prstGeom>
          <a:noFill/>
          <a:ln w="25560">
            <a:solidFill>
              <a:srgbClr val="ffffff"/>
            </a:solidFill>
            <a:miter/>
          </a:ln>
        </p:spPr>
        <p:style>
          <a:lnRef idx="0"/>
          <a:fillRef idx="0"/>
          <a:effectRef idx="0"/>
          <a:fontRef idx="minor"/>
        </p:style>
      </p:sp>
      <p:sp>
        <p:nvSpPr>
          <p:cNvPr id="849" name="CustomShape 16"/>
          <p:cNvSpPr/>
          <p:nvPr/>
        </p:nvSpPr>
        <p:spPr>
          <a:xfrm>
            <a:off x="4937400" y="5022360"/>
            <a:ext cx="249840" cy="21276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Appli-</a:t>
            </a:r>
            <a:br/>
            <a:r>
              <a:rPr b="0" lang="en-US" sz="700" spc="-1" strike="noStrike">
                <a:solidFill>
                  <a:srgbClr val="ffffff"/>
                </a:solidFill>
                <a:latin typeface="Arial"/>
                <a:ea typeface="Arial Unicode MS"/>
              </a:rPr>
              <a:t>cation</a:t>
            </a:r>
            <a:endParaRPr b="0" lang="en-US" sz="700" spc="-1" strike="noStrike">
              <a:latin typeface="Arial"/>
            </a:endParaRPr>
          </a:p>
        </p:txBody>
      </p:sp>
      <p:sp>
        <p:nvSpPr>
          <p:cNvPr id="850" name="CustomShape 17"/>
          <p:cNvSpPr/>
          <p:nvPr/>
        </p:nvSpPr>
        <p:spPr>
          <a:xfrm flipH="1" flipV="1">
            <a:off x="5133960" y="5328000"/>
            <a:ext cx="755280" cy="50760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851" name="CustomShape 18"/>
          <p:cNvSpPr/>
          <p:nvPr/>
        </p:nvSpPr>
        <p:spPr>
          <a:xfrm>
            <a:off x="5589720" y="3840480"/>
            <a:ext cx="627840" cy="443160"/>
          </a:xfrm>
          <a:prstGeom prst="rect">
            <a:avLst/>
          </a:prstGeom>
          <a:noFill/>
          <a:ln w="25560">
            <a:solidFill>
              <a:srgbClr val="ffffff"/>
            </a:solidFill>
            <a:miter/>
          </a:ln>
        </p:spPr>
        <p:style>
          <a:lnRef idx="0"/>
          <a:fillRef idx="0"/>
          <a:effectRef idx="0"/>
          <a:fontRef idx="minor"/>
        </p:style>
      </p:sp>
      <p:sp>
        <p:nvSpPr>
          <p:cNvPr id="852" name="CustomShape 19"/>
          <p:cNvSpPr/>
          <p:nvPr/>
        </p:nvSpPr>
        <p:spPr>
          <a:xfrm>
            <a:off x="5752440" y="3892320"/>
            <a:ext cx="327240" cy="3193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349"/>
              </a:spcBef>
            </a:pPr>
            <a:r>
              <a:rPr b="0" lang="en-US" sz="700" spc="-1" strike="noStrike">
                <a:solidFill>
                  <a:srgbClr val="ffffff"/>
                </a:solidFill>
                <a:latin typeface="Arial"/>
                <a:ea typeface="Arial Unicode MS"/>
              </a:rPr>
              <a:t>Apache</a:t>
            </a:r>
            <a:br/>
            <a:r>
              <a:rPr b="0" lang="en-US" sz="700" spc="-1" strike="noStrike">
                <a:solidFill>
                  <a:srgbClr val="ffffff"/>
                </a:solidFill>
                <a:latin typeface="Arial"/>
                <a:ea typeface="Arial Unicode MS"/>
              </a:rPr>
              <a:t>Reverse</a:t>
            </a:r>
            <a:br/>
            <a:r>
              <a:rPr b="0" lang="en-US" sz="700" spc="-1" strike="noStrike">
                <a:solidFill>
                  <a:srgbClr val="ffffff"/>
                </a:solidFill>
                <a:latin typeface="Arial"/>
                <a:ea typeface="Arial Unicode MS"/>
              </a:rPr>
              <a:t>Proxy</a:t>
            </a:r>
            <a:endParaRPr b="0" lang="en-US" sz="700" spc="-1" strike="noStrike">
              <a:latin typeface="Arial"/>
            </a:endParaRPr>
          </a:p>
        </p:txBody>
      </p:sp>
      <p:sp>
        <p:nvSpPr>
          <p:cNvPr id="853" name="CustomShape 20"/>
          <p:cNvSpPr/>
          <p:nvPr/>
        </p:nvSpPr>
        <p:spPr>
          <a:xfrm>
            <a:off x="6235200" y="4572000"/>
            <a:ext cx="919800" cy="922680"/>
          </a:xfrm>
          <a:prstGeom prst="rect">
            <a:avLst/>
          </a:prstGeom>
          <a:noFill/>
          <a:ln w="25560">
            <a:solidFill>
              <a:srgbClr val="ffffff"/>
            </a:solidFill>
            <a:miter/>
          </a:ln>
        </p:spPr>
        <p:style>
          <a:lnRef idx="0"/>
          <a:fillRef idx="0"/>
          <a:effectRef idx="0"/>
          <a:fontRef idx="minor"/>
        </p:style>
      </p:sp>
      <p:sp>
        <p:nvSpPr>
          <p:cNvPr id="854" name="CustomShape 21"/>
          <p:cNvSpPr/>
          <p:nvPr/>
        </p:nvSpPr>
        <p:spPr>
          <a:xfrm>
            <a:off x="6798600" y="4596120"/>
            <a:ext cx="30852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failover</a:t>
            </a:r>
            <a:endParaRPr b="0" lang="en-US" sz="700" spc="-1" strike="noStrike">
              <a:latin typeface="Arial"/>
            </a:endParaRPr>
          </a:p>
        </p:txBody>
      </p:sp>
      <p:sp>
        <p:nvSpPr>
          <p:cNvPr id="855" name="CustomShape 22"/>
          <p:cNvSpPr/>
          <p:nvPr/>
        </p:nvSpPr>
        <p:spPr>
          <a:xfrm>
            <a:off x="6380280" y="4764960"/>
            <a:ext cx="627840" cy="649800"/>
          </a:xfrm>
          <a:prstGeom prst="rect">
            <a:avLst/>
          </a:prstGeom>
          <a:noFill/>
          <a:ln w="25560">
            <a:solidFill>
              <a:srgbClr val="ffffff"/>
            </a:solidFill>
            <a:miter/>
          </a:ln>
        </p:spPr>
        <p:style>
          <a:lnRef idx="0"/>
          <a:fillRef idx="0"/>
          <a:effectRef idx="0"/>
          <a:fontRef idx="minor"/>
        </p:style>
      </p:sp>
      <p:sp>
        <p:nvSpPr>
          <p:cNvPr id="856" name="CustomShape 23"/>
          <p:cNvSpPr/>
          <p:nvPr/>
        </p:nvSpPr>
        <p:spPr>
          <a:xfrm>
            <a:off x="6715440" y="4764960"/>
            <a:ext cx="20088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JVM</a:t>
            </a:r>
            <a:endParaRPr b="0" lang="en-US" sz="700" spc="-1" strike="noStrike">
              <a:latin typeface="Arial"/>
            </a:endParaRPr>
          </a:p>
        </p:txBody>
      </p:sp>
      <p:sp>
        <p:nvSpPr>
          <p:cNvPr id="857" name="CustomShape 24"/>
          <p:cNvSpPr/>
          <p:nvPr/>
        </p:nvSpPr>
        <p:spPr>
          <a:xfrm>
            <a:off x="6477840" y="4965480"/>
            <a:ext cx="454680" cy="362520"/>
          </a:xfrm>
          <a:prstGeom prst="rect">
            <a:avLst/>
          </a:prstGeom>
          <a:noFill/>
          <a:ln w="25560">
            <a:solidFill>
              <a:srgbClr val="ffffff"/>
            </a:solidFill>
            <a:miter/>
          </a:ln>
        </p:spPr>
        <p:style>
          <a:lnRef idx="0"/>
          <a:fillRef idx="0"/>
          <a:effectRef idx="0"/>
          <a:fontRef idx="minor"/>
        </p:style>
      </p:sp>
      <p:sp>
        <p:nvSpPr>
          <p:cNvPr id="858" name="CustomShape 25"/>
          <p:cNvSpPr/>
          <p:nvPr/>
        </p:nvSpPr>
        <p:spPr>
          <a:xfrm>
            <a:off x="6508080" y="5022360"/>
            <a:ext cx="249840" cy="21276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Appli-</a:t>
            </a:r>
            <a:br/>
            <a:r>
              <a:rPr b="0" lang="en-US" sz="700" spc="-1" strike="noStrike">
                <a:solidFill>
                  <a:srgbClr val="ffffff"/>
                </a:solidFill>
                <a:latin typeface="Arial"/>
                <a:ea typeface="Arial Unicode MS"/>
              </a:rPr>
              <a:t>cation</a:t>
            </a:r>
            <a:endParaRPr b="0" lang="en-US" sz="700" spc="-1" strike="noStrike">
              <a:latin typeface="Arial"/>
            </a:endParaRPr>
          </a:p>
        </p:txBody>
      </p:sp>
      <p:sp>
        <p:nvSpPr>
          <p:cNvPr id="859" name="CustomShape 26"/>
          <p:cNvSpPr/>
          <p:nvPr/>
        </p:nvSpPr>
        <p:spPr>
          <a:xfrm flipV="1">
            <a:off x="5120640" y="4283640"/>
            <a:ext cx="731160" cy="68112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860" name="CustomShape 27"/>
          <p:cNvSpPr/>
          <p:nvPr/>
        </p:nvSpPr>
        <p:spPr>
          <a:xfrm flipH="1">
            <a:off x="5908680" y="2328840"/>
            <a:ext cx="360" cy="35172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861" name="CustomShape 28"/>
          <p:cNvSpPr/>
          <p:nvPr/>
        </p:nvSpPr>
        <p:spPr>
          <a:xfrm flipH="1">
            <a:off x="5908320" y="3529080"/>
            <a:ext cx="360" cy="311040"/>
          </a:xfrm>
          <a:custGeom>
            <a:avLst/>
            <a:gdLst/>
            <a:ahLst/>
            <a:rect l="l" t="t" r="r" b="b"/>
            <a:pathLst>
              <a:path w="21600" h="21600">
                <a:moveTo>
                  <a:pt x="0" y="0"/>
                </a:moveTo>
                <a:lnTo>
                  <a:pt x="21600" y="21600"/>
                </a:lnTo>
              </a:path>
            </a:pathLst>
          </a:custGeom>
          <a:noFill/>
          <a:ln w="25560">
            <a:solidFill>
              <a:srgbClr val="ffffff"/>
            </a:solidFill>
            <a:round/>
            <a:tailEnd len="med" type="triangle" w="med"/>
          </a:ln>
        </p:spPr>
        <p:style>
          <a:lnRef idx="1">
            <a:schemeClr val="accent1"/>
          </a:lnRef>
          <a:fillRef idx="0">
            <a:schemeClr val="accent1"/>
          </a:fillRef>
          <a:effectRef idx="0">
            <a:schemeClr val="accent1"/>
          </a:effectRef>
          <a:fontRef idx="minor"/>
        </p:style>
      </p:sp>
      <p:sp>
        <p:nvSpPr>
          <p:cNvPr id="862" name="CustomShape 29"/>
          <p:cNvSpPr/>
          <p:nvPr/>
        </p:nvSpPr>
        <p:spPr>
          <a:xfrm flipV="1">
            <a:off x="5891040" y="5328000"/>
            <a:ext cx="813960" cy="507600"/>
          </a:xfrm>
          <a:custGeom>
            <a:avLst/>
            <a:gdLst/>
            <a:ahLst/>
            <a:rect l="l" t="t" r="r" b="b"/>
            <a:pathLst>
              <a:path w="21600" h="21600">
                <a:moveTo>
                  <a:pt x="0" y="0"/>
                </a:moveTo>
                <a:lnTo>
                  <a:pt x="21600" y="21600"/>
                </a:lnTo>
              </a:path>
            </a:pathLst>
          </a:custGeom>
          <a:noFill/>
          <a:ln w="25560">
            <a:solidFill>
              <a:srgbClr val="ffffff"/>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863" name="CustomShape 30"/>
          <p:cNvSpPr/>
          <p:nvPr/>
        </p:nvSpPr>
        <p:spPr>
          <a:xfrm>
            <a:off x="6300000" y="3886920"/>
            <a:ext cx="1302840" cy="21276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349"/>
              </a:spcBef>
            </a:pPr>
            <a:r>
              <a:rPr b="0" lang="en-US" sz="700" spc="-1" strike="noStrike">
                <a:solidFill>
                  <a:srgbClr val="ffffff"/>
                </a:solidFill>
                <a:latin typeface="Arial"/>
                <a:ea typeface="Arial Unicode MS"/>
              </a:rPr>
              <a:t>Setting ARCHIVE target in</a:t>
            </a:r>
            <a:br/>
            <a:r>
              <a:rPr b="0" lang="en-US" sz="700" spc="-1" strike="noStrike">
                <a:solidFill>
                  <a:srgbClr val="ffffff"/>
                </a:solidFill>
                <a:latin typeface="Arial"/>
                <a:ea typeface="Arial Unicode MS"/>
              </a:rPr>
              <a:t>/</a:t>
            </a:r>
            <a:r>
              <a:rPr b="0" i="1" lang="en-US" sz="700" spc="-1" strike="noStrike">
                <a:solidFill>
                  <a:srgbClr val="ffffff"/>
                </a:solidFill>
                <a:latin typeface="Arial"/>
                <a:ea typeface="Arial Unicode MS"/>
              </a:rPr>
              <a:t>etc/</a:t>
            </a:r>
            <a:r>
              <a:rPr b="0" lang="en-US" sz="700" spc="-1" strike="noStrike">
                <a:solidFill>
                  <a:srgbClr val="ffffff"/>
                </a:solidFill>
                <a:latin typeface="Arial"/>
                <a:ea typeface="Arial Unicode MS"/>
              </a:rPr>
              <a:t>httpd/conf.d/000-macros.conf</a:t>
            </a:r>
            <a:endParaRPr b="0" lang="en-US" sz="7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50F1F2-ADBF-4219-A4CE-3DD8B08A520E}">
  <ds:schemaRefs>
    <ds:schemaRef ds:uri="http://schemas.microsoft.com/sharepoint/v3/contenttype/forms"/>
  </ds:schemaRefs>
</ds:datastoreItem>
</file>

<file path=customXml/itemProps2.xml><?xml version="1.0" encoding="utf-8"?>
<ds:datastoreItem xmlns:ds="http://schemas.openxmlformats.org/officeDocument/2006/customXml" ds:itemID="{4A24DA2E-0FEE-4F26-A33E-3911F55F3B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4F0F83-FD39-4D94-A1CC-4C709B8A1EB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SAP_2020_16x9_Black</Template>
  <TotalTime>1725</TotalTime>
  <Application>LibreOffice/6.4.7.2$Linux_X86_64 LibreOffice_project/40$Build-2</Application>
  <Words>539</Words>
  <Paragraphs>190</Paragraphs>
  <Company>SAP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2020-02-21T10:26:09Z</dcterms:created>
  <dc:creator>SAP SE</dc:creator>
  <dc:description/>
  <cp:keywords>2020/16 9/black</cp:keywords>
  <dc:language>en-US</dc:language>
  <cp:lastModifiedBy/>
  <cp:lastPrinted>2022-02-16T15:26:15Z</cp:lastPrinted>
  <dcterms:modified xsi:type="dcterms:W3CDTF">2022-02-16T15:26:33Z</dcterms:modified>
  <cp:revision>73</cp:revision>
  <dc:subject/>
  <dc:title>Title Goes Here and Here and Here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ContentTypeId">
    <vt:lpwstr>0x010100FE3E8B596245C240B913CA1825D8323E</vt:lpwstr>
  </property>
  <property fmtid="{D5CDD505-2E9C-101B-9397-08002B2CF9AE}" pid="5" name="HiddenSlides">
    <vt:i4>2</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4</vt:i4>
  </property>
  <property fmtid="{D5CDD505-2E9C-101B-9397-08002B2CF9AE}" pid="10" name="PresentationFormat">
    <vt:lpwstr>Custom</vt:lpwstr>
  </property>
  <property fmtid="{D5CDD505-2E9C-101B-9397-08002B2CF9AE}" pid="11" name="ScaleCrop">
    <vt:bool>0</vt:bool>
  </property>
  <property fmtid="{D5CDD505-2E9C-101B-9397-08002B2CF9AE}" pid="12" name="ShareDoc">
    <vt:bool>0</vt:bool>
  </property>
  <property fmtid="{D5CDD505-2E9C-101B-9397-08002B2CF9AE}" pid="13" name="Slides">
    <vt:i4>17</vt:i4>
  </property>
  <property fmtid="{D5CDD505-2E9C-101B-9397-08002B2CF9AE}" pid="14" name="_AdHocReviewCycleID">
    <vt:i4>1101452479</vt:i4>
  </property>
  <property fmtid="{D5CDD505-2E9C-101B-9397-08002B2CF9AE}" pid="15" name="_AuthorEmail">
    <vt:lpwstr>heidi.bitz@sap.com</vt:lpwstr>
  </property>
  <property fmtid="{D5CDD505-2E9C-101B-9397-08002B2CF9AE}" pid="16" name="_AuthorEmailDisplayName">
    <vt:lpwstr>Bitz, Heidi</vt:lpwstr>
  </property>
  <property fmtid="{D5CDD505-2E9C-101B-9397-08002B2CF9AE}" pid="17" name="_EmailSubject">
    <vt:lpwstr>SAP - PPT Exploration (Updated)</vt:lpwstr>
  </property>
  <property fmtid="{D5CDD505-2E9C-101B-9397-08002B2CF9AE}" pid="18" name="_NewReviewCycle">
    <vt:lpwstr/>
  </property>
  <property fmtid="{D5CDD505-2E9C-101B-9397-08002B2CF9AE}" pid="19" name="_PreviousAdHocReviewCycleID">
    <vt:i4>1357826825</vt:i4>
  </property>
</Properties>
</file>