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7" r:id="rId3"/>
    <p:sldId id="27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85CC"/>
    <a:srgbClr val="84B86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84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241668-F18D-4196-A2AF-BAC8B0CA6B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718C67C-A6E3-47DC-B151-95ED4C8A65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65641-033C-4CE3-B1DF-14DC0377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89D8-C927-4E91-90B6-C95F1885B9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C4DBA6-9F8C-4464-9FF7-2CB1521C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1E7FD0C-7D10-4584-8221-5F8BD8F72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977F-EEED-492E-A5B9-6AD5C7AA72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0852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567534-CF56-4D3A-87B2-788349220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DCCE38C-1D14-4914-B6D2-61468CAD5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9A1E6B-FF74-492E-96FA-1DE76CBB7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89D8-C927-4E91-90B6-C95F1885B9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01429B-FA49-4F8D-AD14-2F0A1CC58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7C8FF1-6E2F-4C01-845A-F87537FC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977F-EEED-492E-A5B9-6AD5C7AA72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395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409DC62-43C1-4AA6-8077-2DE876FBAD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C3E5C28-3F41-48D2-8541-7D30EB044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1C4E7B-3A18-4DCE-9CAE-E686ED636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89D8-C927-4E91-90B6-C95F1885B9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101855D-D1B1-4402-BC79-B71D46E01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CC8361-12A7-4ADF-8185-935551DA0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977F-EEED-492E-A5B9-6AD5C7AA72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3427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356C5C-26C6-4516-AFAC-1EA9115F5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419FF0-5886-44A7-8768-28C84FD7D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A410AE4-2881-45F9-A630-2CB3D0844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89D8-C927-4E91-90B6-C95F1885B9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F96E52-486B-4A23-8185-9EC84D1D8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0E1240-1D58-4A95-B621-C3764B875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977F-EEED-492E-A5B9-6AD5C7AA72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842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590E14-D153-4091-8981-6588E2D56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09BB450-F928-4579-8CCE-DDCB0F138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6DDF44B-32C2-4D62-A0E1-52E22CDEB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89D8-C927-4E91-90B6-C95F1885B9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05927D-AC4B-4FDE-B7B9-680740B2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5F3CB1-5850-467A-8D83-C589211CB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977F-EEED-492E-A5B9-6AD5C7AA72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938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E238C6-470B-4271-B8BD-EA2DA7B35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0AD5B29-D79A-4C22-8898-F543027CF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E9DA832-8928-4735-B8FE-B422DC705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B3BD9E-0B7B-4388-8858-4C7DBA1A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89D8-C927-4E91-90B6-C95F1885B9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FD01F53-1F97-4695-95EB-E81F701FE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2779C8-D335-4678-B340-EF1550D61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977F-EEED-492E-A5B9-6AD5C7AA72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3805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87D962-5BF1-4CE9-90D8-3C2F2A18A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6F3DD9-1FEF-401F-BC6C-8FE01463D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900F519-C91E-4A5B-9253-FF7A982F7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B2229ED-C864-4EE9-AC3D-6779807678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36EBAB-38AC-419B-8BD7-C53510FD37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FA2792CE-F57F-484E-A9EE-68D9D1FD82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89D8-C927-4E91-90B6-C95F1885B9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4B44815-D1B1-4C63-8227-C7AE8AD1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4687EC-F90C-4A71-B294-0D4B06586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977F-EEED-492E-A5B9-6AD5C7AA72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7524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DA50E2-31D9-49D4-81D2-2F1F51D3B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A4C484D-54DF-4BC2-984D-1228539FA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89D8-C927-4E91-90B6-C95F1885B9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FDE29E4-8AF1-44C1-B9A1-47EF5945B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026A8F3-5D0B-4D43-8C19-42FCEF9D0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977F-EEED-492E-A5B9-6AD5C7AA72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340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E6B2E0C3-9658-431F-AFB7-8F8252C98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89D8-C927-4E91-90B6-C95F1885B9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086E3D9-1439-4313-9A61-23131C3E3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E1B737-6820-4724-AA20-796EB258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977F-EEED-492E-A5B9-6AD5C7AA72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873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BB771-53ED-4DB5-B608-7853268F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776FB1C-30BB-49E4-B03C-01FE3AA14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9154B57-151B-4A94-A29C-27E3CA0DB5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C00538-6D2D-49B4-A8FA-1BD4F8567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89D8-C927-4E91-90B6-C95F1885B9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94B610-B879-4594-BAE8-33E92ACE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A1B82EC-7224-446C-82AA-BE7DD9AB3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977F-EEED-492E-A5B9-6AD5C7AA72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0385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CC12051-61DA-4D01-8F38-F0F97C23F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8D04B2D-35B7-423C-A9AC-3722DF3CF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835F0B-A521-421E-89A7-6F0954C74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D6F6DD8-54D1-4EF9-8F90-B4E04B573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F189D8-C927-4E91-90B6-C95F1885B9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4CED825-B747-41BB-9B68-19A7E215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9A0C3CB-5138-4C61-9CA6-A44F3AE2B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02977F-EEED-492E-A5B9-6AD5C7AA72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7649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CD217511-262B-42E8-8F50-BA8BBBD9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429ACB2-D5BA-4A6C-B0A5-AED374F16E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9FB427-C09B-475C-9678-5EE3408082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F189D8-C927-4E91-90B6-C95F1885B96C}" type="datetimeFigureOut">
              <a:rPr lang="de-DE" smtClean="0"/>
              <a:t>12.08.2019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D0459D6-C33F-4790-AE66-D162BD104B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297124-C9B5-4B5F-AEE2-A4A683F866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2977F-EEED-492E-A5B9-6AD5C7AA72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499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3A4FF70-193E-4EA4-B653-84CFC6CEF748}"/>
              </a:ext>
            </a:extLst>
          </p:cNvPr>
          <p:cNvSpPr/>
          <p:nvPr/>
        </p:nvSpPr>
        <p:spPr>
          <a:xfrm>
            <a:off x="3521243" y="80211"/>
            <a:ext cx="3256548" cy="662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E164F2D-407E-4C4A-BABC-B5FFEACF314D}"/>
              </a:ext>
            </a:extLst>
          </p:cNvPr>
          <p:cNvGrpSpPr/>
          <p:nvPr/>
        </p:nvGrpSpPr>
        <p:grpSpPr>
          <a:xfrm>
            <a:off x="8462211" y="5752240"/>
            <a:ext cx="192505" cy="464075"/>
            <a:chOff x="5309937" y="5293895"/>
            <a:chExt cx="449178" cy="1082842"/>
          </a:xfrm>
        </p:grpSpPr>
        <p:sp>
          <p:nvSpPr>
            <p:cNvPr id="6" name="Ellipse 5">
              <a:extLst>
                <a:ext uri="{FF2B5EF4-FFF2-40B4-BE49-F238E27FC236}">
                  <a16:creationId xmlns:a16="http://schemas.microsoft.com/office/drawing/2014/main" id="{7EE9C29F-0F4D-4A6F-867B-A2D22C422679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AA0E6E80-1E7B-49D1-B550-F7F8A9430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Gleichschenkliges Dreieck 9">
              <a:extLst>
                <a:ext uri="{FF2B5EF4-FFF2-40B4-BE49-F238E27FC236}">
                  <a16:creationId xmlns:a16="http://schemas.microsoft.com/office/drawing/2014/main" id="{309D1C00-C8AE-4330-B44E-77F8E6216CC1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E315FCE-CADE-4DDB-9C12-14FC3E282981}"/>
              </a:ext>
            </a:extLst>
          </p:cNvPr>
          <p:cNvCxnSpPr>
            <a:stCxn id="6" idx="6"/>
            <a:endCxn id="12" idx="2"/>
          </p:cNvCxnSpPr>
          <p:nvPr/>
        </p:nvCxnSpPr>
        <p:spPr>
          <a:xfrm>
            <a:off x="8634091" y="6132094"/>
            <a:ext cx="127651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C74177C6-BB7B-4C31-B500-103A55F9EACE}"/>
              </a:ext>
            </a:extLst>
          </p:cNvPr>
          <p:cNvGrpSpPr/>
          <p:nvPr/>
        </p:nvGrpSpPr>
        <p:grpSpPr>
          <a:xfrm>
            <a:off x="9302440" y="1872771"/>
            <a:ext cx="192505" cy="464075"/>
            <a:chOff x="5309937" y="5293895"/>
            <a:chExt cx="449178" cy="1082842"/>
          </a:xfrm>
        </p:grpSpPr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DB375EE1-DD5E-48A0-AFC6-628D94E0A2BA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3A3497C0-DDD1-4A8A-94A5-BA91F96579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Gleichschenkliges Dreieck 18">
              <a:extLst>
                <a:ext uri="{FF2B5EF4-FFF2-40B4-BE49-F238E27FC236}">
                  <a16:creationId xmlns:a16="http://schemas.microsoft.com/office/drawing/2014/main" id="{2E183D34-C6C0-47DD-AB6F-30CE02E14ADB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72577724-FE35-4204-B698-AD9EAE8430C9}"/>
              </a:ext>
            </a:extLst>
          </p:cNvPr>
          <p:cNvGrpSpPr/>
          <p:nvPr/>
        </p:nvGrpSpPr>
        <p:grpSpPr>
          <a:xfrm>
            <a:off x="8746557" y="4090507"/>
            <a:ext cx="192505" cy="464075"/>
            <a:chOff x="5309937" y="5293895"/>
            <a:chExt cx="449178" cy="1082842"/>
          </a:xfrm>
        </p:grpSpPr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1E2EAEC-D663-448C-9DDF-B0DEB503D0AB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9B91A62E-9A4F-4CFD-A740-E11483A1E6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Gleichschenkliges Dreieck 22">
              <a:extLst>
                <a:ext uri="{FF2B5EF4-FFF2-40B4-BE49-F238E27FC236}">
                  <a16:creationId xmlns:a16="http://schemas.microsoft.com/office/drawing/2014/main" id="{84E824BA-BF81-4FEF-AEF2-AB12896DA931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7E98D033-E800-48EE-B4B9-3A3A0D88A643}"/>
              </a:ext>
            </a:extLst>
          </p:cNvPr>
          <p:cNvGrpSpPr/>
          <p:nvPr/>
        </p:nvGrpSpPr>
        <p:grpSpPr>
          <a:xfrm>
            <a:off x="9604469" y="4090507"/>
            <a:ext cx="192505" cy="464075"/>
            <a:chOff x="5309937" y="5293895"/>
            <a:chExt cx="449178" cy="1082842"/>
          </a:xfrm>
        </p:grpSpPr>
        <p:sp>
          <p:nvSpPr>
            <p:cNvPr id="25" name="Ellipse 24">
              <a:extLst>
                <a:ext uri="{FF2B5EF4-FFF2-40B4-BE49-F238E27FC236}">
                  <a16:creationId xmlns:a16="http://schemas.microsoft.com/office/drawing/2014/main" id="{ECA66BB4-81DB-4B16-8E39-60D91F2BC277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EF72BBFD-93C3-486D-9464-55A67B6F38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" name="Gleichschenkliges Dreieck 26">
              <a:extLst>
                <a:ext uri="{FF2B5EF4-FFF2-40B4-BE49-F238E27FC236}">
                  <a16:creationId xmlns:a16="http://schemas.microsoft.com/office/drawing/2014/main" id="{B366E3C2-8E60-4B9C-A79A-DA22F9640C50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" name="Textfeld 27">
            <a:extLst>
              <a:ext uri="{FF2B5EF4-FFF2-40B4-BE49-F238E27FC236}">
                <a16:creationId xmlns:a16="http://schemas.microsoft.com/office/drawing/2014/main" id="{35F596E1-A4DA-40AA-861E-A853413C6550}"/>
              </a:ext>
            </a:extLst>
          </p:cNvPr>
          <p:cNvSpPr txBox="1"/>
          <p:nvPr/>
        </p:nvSpPr>
        <p:spPr>
          <a:xfrm>
            <a:off x="9508491" y="2189862"/>
            <a:ext cx="19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5CA43212-AFF0-4045-BFB6-2FCEEE47CA18}"/>
              </a:ext>
            </a:extLst>
          </p:cNvPr>
          <p:cNvSpPr txBox="1"/>
          <p:nvPr/>
        </p:nvSpPr>
        <p:spPr>
          <a:xfrm>
            <a:off x="9729629" y="4395249"/>
            <a:ext cx="50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4P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E611FE33-AE5E-4AEB-A54F-53661AAD8161}"/>
              </a:ext>
            </a:extLst>
          </p:cNvPr>
          <p:cNvSpPr txBox="1"/>
          <p:nvPr/>
        </p:nvSpPr>
        <p:spPr>
          <a:xfrm>
            <a:off x="8822183" y="4395249"/>
            <a:ext cx="50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4S</a:t>
            </a:r>
          </a:p>
        </p:txBody>
      </p: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4377D2FD-7B3D-4214-ADFA-FDFE6DE9E33E}"/>
              </a:ext>
            </a:extLst>
          </p:cNvPr>
          <p:cNvGrpSpPr/>
          <p:nvPr/>
        </p:nvGrpSpPr>
        <p:grpSpPr>
          <a:xfrm>
            <a:off x="11900378" y="1936366"/>
            <a:ext cx="192505" cy="464075"/>
            <a:chOff x="5309937" y="5293895"/>
            <a:chExt cx="449178" cy="1082842"/>
          </a:xfrm>
        </p:grpSpPr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6FC0481C-F5D0-444D-A0B3-7600D94E0E5B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376CC933-0E66-46D5-9FE2-7D390595ED5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Gleichschenkliges Dreieck 33">
              <a:extLst>
                <a:ext uri="{FF2B5EF4-FFF2-40B4-BE49-F238E27FC236}">
                  <a16:creationId xmlns:a16="http://schemas.microsoft.com/office/drawing/2014/main" id="{0DB0251F-3B14-4858-86A3-FCAB34F6BDB2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" name="Textfeld 35">
            <a:extLst>
              <a:ext uri="{FF2B5EF4-FFF2-40B4-BE49-F238E27FC236}">
                <a16:creationId xmlns:a16="http://schemas.microsoft.com/office/drawing/2014/main" id="{971A7A85-A879-46EE-A77E-4A14EC9D35A8}"/>
              </a:ext>
            </a:extLst>
          </p:cNvPr>
          <p:cNvSpPr txBox="1"/>
          <p:nvPr/>
        </p:nvSpPr>
        <p:spPr>
          <a:xfrm>
            <a:off x="8284016" y="6202564"/>
            <a:ext cx="104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Pin End</a:t>
            </a:r>
          </a:p>
        </p:txBody>
      </p:sp>
      <p:sp>
        <p:nvSpPr>
          <p:cNvPr id="37" name="Freihandform: Form 36">
            <a:extLst>
              <a:ext uri="{FF2B5EF4-FFF2-40B4-BE49-F238E27FC236}">
                <a16:creationId xmlns:a16="http://schemas.microsoft.com/office/drawing/2014/main" id="{48CDBAF8-6D35-467F-8F48-AF9F4A87CD8C}"/>
              </a:ext>
            </a:extLst>
          </p:cNvPr>
          <p:cNvSpPr/>
          <p:nvPr/>
        </p:nvSpPr>
        <p:spPr>
          <a:xfrm>
            <a:off x="8658472" y="1987356"/>
            <a:ext cx="919454" cy="4558224"/>
          </a:xfrm>
          <a:custGeom>
            <a:avLst/>
            <a:gdLst>
              <a:gd name="connsiteX0" fmla="*/ 664398 w 919454"/>
              <a:gd name="connsiteY0" fmla="*/ 4558224 h 4558224"/>
              <a:gd name="connsiteX1" fmla="*/ 915858 w 919454"/>
              <a:gd name="connsiteY1" fmla="*/ 374844 h 4558224"/>
              <a:gd name="connsiteX2" fmla="*/ 496758 w 919454"/>
              <a:gd name="connsiteY2" fmla="*/ 435804 h 4558224"/>
              <a:gd name="connsiteX3" fmla="*/ 1458 w 919454"/>
              <a:gd name="connsiteY3" fmla="*/ 2447484 h 4558224"/>
              <a:gd name="connsiteX4" fmla="*/ 351978 w 919454"/>
              <a:gd name="connsiteY4" fmla="*/ 2538924 h 4558224"/>
              <a:gd name="connsiteX5" fmla="*/ 557718 w 919454"/>
              <a:gd name="connsiteY5" fmla="*/ 412944 h 4558224"/>
              <a:gd name="connsiteX6" fmla="*/ 870138 w 919454"/>
              <a:gd name="connsiteY6" fmla="*/ 458664 h 4558224"/>
              <a:gd name="connsiteX7" fmla="*/ 534858 w 919454"/>
              <a:gd name="connsiteY7" fmla="*/ 4520124 h 45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454" h="4558224">
                <a:moveTo>
                  <a:pt x="664398" y="4558224"/>
                </a:moveTo>
                <a:cubicBezTo>
                  <a:pt x="804098" y="2810069"/>
                  <a:pt x="943798" y="1061914"/>
                  <a:pt x="915858" y="374844"/>
                </a:cubicBezTo>
                <a:cubicBezTo>
                  <a:pt x="887918" y="-312226"/>
                  <a:pt x="649158" y="90364"/>
                  <a:pt x="496758" y="435804"/>
                </a:cubicBezTo>
                <a:cubicBezTo>
                  <a:pt x="344358" y="781244"/>
                  <a:pt x="25588" y="2096964"/>
                  <a:pt x="1458" y="2447484"/>
                </a:cubicBezTo>
                <a:cubicBezTo>
                  <a:pt x="-22672" y="2798004"/>
                  <a:pt x="259268" y="2878014"/>
                  <a:pt x="351978" y="2538924"/>
                </a:cubicBezTo>
                <a:cubicBezTo>
                  <a:pt x="444688" y="2199834"/>
                  <a:pt x="471358" y="759654"/>
                  <a:pt x="557718" y="412944"/>
                </a:cubicBezTo>
                <a:cubicBezTo>
                  <a:pt x="644078" y="66234"/>
                  <a:pt x="873948" y="-225866"/>
                  <a:pt x="870138" y="458664"/>
                </a:cubicBezTo>
                <a:cubicBezTo>
                  <a:pt x="866328" y="1143194"/>
                  <a:pt x="608518" y="3855914"/>
                  <a:pt x="534858" y="4520124"/>
                </a:cubicBezTo>
              </a:path>
            </a:pathLst>
          </a:custGeom>
          <a:noFill/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226A6921-148B-4D91-99BA-E326B8F8D04D}"/>
              </a:ext>
            </a:extLst>
          </p:cNvPr>
          <p:cNvGrpSpPr/>
          <p:nvPr/>
        </p:nvGrpSpPr>
        <p:grpSpPr>
          <a:xfrm>
            <a:off x="9910605" y="5923528"/>
            <a:ext cx="192486" cy="417131"/>
            <a:chOff x="6638015" y="5923528"/>
            <a:chExt cx="192486" cy="417131"/>
          </a:xfrm>
        </p:grpSpPr>
        <p:sp>
          <p:nvSpPr>
            <p:cNvPr id="12" name="Rechteck: obere Ecken abgeschnitten 11">
              <a:extLst>
                <a:ext uri="{FF2B5EF4-FFF2-40B4-BE49-F238E27FC236}">
                  <a16:creationId xmlns:a16="http://schemas.microsoft.com/office/drawing/2014/main" id="{84329DAA-87A9-4AAA-BEDD-B9853F89A68B}"/>
                </a:ext>
              </a:extLst>
            </p:cNvPr>
            <p:cNvSpPr/>
            <p:nvPr/>
          </p:nvSpPr>
          <p:spPr>
            <a:xfrm>
              <a:off x="6638015" y="5923528"/>
              <a:ext cx="192486" cy="417131"/>
            </a:xfrm>
            <a:prstGeom prst="snip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E6446193-952F-47F7-B513-4A10D49229FE}"/>
                </a:ext>
              </a:extLst>
            </p:cNvPr>
            <p:cNvSpPr/>
            <p:nvPr/>
          </p:nvSpPr>
          <p:spPr>
            <a:xfrm>
              <a:off x="6713220" y="612447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5FC0A2B1-CC33-4FFD-9C28-6542ACC03406}"/>
              </a:ext>
            </a:extLst>
          </p:cNvPr>
          <p:cNvGrpSpPr/>
          <p:nvPr/>
        </p:nvGrpSpPr>
        <p:grpSpPr>
          <a:xfrm>
            <a:off x="5220453" y="636921"/>
            <a:ext cx="1300663" cy="261610"/>
            <a:chOff x="1947863" y="636921"/>
            <a:chExt cx="1300663" cy="261610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974D52D8-8378-4E10-A88B-BE79A86E99FB}"/>
                </a:ext>
              </a:extLst>
            </p:cNvPr>
            <p:cNvGrpSpPr/>
            <p:nvPr/>
          </p:nvGrpSpPr>
          <p:grpSpPr>
            <a:xfrm>
              <a:off x="1947863" y="636921"/>
              <a:ext cx="1300663" cy="261610"/>
              <a:chOff x="1947863" y="636921"/>
              <a:chExt cx="1300663" cy="261610"/>
            </a:xfrm>
          </p:grpSpPr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755ACD89-1A32-4C93-BB23-5C3E07F87810}"/>
                  </a:ext>
                </a:extLst>
              </p:cNvPr>
              <p:cNvGrpSpPr/>
              <p:nvPr/>
            </p:nvGrpSpPr>
            <p:grpSpPr>
              <a:xfrm>
                <a:off x="1947863" y="641684"/>
                <a:ext cx="1300663" cy="248653"/>
                <a:chOff x="1947863" y="641684"/>
                <a:chExt cx="1300663" cy="248653"/>
              </a:xfrm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64B63D3B-42BB-42EF-BF0E-D7D03E47ABB6}"/>
                    </a:ext>
                  </a:extLst>
                </p:cNvPr>
                <p:cNvSpPr/>
                <p:nvPr/>
              </p:nvSpPr>
              <p:spPr>
                <a:xfrm>
                  <a:off x="1947863" y="641684"/>
                  <a:ext cx="1300663" cy="2486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40" name="Gerader Verbinder 39">
                  <a:extLst>
                    <a:ext uri="{FF2B5EF4-FFF2-40B4-BE49-F238E27FC236}">
                      <a16:creationId xmlns:a16="http://schemas.microsoft.com/office/drawing/2014/main" id="{6C12C83A-4763-41FD-84B4-4DB443F26B29}"/>
                    </a:ext>
                  </a:extLst>
                </p:cNvPr>
                <p:cNvCxnSpPr/>
                <p:nvPr/>
              </p:nvCxnSpPr>
              <p:spPr>
                <a:xfrm>
                  <a:off x="3017520" y="641684"/>
                  <a:ext cx="0" cy="24865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Gleichschenkliges Dreieck 42">
                  <a:extLst>
                    <a:ext uri="{FF2B5EF4-FFF2-40B4-BE49-F238E27FC236}">
                      <a16:creationId xmlns:a16="http://schemas.microsoft.com/office/drawing/2014/main" id="{8F294DDD-4476-4943-8F49-66BE35A0926D}"/>
                    </a:ext>
                  </a:extLst>
                </p:cNvPr>
                <p:cNvSpPr/>
                <p:nvPr/>
              </p:nvSpPr>
              <p:spPr>
                <a:xfrm rot="10800000">
                  <a:off x="3056824" y="718861"/>
                  <a:ext cx="152398" cy="9906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899CCD40-D9CE-4947-BB0D-BA6966AB6E84}"/>
                  </a:ext>
                </a:extLst>
              </p:cNvPr>
              <p:cNvSpPr txBox="1"/>
              <p:nvPr/>
            </p:nvSpPr>
            <p:spPr>
              <a:xfrm>
                <a:off x="2061411" y="636921"/>
                <a:ext cx="9561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100" dirty="0"/>
                  <a:t>Lieselotte   . </a:t>
                </a:r>
              </a:p>
            </p:txBody>
          </p:sp>
        </p:grp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A14C23EA-D151-47C1-982A-E9A6E0EFCF21}"/>
                </a:ext>
              </a:extLst>
            </p:cNvPr>
            <p:cNvGrpSpPr/>
            <p:nvPr/>
          </p:nvGrpSpPr>
          <p:grpSpPr>
            <a:xfrm>
              <a:off x="2038492" y="673070"/>
              <a:ext cx="85775" cy="185880"/>
              <a:chOff x="6638015" y="5923528"/>
              <a:chExt cx="192486" cy="417131"/>
            </a:xfrm>
          </p:grpSpPr>
          <p:sp>
            <p:nvSpPr>
              <p:cNvPr id="50" name="Rechteck: obere Ecken abgeschnitten 49">
                <a:extLst>
                  <a:ext uri="{FF2B5EF4-FFF2-40B4-BE49-F238E27FC236}">
                    <a16:creationId xmlns:a16="http://schemas.microsoft.com/office/drawing/2014/main" id="{6ADB01B3-C926-4AC3-9C01-D00FB54E2437}"/>
                  </a:ext>
                </a:extLst>
              </p:cNvPr>
              <p:cNvSpPr/>
              <p:nvPr/>
            </p:nvSpPr>
            <p:spPr>
              <a:xfrm>
                <a:off x="6638015" y="5923528"/>
                <a:ext cx="192486" cy="417131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62E1D8B9-8433-40B1-B8F3-31648A106DFB}"/>
                  </a:ext>
                </a:extLst>
              </p:cNvPr>
              <p:cNvSpPr/>
              <p:nvPr/>
            </p:nvSpPr>
            <p:spPr>
              <a:xfrm>
                <a:off x="6713220" y="6124474"/>
                <a:ext cx="45719" cy="45719"/>
              </a:xfrm>
              <a:prstGeom prst="ellipse">
                <a:avLst/>
              </a:prstGeom>
              <a:ln w="95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3" name="Rechteck 52">
            <a:extLst>
              <a:ext uri="{FF2B5EF4-FFF2-40B4-BE49-F238E27FC236}">
                <a16:creationId xmlns:a16="http://schemas.microsoft.com/office/drawing/2014/main" id="{CDBA3584-A6A2-4D16-B39A-F85A8EA301A6}"/>
              </a:ext>
            </a:extLst>
          </p:cNvPr>
          <p:cNvSpPr/>
          <p:nvPr/>
        </p:nvSpPr>
        <p:spPr>
          <a:xfrm>
            <a:off x="4182229" y="636921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Start Boat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659D303-DA23-405F-9F6E-C60D78902BD5}"/>
              </a:ext>
            </a:extLst>
          </p:cNvPr>
          <p:cNvGrpSpPr/>
          <p:nvPr/>
        </p:nvGrpSpPr>
        <p:grpSpPr>
          <a:xfrm>
            <a:off x="5220453" y="966883"/>
            <a:ext cx="1300663" cy="261610"/>
            <a:chOff x="1947863" y="636921"/>
            <a:chExt cx="1300663" cy="261610"/>
          </a:xfrm>
        </p:grpSpPr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1DF61032-9B3B-4EC3-9B48-063DCD7D93A6}"/>
                </a:ext>
              </a:extLst>
            </p:cNvPr>
            <p:cNvGrpSpPr/>
            <p:nvPr/>
          </p:nvGrpSpPr>
          <p:grpSpPr>
            <a:xfrm>
              <a:off x="1947863" y="641684"/>
              <a:ext cx="1300663" cy="248653"/>
              <a:chOff x="1947863" y="641684"/>
              <a:chExt cx="1300663" cy="248653"/>
            </a:xfrm>
          </p:grpSpPr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9A8D1ADC-C9D3-4E9E-A5BA-3B0B2741245E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3CAFF81F-34AB-4A25-B5B0-A75B1580FA8E}"/>
                  </a:ext>
                </a:extLst>
              </p:cNvPr>
              <p:cNvCxnSpPr/>
              <p:nvPr/>
            </p:nvCxnSpPr>
            <p:spPr>
              <a:xfrm>
                <a:off x="3017520" y="641684"/>
                <a:ext cx="0" cy="24865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Gleichschenkliges Dreieck 62">
                <a:extLst>
                  <a:ext uri="{FF2B5EF4-FFF2-40B4-BE49-F238E27FC236}">
                    <a16:creationId xmlns:a16="http://schemas.microsoft.com/office/drawing/2014/main" id="{F976115E-32AC-45CF-8E0E-00149EE9830C}"/>
                  </a:ext>
                </a:extLst>
              </p:cNvPr>
              <p:cNvSpPr/>
              <p:nvPr/>
            </p:nvSpPr>
            <p:spPr>
              <a:xfrm rot="10800000">
                <a:off x="3056824" y="718861"/>
                <a:ext cx="152398" cy="990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FCE78AC-E1C1-412C-9D1E-4738029CB382}"/>
                </a:ext>
              </a:extLst>
            </p:cNvPr>
            <p:cNvSpPr txBox="1"/>
            <p:nvPr/>
          </p:nvSpPr>
          <p:spPr>
            <a:xfrm>
              <a:off x="2061411" y="636921"/>
              <a:ext cx="9561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Pin End</a:t>
              </a:r>
            </a:p>
          </p:txBody>
        </p:sp>
      </p:grpSp>
      <p:sp>
        <p:nvSpPr>
          <p:cNvPr id="64" name="Rechteck 63">
            <a:extLst>
              <a:ext uri="{FF2B5EF4-FFF2-40B4-BE49-F238E27FC236}">
                <a16:creationId xmlns:a16="http://schemas.microsoft.com/office/drawing/2014/main" id="{4FBA40E8-6916-468F-A129-C97AD9AF0C74}"/>
              </a:ext>
            </a:extLst>
          </p:cNvPr>
          <p:cNvSpPr/>
          <p:nvPr/>
        </p:nvSpPr>
        <p:spPr>
          <a:xfrm>
            <a:off x="4182229" y="966883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Pin End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3CDFBAEF-5157-4661-BF38-442289CB10B9}"/>
              </a:ext>
            </a:extLst>
          </p:cNvPr>
          <p:cNvGrpSpPr/>
          <p:nvPr/>
        </p:nvGrpSpPr>
        <p:grpSpPr>
          <a:xfrm>
            <a:off x="5220453" y="1629843"/>
            <a:ext cx="1300663" cy="261610"/>
            <a:chOff x="1947863" y="636921"/>
            <a:chExt cx="1300663" cy="261610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D0A7ECEC-8764-4D84-9E38-0DAC75753B4F}"/>
                </a:ext>
              </a:extLst>
            </p:cNvPr>
            <p:cNvGrpSpPr/>
            <p:nvPr/>
          </p:nvGrpSpPr>
          <p:grpSpPr>
            <a:xfrm>
              <a:off x="1947863" y="641684"/>
              <a:ext cx="1300663" cy="248653"/>
              <a:chOff x="1947863" y="641684"/>
              <a:chExt cx="1300663" cy="248653"/>
            </a:xfrm>
          </p:grpSpPr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EE2C09C-40AE-4E54-AEEB-FE912EFDED3A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73" name="Gerader Verbinder 72">
                <a:extLst>
                  <a:ext uri="{FF2B5EF4-FFF2-40B4-BE49-F238E27FC236}">
                    <a16:creationId xmlns:a16="http://schemas.microsoft.com/office/drawing/2014/main" id="{5D9B8E41-91E6-4554-87EA-810B08A7942D}"/>
                  </a:ext>
                </a:extLst>
              </p:cNvPr>
              <p:cNvCxnSpPr/>
              <p:nvPr/>
            </p:nvCxnSpPr>
            <p:spPr>
              <a:xfrm>
                <a:off x="3017520" y="641684"/>
                <a:ext cx="0" cy="24865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Gleichschenkliges Dreieck 73">
                <a:extLst>
                  <a:ext uri="{FF2B5EF4-FFF2-40B4-BE49-F238E27FC236}">
                    <a16:creationId xmlns:a16="http://schemas.microsoft.com/office/drawing/2014/main" id="{CDEE3E32-B8F6-4E64-9111-DF0D1FDC209E}"/>
                  </a:ext>
                </a:extLst>
              </p:cNvPr>
              <p:cNvSpPr/>
              <p:nvPr/>
            </p:nvSpPr>
            <p:spPr>
              <a:xfrm rot="10800000">
                <a:off x="3056824" y="718861"/>
                <a:ext cx="152398" cy="990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5A69B61-82B2-48A1-9DC9-1794754AB56C}"/>
                </a:ext>
              </a:extLst>
            </p:cNvPr>
            <p:cNvSpPr txBox="1"/>
            <p:nvPr/>
          </p:nvSpPr>
          <p:spPr>
            <a:xfrm>
              <a:off x="2061411" y="636921"/>
              <a:ext cx="91680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Gate L</a:t>
              </a:r>
            </a:p>
          </p:txBody>
        </p:sp>
      </p:grpSp>
      <p:sp>
        <p:nvSpPr>
          <p:cNvPr id="75" name="Rechteck 74">
            <a:extLst>
              <a:ext uri="{FF2B5EF4-FFF2-40B4-BE49-F238E27FC236}">
                <a16:creationId xmlns:a16="http://schemas.microsoft.com/office/drawing/2014/main" id="{ACEC96BC-9D17-434C-A1A5-D639F4499C72}"/>
              </a:ext>
            </a:extLst>
          </p:cNvPr>
          <p:cNvSpPr/>
          <p:nvPr/>
        </p:nvSpPr>
        <p:spPr>
          <a:xfrm>
            <a:off x="4182229" y="1629843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4S</a:t>
            </a: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19F04177-66D9-4B1D-88A2-00EE9363E33E}"/>
              </a:ext>
            </a:extLst>
          </p:cNvPr>
          <p:cNvGrpSpPr/>
          <p:nvPr/>
        </p:nvGrpSpPr>
        <p:grpSpPr>
          <a:xfrm>
            <a:off x="5331109" y="1711783"/>
            <a:ext cx="45719" cy="110216"/>
            <a:chOff x="5309937" y="5293895"/>
            <a:chExt cx="449178" cy="1082842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3F5F963-6596-4D35-B958-C9F8A53760B1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16C1FC12-BC5F-472A-A9CD-4F4300C0F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Gleichschenkliges Dreieck 78">
              <a:extLst>
                <a:ext uri="{FF2B5EF4-FFF2-40B4-BE49-F238E27FC236}">
                  <a16:creationId xmlns:a16="http://schemas.microsoft.com/office/drawing/2014/main" id="{ED71B69F-55F6-462C-8E37-5BD002DFA122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8FE81847-2BAF-40C5-BD8D-8357751224E5}"/>
              </a:ext>
            </a:extLst>
          </p:cNvPr>
          <p:cNvGrpSpPr/>
          <p:nvPr/>
        </p:nvGrpSpPr>
        <p:grpSpPr>
          <a:xfrm>
            <a:off x="5220453" y="1967006"/>
            <a:ext cx="1300663" cy="261610"/>
            <a:chOff x="1947863" y="636921"/>
            <a:chExt cx="1300663" cy="261610"/>
          </a:xfrm>
        </p:grpSpPr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BB1B673C-12A5-4560-97DC-0BD7A9D839F7}"/>
                </a:ext>
              </a:extLst>
            </p:cNvPr>
            <p:cNvGrpSpPr/>
            <p:nvPr/>
          </p:nvGrpSpPr>
          <p:grpSpPr>
            <a:xfrm>
              <a:off x="1947863" y="641684"/>
              <a:ext cx="1300663" cy="248653"/>
              <a:chOff x="1947863" y="641684"/>
              <a:chExt cx="1300663" cy="248653"/>
            </a:xfrm>
          </p:grpSpPr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1F40AADF-3ED3-4B8C-B494-C69384F81CF2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83DB6473-72BD-4289-A6AD-FDF4D64435B7}"/>
                  </a:ext>
                </a:extLst>
              </p:cNvPr>
              <p:cNvCxnSpPr/>
              <p:nvPr/>
            </p:nvCxnSpPr>
            <p:spPr>
              <a:xfrm>
                <a:off x="3017520" y="641684"/>
                <a:ext cx="0" cy="24865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Gleichschenkliges Dreieck 84">
                <a:extLst>
                  <a:ext uri="{FF2B5EF4-FFF2-40B4-BE49-F238E27FC236}">
                    <a16:creationId xmlns:a16="http://schemas.microsoft.com/office/drawing/2014/main" id="{C87BED20-F421-4054-B5F7-476B8555F8E2}"/>
                  </a:ext>
                </a:extLst>
              </p:cNvPr>
              <p:cNvSpPr/>
              <p:nvPr/>
            </p:nvSpPr>
            <p:spPr>
              <a:xfrm rot="10800000">
                <a:off x="3056824" y="718861"/>
                <a:ext cx="152398" cy="990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CB8462E0-50BF-417E-8BDA-2F785DE66A7A}"/>
                </a:ext>
              </a:extLst>
            </p:cNvPr>
            <p:cNvSpPr txBox="1"/>
            <p:nvPr/>
          </p:nvSpPr>
          <p:spPr>
            <a:xfrm>
              <a:off x="2061411" y="636921"/>
              <a:ext cx="86894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Gate R</a:t>
              </a:r>
            </a:p>
          </p:txBody>
        </p:sp>
      </p:grpSp>
      <p:sp>
        <p:nvSpPr>
          <p:cNvPr id="86" name="Rechteck 85">
            <a:extLst>
              <a:ext uri="{FF2B5EF4-FFF2-40B4-BE49-F238E27FC236}">
                <a16:creationId xmlns:a16="http://schemas.microsoft.com/office/drawing/2014/main" id="{27CD5211-783F-44DD-8CCC-FC3B2CB5C92A}"/>
              </a:ext>
            </a:extLst>
          </p:cNvPr>
          <p:cNvSpPr/>
          <p:nvPr/>
        </p:nvSpPr>
        <p:spPr>
          <a:xfrm>
            <a:off x="4182229" y="1967006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4P</a:t>
            </a:r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E26E39EF-AB9F-470F-900B-C40CFE00338D}"/>
              </a:ext>
            </a:extLst>
          </p:cNvPr>
          <p:cNvGrpSpPr/>
          <p:nvPr/>
        </p:nvGrpSpPr>
        <p:grpSpPr>
          <a:xfrm>
            <a:off x="5331109" y="2048946"/>
            <a:ext cx="45719" cy="110216"/>
            <a:chOff x="5309937" y="5293895"/>
            <a:chExt cx="449178" cy="1082842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D41FC20F-F456-46ED-81DF-84C86AF9EC69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66F40030-1EBC-40C9-B0AB-EB380EDBF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Gleichschenkliges Dreieck 89">
              <a:extLst>
                <a:ext uri="{FF2B5EF4-FFF2-40B4-BE49-F238E27FC236}">
                  <a16:creationId xmlns:a16="http://schemas.microsoft.com/office/drawing/2014/main" id="{6CE40863-DCBA-47F1-B73D-F0F481B37757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17D49D7D-9CDC-4CC8-A022-C0B40C31577D}"/>
              </a:ext>
            </a:extLst>
          </p:cNvPr>
          <p:cNvGrpSpPr/>
          <p:nvPr/>
        </p:nvGrpSpPr>
        <p:grpSpPr>
          <a:xfrm>
            <a:off x="5220453" y="1299250"/>
            <a:ext cx="1300663" cy="261610"/>
            <a:chOff x="1947863" y="636921"/>
            <a:chExt cx="1300663" cy="261610"/>
          </a:xfrm>
        </p:grpSpPr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A7004960-325A-41B4-B19A-386E089691EE}"/>
                </a:ext>
              </a:extLst>
            </p:cNvPr>
            <p:cNvGrpSpPr/>
            <p:nvPr/>
          </p:nvGrpSpPr>
          <p:grpSpPr>
            <a:xfrm>
              <a:off x="1947863" y="641684"/>
              <a:ext cx="1300663" cy="248653"/>
              <a:chOff x="1947863" y="641684"/>
              <a:chExt cx="1300663" cy="248653"/>
            </a:xfrm>
          </p:grpSpPr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DCA6CEBA-294F-48C1-A19F-F49E57B050AA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1CFA1038-FC74-415F-8544-9B08FF18DDFE}"/>
                  </a:ext>
                </a:extLst>
              </p:cNvPr>
              <p:cNvCxnSpPr/>
              <p:nvPr/>
            </p:nvCxnSpPr>
            <p:spPr>
              <a:xfrm>
                <a:off x="3017520" y="641684"/>
                <a:ext cx="0" cy="24865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Gleichschenkliges Dreieck 95">
                <a:extLst>
                  <a:ext uri="{FF2B5EF4-FFF2-40B4-BE49-F238E27FC236}">
                    <a16:creationId xmlns:a16="http://schemas.microsoft.com/office/drawing/2014/main" id="{0E128AB9-C989-45BF-8481-2A59A548A56D}"/>
                  </a:ext>
                </a:extLst>
              </p:cNvPr>
              <p:cNvSpPr/>
              <p:nvPr/>
            </p:nvSpPr>
            <p:spPr>
              <a:xfrm rot="10800000">
                <a:off x="3056824" y="718861"/>
                <a:ext cx="152398" cy="990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6A2F8988-DE52-42B9-BD29-C4D2C20FE361}"/>
                </a:ext>
              </a:extLst>
            </p:cNvPr>
            <p:cNvSpPr txBox="1"/>
            <p:nvPr/>
          </p:nvSpPr>
          <p:spPr>
            <a:xfrm>
              <a:off x="2061411" y="636921"/>
              <a:ext cx="9561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Blue</a:t>
              </a:r>
            </a:p>
          </p:txBody>
        </p:sp>
      </p:grpSp>
      <p:sp>
        <p:nvSpPr>
          <p:cNvPr id="97" name="Rechteck 96">
            <a:extLst>
              <a:ext uri="{FF2B5EF4-FFF2-40B4-BE49-F238E27FC236}">
                <a16:creationId xmlns:a16="http://schemas.microsoft.com/office/drawing/2014/main" id="{7129F4B2-E285-4158-8095-36C765A82AB3}"/>
              </a:ext>
            </a:extLst>
          </p:cNvPr>
          <p:cNvSpPr/>
          <p:nvPr/>
        </p:nvSpPr>
        <p:spPr>
          <a:xfrm>
            <a:off x="4182229" y="1299250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1</a:t>
            </a:r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FB8E453-6246-4398-9D5E-88EE2A71C01C}"/>
              </a:ext>
            </a:extLst>
          </p:cNvPr>
          <p:cNvGrpSpPr/>
          <p:nvPr/>
        </p:nvGrpSpPr>
        <p:grpSpPr>
          <a:xfrm>
            <a:off x="5331109" y="1381190"/>
            <a:ext cx="45719" cy="110216"/>
            <a:chOff x="5309937" y="5293895"/>
            <a:chExt cx="449178" cy="1082842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0A1E4709-C338-43F6-84C6-281C6D8FB795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61E9EB1B-A59E-47C6-9770-9B9C26611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Gleichschenkliges Dreieck 100">
              <a:extLst>
                <a:ext uri="{FF2B5EF4-FFF2-40B4-BE49-F238E27FC236}">
                  <a16:creationId xmlns:a16="http://schemas.microsoft.com/office/drawing/2014/main" id="{1AC24992-CDEF-4E57-A46C-82DA03FF47CC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CB8DA808-5AC5-4645-A132-F23EFBF70F6F}"/>
              </a:ext>
            </a:extLst>
          </p:cNvPr>
          <p:cNvCxnSpPr/>
          <p:nvPr/>
        </p:nvCxnSpPr>
        <p:spPr>
          <a:xfrm flipH="1">
            <a:off x="3521243" y="2336846"/>
            <a:ext cx="3256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6" name="Gruppieren 165">
            <a:extLst>
              <a:ext uri="{FF2B5EF4-FFF2-40B4-BE49-F238E27FC236}">
                <a16:creationId xmlns:a16="http://schemas.microsoft.com/office/drawing/2014/main" id="{BAB0C83E-ED51-4F1D-8455-2E1C733E985F}"/>
              </a:ext>
            </a:extLst>
          </p:cNvPr>
          <p:cNvGrpSpPr/>
          <p:nvPr/>
        </p:nvGrpSpPr>
        <p:grpSpPr>
          <a:xfrm>
            <a:off x="5212427" y="2445502"/>
            <a:ext cx="1300663" cy="261610"/>
            <a:chOff x="5212427" y="2445502"/>
            <a:chExt cx="1300663" cy="261610"/>
          </a:xfrm>
        </p:grpSpPr>
        <p:grpSp>
          <p:nvGrpSpPr>
            <p:cNvPr id="160" name="Gruppieren 159">
              <a:extLst>
                <a:ext uri="{FF2B5EF4-FFF2-40B4-BE49-F238E27FC236}">
                  <a16:creationId xmlns:a16="http://schemas.microsoft.com/office/drawing/2014/main" id="{5F09AE9F-F7AA-4B17-AD3B-36680257AD4A}"/>
                </a:ext>
              </a:extLst>
            </p:cNvPr>
            <p:cNvGrpSpPr/>
            <p:nvPr/>
          </p:nvGrpSpPr>
          <p:grpSpPr>
            <a:xfrm>
              <a:off x="5212427" y="2445502"/>
              <a:ext cx="1300663" cy="261610"/>
              <a:chOff x="1947863" y="636921"/>
              <a:chExt cx="1300663" cy="261610"/>
            </a:xfrm>
          </p:grpSpPr>
          <p:sp>
            <p:nvSpPr>
              <p:cNvPr id="161" name="Rechteck 160">
                <a:extLst>
                  <a:ext uri="{FF2B5EF4-FFF2-40B4-BE49-F238E27FC236}">
                    <a16:creationId xmlns:a16="http://schemas.microsoft.com/office/drawing/2014/main" id="{7F84F1A3-D4B5-4C07-A307-DA303991F928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62" name="Textfeld 161">
                <a:extLst>
                  <a:ext uri="{FF2B5EF4-FFF2-40B4-BE49-F238E27FC236}">
                    <a16:creationId xmlns:a16="http://schemas.microsoft.com/office/drawing/2014/main" id="{FDD85156-FF0E-4FE3-B495-ADA591289FE3}"/>
                  </a:ext>
                </a:extLst>
              </p:cNvPr>
              <p:cNvSpPr txBox="1"/>
              <p:nvPr/>
            </p:nvSpPr>
            <p:spPr>
              <a:xfrm>
                <a:off x="2061411" y="636921"/>
                <a:ext cx="1127748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100" dirty="0"/>
                  <a:t>Green</a:t>
                </a:r>
              </a:p>
            </p:txBody>
          </p:sp>
        </p:grpSp>
        <p:grpSp>
          <p:nvGrpSpPr>
            <p:cNvPr id="126" name="Gruppieren 125">
              <a:extLst>
                <a:ext uri="{FF2B5EF4-FFF2-40B4-BE49-F238E27FC236}">
                  <a16:creationId xmlns:a16="http://schemas.microsoft.com/office/drawing/2014/main" id="{7A66192B-589E-47DF-8703-DDEB24BF9F2C}"/>
                </a:ext>
              </a:extLst>
            </p:cNvPr>
            <p:cNvGrpSpPr/>
            <p:nvPr/>
          </p:nvGrpSpPr>
          <p:grpSpPr>
            <a:xfrm>
              <a:off x="5331109" y="2518983"/>
              <a:ext cx="45719" cy="110216"/>
              <a:chOff x="5309937" y="5293895"/>
              <a:chExt cx="449178" cy="1082842"/>
            </a:xfrm>
          </p:grpSpPr>
          <p:sp>
            <p:nvSpPr>
              <p:cNvPr id="127" name="Ellipse 126">
                <a:extLst>
                  <a:ext uri="{FF2B5EF4-FFF2-40B4-BE49-F238E27FC236}">
                    <a16:creationId xmlns:a16="http://schemas.microsoft.com/office/drawing/2014/main" id="{94231B19-B727-4B8F-B395-B3E8400F0AAC}"/>
                  </a:ext>
                </a:extLst>
              </p:cNvPr>
              <p:cNvSpPr/>
              <p:nvPr/>
            </p:nvSpPr>
            <p:spPr>
              <a:xfrm>
                <a:off x="5309937" y="5983705"/>
                <a:ext cx="401052" cy="393032"/>
              </a:xfrm>
              <a:prstGeom prst="ellipse">
                <a:avLst/>
              </a:prstGeom>
              <a:ln w="9525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28" name="Gerader Verbinder 127">
                <a:extLst>
                  <a:ext uri="{FF2B5EF4-FFF2-40B4-BE49-F238E27FC236}">
                    <a16:creationId xmlns:a16="http://schemas.microsoft.com/office/drawing/2014/main" id="{E5F9B34D-5478-4503-A8DE-13A2A92CF7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5293895"/>
                <a:ext cx="0" cy="689811"/>
              </a:xfrm>
              <a:prstGeom prst="line">
                <a:avLst/>
              </a:prstGeom>
              <a:ln w="9525"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9" name="Gleichschenkliges Dreieck 128">
                <a:extLst>
                  <a:ext uri="{FF2B5EF4-FFF2-40B4-BE49-F238E27FC236}">
                    <a16:creationId xmlns:a16="http://schemas.microsoft.com/office/drawing/2014/main" id="{B4FD45AF-3264-4BC9-AAF4-338B03D1D32A}"/>
                  </a:ext>
                </a:extLst>
              </p:cNvPr>
              <p:cNvSpPr/>
              <p:nvPr/>
            </p:nvSpPr>
            <p:spPr>
              <a:xfrm rot="5400000">
                <a:off x="5458326" y="5321969"/>
                <a:ext cx="328863" cy="272715"/>
              </a:xfrm>
              <a:prstGeom prst="triangle">
                <a:avLst/>
              </a:prstGeom>
              <a:ln w="9525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136" name="Rechteck 135">
            <a:extLst>
              <a:ext uri="{FF2B5EF4-FFF2-40B4-BE49-F238E27FC236}">
                <a16:creationId xmlns:a16="http://schemas.microsoft.com/office/drawing/2014/main" id="{4982D2AC-3622-4F27-8EDC-7EAAB5F38FC2}"/>
              </a:ext>
            </a:extLst>
          </p:cNvPr>
          <p:cNvSpPr/>
          <p:nvPr/>
        </p:nvSpPr>
        <p:spPr>
          <a:xfrm>
            <a:off x="4182229" y="314454"/>
            <a:ext cx="781050" cy="253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b="1" dirty="0" err="1"/>
              <a:t>Role</a:t>
            </a:r>
            <a:endParaRPr lang="de-DE" sz="1100" b="1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9346D9E1-D75D-4300-BEBF-B9A07DBB10C4}"/>
              </a:ext>
            </a:extLst>
          </p:cNvPr>
          <p:cNvSpPr/>
          <p:nvPr/>
        </p:nvSpPr>
        <p:spPr>
          <a:xfrm>
            <a:off x="5235605" y="315018"/>
            <a:ext cx="1285510" cy="253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b="1" dirty="0" err="1"/>
              <a:t>My</a:t>
            </a:r>
            <a:r>
              <a:rPr lang="de-DE" sz="1100" b="1" dirty="0"/>
              <a:t> Marks</a:t>
            </a:r>
          </a:p>
        </p:txBody>
      </p:sp>
      <p:sp>
        <p:nvSpPr>
          <p:cNvPr id="138" name="Textfeld 137">
            <a:extLst>
              <a:ext uri="{FF2B5EF4-FFF2-40B4-BE49-F238E27FC236}">
                <a16:creationId xmlns:a16="http://schemas.microsoft.com/office/drawing/2014/main" id="{01FDEA33-E6D4-4625-B620-60C3877222FA}"/>
              </a:ext>
            </a:extLst>
          </p:cNvPr>
          <p:cNvSpPr txBox="1"/>
          <p:nvPr/>
        </p:nvSpPr>
        <p:spPr>
          <a:xfrm>
            <a:off x="10164697" y="6181022"/>
            <a:ext cx="129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 Boat</a:t>
            </a:r>
          </a:p>
        </p:txBody>
      </p:sp>
      <p:cxnSp>
        <p:nvCxnSpPr>
          <p:cNvPr id="142" name="Gerader Verbinder 141">
            <a:extLst>
              <a:ext uri="{FF2B5EF4-FFF2-40B4-BE49-F238E27FC236}">
                <a16:creationId xmlns:a16="http://schemas.microsoft.com/office/drawing/2014/main" id="{841C35C0-0816-4ECC-8B6B-274CDE8FEC12}"/>
              </a:ext>
            </a:extLst>
          </p:cNvPr>
          <p:cNvCxnSpPr>
            <a:cxnSpLocks/>
            <a:stCxn id="182" idx="3"/>
            <a:endCxn id="61" idx="1"/>
          </p:cNvCxnSpPr>
          <p:nvPr/>
        </p:nvCxnSpPr>
        <p:spPr>
          <a:xfrm>
            <a:off x="2627450" y="937036"/>
            <a:ext cx="2593003" cy="15893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43" name="Gruppieren 142">
            <a:extLst>
              <a:ext uri="{FF2B5EF4-FFF2-40B4-BE49-F238E27FC236}">
                <a16:creationId xmlns:a16="http://schemas.microsoft.com/office/drawing/2014/main" id="{02568743-A7F1-4BAA-814B-9FD39808DB95}"/>
              </a:ext>
            </a:extLst>
          </p:cNvPr>
          <p:cNvGrpSpPr/>
          <p:nvPr/>
        </p:nvGrpSpPr>
        <p:grpSpPr>
          <a:xfrm>
            <a:off x="7650897" y="1845270"/>
            <a:ext cx="192505" cy="464075"/>
            <a:chOff x="5309937" y="5293895"/>
            <a:chExt cx="449178" cy="1082842"/>
          </a:xfrm>
        </p:grpSpPr>
        <p:sp>
          <p:nvSpPr>
            <p:cNvPr id="144" name="Ellipse 143">
              <a:extLst>
                <a:ext uri="{FF2B5EF4-FFF2-40B4-BE49-F238E27FC236}">
                  <a16:creationId xmlns:a16="http://schemas.microsoft.com/office/drawing/2014/main" id="{623402A8-FA38-4BBB-9F38-463D3408D24F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45" name="Gerader Verbinder 144">
              <a:extLst>
                <a:ext uri="{FF2B5EF4-FFF2-40B4-BE49-F238E27FC236}">
                  <a16:creationId xmlns:a16="http://schemas.microsoft.com/office/drawing/2014/main" id="{35AD1954-BD11-4612-B83E-C7F7418E8EF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6" name="Gleichschenkliges Dreieck 145">
              <a:extLst>
                <a:ext uri="{FF2B5EF4-FFF2-40B4-BE49-F238E27FC236}">
                  <a16:creationId xmlns:a16="http://schemas.microsoft.com/office/drawing/2014/main" id="{4AC9E9EE-F901-41DA-82D3-38AC436D8EE5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734ADC30-7B76-451D-9484-E4F72E8F1549}"/>
              </a:ext>
            </a:extLst>
          </p:cNvPr>
          <p:cNvGrpSpPr/>
          <p:nvPr/>
        </p:nvGrpSpPr>
        <p:grpSpPr>
          <a:xfrm>
            <a:off x="5220453" y="2912148"/>
            <a:ext cx="1368093" cy="281438"/>
            <a:chOff x="5220452" y="2938376"/>
            <a:chExt cx="1368093" cy="281438"/>
          </a:xfrm>
        </p:grpSpPr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0E4A86BA-F1FE-4DC9-8A4C-CAD1BCAF7A77}"/>
                </a:ext>
              </a:extLst>
            </p:cNvPr>
            <p:cNvGrpSpPr/>
            <p:nvPr/>
          </p:nvGrpSpPr>
          <p:grpSpPr>
            <a:xfrm>
              <a:off x="5220452" y="2958204"/>
              <a:ext cx="1300663" cy="261610"/>
              <a:chOff x="1947863" y="636921"/>
              <a:chExt cx="1300663" cy="261610"/>
            </a:xfrm>
          </p:grpSpPr>
          <p:sp>
            <p:nvSpPr>
              <p:cNvPr id="151" name="Rechteck 150">
                <a:extLst>
                  <a:ext uri="{FF2B5EF4-FFF2-40B4-BE49-F238E27FC236}">
                    <a16:creationId xmlns:a16="http://schemas.microsoft.com/office/drawing/2014/main" id="{D7A7CE28-9A13-45D1-B6BD-6098DA53E026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EE0A2181-74E0-4B82-84FF-12985CA679E3}"/>
                  </a:ext>
                </a:extLst>
              </p:cNvPr>
              <p:cNvSpPr txBox="1"/>
              <p:nvPr/>
            </p:nvSpPr>
            <p:spPr>
              <a:xfrm>
                <a:off x="2061411" y="636921"/>
                <a:ext cx="95610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100" dirty="0"/>
                  <a:t>Spare 2</a:t>
                </a:r>
              </a:p>
            </p:txBody>
          </p:sp>
        </p:grp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EF88ADA5-1591-4FE0-BE8D-CC89FBF652FC}"/>
                </a:ext>
              </a:extLst>
            </p:cNvPr>
            <p:cNvGrpSpPr/>
            <p:nvPr/>
          </p:nvGrpSpPr>
          <p:grpSpPr>
            <a:xfrm>
              <a:off x="5331108" y="3032123"/>
              <a:ext cx="45719" cy="110216"/>
              <a:chOff x="5309937" y="5293895"/>
              <a:chExt cx="449178" cy="1082842"/>
            </a:xfrm>
          </p:grpSpPr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ED67E882-B589-43EE-A84F-430CB8B53B20}"/>
                  </a:ext>
                </a:extLst>
              </p:cNvPr>
              <p:cNvSpPr/>
              <p:nvPr/>
            </p:nvSpPr>
            <p:spPr>
              <a:xfrm>
                <a:off x="5309937" y="5983705"/>
                <a:ext cx="401052" cy="393032"/>
              </a:xfrm>
              <a:prstGeom prst="ellips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5" name="Gerader Verbinder 154">
                <a:extLst>
                  <a:ext uri="{FF2B5EF4-FFF2-40B4-BE49-F238E27FC236}">
                    <a16:creationId xmlns:a16="http://schemas.microsoft.com/office/drawing/2014/main" id="{68E12C69-33DF-430C-A202-0BE7701F4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5293895"/>
                <a:ext cx="0" cy="689811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6" name="Gleichschenkliges Dreieck 155">
                <a:extLst>
                  <a:ext uri="{FF2B5EF4-FFF2-40B4-BE49-F238E27FC236}">
                    <a16:creationId xmlns:a16="http://schemas.microsoft.com/office/drawing/2014/main" id="{04E68B4D-BDB9-430A-BA02-912852699A65}"/>
                  </a:ext>
                </a:extLst>
              </p:cNvPr>
              <p:cNvSpPr/>
              <p:nvPr/>
            </p:nvSpPr>
            <p:spPr>
              <a:xfrm rot="5400000">
                <a:off x="5458326" y="5321969"/>
                <a:ext cx="328863" cy="272715"/>
              </a:xfrm>
              <a:prstGeom prst="triangl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BC47FEB3-41AC-481A-B690-2567D8173A06}"/>
                </a:ext>
              </a:extLst>
            </p:cNvPr>
            <p:cNvSpPr/>
            <p:nvPr/>
          </p:nvSpPr>
          <p:spPr>
            <a:xfrm>
              <a:off x="6287616" y="2958204"/>
              <a:ext cx="241524" cy="253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9" name="Textfeld 158">
              <a:extLst>
                <a:ext uri="{FF2B5EF4-FFF2-40B4-BE49-F238E27FC236}">
                  <a16:creationId xmlns:a16="http://schemas.microsoft.com/office/drawing/2014/main" id="{77D57F7E-2B6E-413B-A472-98077F519AF4}"/>
                </a:ext>
              </a:extLst>
            </p:cNvPr>
            <p:cNvSpPr txBox="1"/>
            <p:nvPr/>
          </p:nvSpPr>
          <p:spPr>
            <a:xfrm rot="3065871">
              <a:off x="6279595" y="2877994"/>
              <a:ext cx="248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</p:grp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D2CFAB8A-0A5A-4991-A437-B9597917D08C}"/>
              </a:ext>
            </a:extLst>
          </p:cNvPr>
          <p:cNvCxnSpPr/>
          <p:nvPr/>
        </p:nvCxnSpPr>
        <p:spPr>
          <a:xfrm flipH="1">
            <a:off x="3517491" y="2815337"/>
            <a:ext cx="3256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hteck 173">
            <a:extLst>
              <a:ext uri="{FF2B5EF4-FFF2-40B4-BE49-F238E27FC236}">
                <a16:creationId xmlns:a16="http://schemas.microsoft.com/office/drawing/2014/main" id="{BEBF5E1C-5971-4289-9E3C-786B1825CBF8}"/>
              </a:ext>
            </a:extLst>
          </p:cNvPr>
          <p:cNvSpPr/>
          <p:nvPr/>
        </p:nvSpPr>
        <p:spPr>
          <a:xfrm>
            <a:off x="129131" y="-1"/>
            <a:ext cx="3004938" cy="411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100" i="1" dirty="0" err="1"/>
              <a:t>Creation</a:t>
            </a:r>
            <a:r>
              <a:rPr lang="de-DE" sz="1100" i="1" dirty="0"/>
              <a:t> </a:t>
            </a:r>
            <a:r>
              <a:rPr lang="de-DE" sz="1100" i="1" dirty="0" err="1"/>
              <a:t>of</a:t>
            </a:r>
            <a:r>
              <a:rPr lang="de-DE" sz="1100" i="1" dirty="0"/>
              <a:t> a </a:t>
            </a:r>
            <a:r>
              <a:rPr lang="de-DE" sz="1100" i="1" dirty="0" err="1"/>
              <a:t>course</a:t>
            </a:r>
            <a:r>
              <a:rPr lang="de-DE" sz="1100" i="1" dirty="0"/>
              <a:t> </a:t>
            </a:r>
            <a:r>
              <a:rPr lang="de-DE" sz="1100" i="1" dirty="0" err="1"/>
              <a:t>from</a:t>
            </a:r>
            <a:r>
              <a:rPr lang="de-DE" sz="1100" i="1" dirty="0"/>
              <a:t> a </a:t>
            </a:r>
            <a:r>
              <a:rPr lang="de-DE" sz="1100" i="1" dirty="0" err="1"/>
              <a:t>course</a:t>
            </a:r>
            <a:r>
              <a:rPr lang="de-DE" sz="1100" i="1" dirty="0"/>
              <a:t> </a:t>
            </a:r>
            <a:r>
              <a:rPr lang="de-DE" sz="1100" i="1" dirty="0" err="1"/>
              <a:t>template</a:t>
            </a:r>
            <a:r>
              <a:rPr lang="de-DE" sz="1100" i="1" dirty="0"/>
              <a:t> </a:t>
            </a:r>
            <a:r>
              <a:rPr lang="de-DE" sz="1100" i="1" dirty="0" err="1"/>
              <a:t>with</a:t>
            </a:r>
            <a:r>
              <a:rPr lang="de-DE" sz="1100" i="1" dirty="0"/>
              <a:t> </a:t>
            </a:r>
            <a:r>
              <a:rPr lang="de-DE" sz="1100" i="1" dirty="0" err="1"/>
              <a:t>some</a:t>
            </a:r>
            <a:r>
              <a:rPr lang="de-DE" sz="1100" i="1" dirty="0"/>
              <a:t> </a:t>
            </a:r>
            <a:r>
              <a:rPr lang="de-DE" sz="1100" i="1" dirty="0" err="1"/>
              <a:t>marks</a:t>
            </a:r>
            <a:r>
              <a:rPr lang="de-DE" sz="1100" i="1" dirty="0"/>
              <a:t> </a:t>
            </a:r>
            <a:r>
              <a:rPr lang="de-DE" sz="1100" i="1" dirty="0" err="1"/>
              <a:t>existing</a:t>
            </a:r>
            <a:r>
              <a:rPr lang="de-DE" sz="1100" i="1" dirty="0"/>
              <a:t> in </a:t>
            </a:r>
            <a:r>
              <a:rPr lang="de-DE" sz="1100" i="1" dirty="0" err="1"/>
              <a:t>the</a:t>
            </a:r>
            <a:r>
              <a:rPr lang="de-DE" sz="1100" i="1" dirty="0"/>
              <a:t> </a:t>
            </a:r>
            <a:r>
              <a:rPr lang="de-DE" sz="1100" i="1" dirty="0" err="1"/>
              <a:t>inventory</a:t>
            </a:r>
            <a:endParaRPr lang="de-DE" sz="1100" i="1" dirty="0"/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F1BA05B7-8040-4072-9429-A5C4B12ECA3C}"/>
              </a:ext>
            </a:extLst>
          </p:cNvPr>
          <p:cNvGrpSpPr/>
          <p:nvPr/>
        </p:nvGrpSpPr>
        <p:grpSpPr>
          <a:xfrm>
            <a:off x="5211459" y="3382864"/>
            <a:ext cx="1300663" cy="261610"/>
            <a:chOff x="1947863" y="636921"/>
            <a:chExt cx="1300663" cy="261610"/>
          </a:xfrm>
        </p:grpSpPr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A3FD6009-5FA7-43C9-B3BE-EEED123B6EEA}"/>
                </a:ext>
              </a:extLst>
            </p:cNvPr>
            <p:cNvSpPr/>
            <p:nvPr/>
          </p:nvSpPr>
          <p:spPr>
            <a:xfrm>
              <a:off x="1947863" y="641684"/>
              <a:ext cx="1300663" cy="2486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7" name="Textfeld 176">
              <a:extLst>
                <a:ext uri="{FF2B5EF4-FFF2-40B4-BE49-F238E27FC236}">
                  <a16:creationId xmlns:a16="http://schemas.microsoft.com/office/drawing/2014/main" id="{A9F86DC7-18E8-4601-8AA2-D562DA862AC4}"/>
                </a:ext>
              </a:extLst>
            </p:cNvPr>
            <p:cNvSpPr txBox="1"/>
            <p:nvPr/>
          </p:nvSpPr>
          <p:spPr>
            <a:xfrm>
              <a:off x="1956856" y="636921"/>
              <a:ext cx="129166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Add</a:t>
              </a:r>
            </a:p>
          </p:txBody>
        </p:sp>
      </p:grp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0B192844-22B5-4CC4-8DD3-EC8B1B96493B}"/>
              </a:ext>
            </a:extLst>
          </p:cNvPr>
          <p:cNvCxnSpPr>
            <a:cxnSpLocks/>
          </p:cNvCxnSpPr>
          <p:nvPr/>
        </p:nvCxnSpPr>
        <p:spPr>
          <a:xfrm>
            <a:off x="7018020" y="-1"/>
            <a:ext cx="0" cy="6858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hteck 178">
            <a:extLst>
              <a:ext uri="{FF2B5EF4-FFF2-40B4-BE49-F238E27FC236}">
                <a16:creationId xmlns:a16="http://schemas.microsoft.com/office/drawing/2014/main" id="{553845AA-857F-4DA9-8044-5A6A7B79A3EA}"/>
              </a:ext>
            </a:extLst>
          </p:cNvPr>
          <p:cNvSpPr/>
          <p:nvPr/>
        </p:nvSpPr>
        <p:spPr>
          <a:xfrm>
            <a:off x="317387" y="3810381"/>
            <a:ext cx="2310063" cy="954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100" dirty="0"/>
              <a:t>The </a:t>
            </a:r>
            <a:r>
              <a:rPr lang="de-DE" sz="1100" dirty="0" err="1"/>
              <a:t>yellow</a:t>
            </a:r>
            <a:r>
              <a:rPr lang="de-DE" sz="1100" dirty="0"/>
              <a:t> </a:t>
            </a:r>
            <a:r>
              <a:rPr lang="de-DE" sz="1100" dirty="0" err="1"/>
              <a:t>mark</a:t>
            </a:r>
            <a:r>
              <a:rPr lang="de-DE" sz="1100" dirty="0"/>
              <a:t> </a:t>
            </a:r>
            <a:r>
              <a:rPr lang="de-DE" sz="1100" dirty="0" err="1"/>
              <a:t>comes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mark</a:t>
            </a:r>
            <a:r>
              <a:rPr lang="de-DE" sz="1100" dirty="0"/>
              <a:t> </a:t>
            </a:r>
            <a:r>
              <a:rPr lang="de-DE" sz="1100" dirty="0" err="1"/>
              <a:t>template</a:t>
            </a:r>
            <a:r>
              <a:rPr lang="de-DE" sz="1100" dirty="0"/>
              <a:t> but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currently</a:t>
            </a:r>
            <a:r>
              <a:rPr lang="de-DE" sz="1100" dirty="0"/>
              <a:t> not </a:t>
            </a:r>
            <a:r>
              <a:rPr lang="de-DE" sz="1100" dirty="0" err="1"/>
              <a:t>part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course</a:t>
            </a:r>
            <a:r>
              <a:rPr lang="de-DE" sz="1100" dirty="0"/>
              <a:t>. </a:t>
            </a:r>
            <a:r>
              <a:rPr lang="de-DE" sz="1100" dirty="0" err="1"/>
              <a:t>It</a:t>
            </a:r>
            <a:r>
              <a:rPr lang="de-DE" sz="1100" dirty="0"/>
              <a:t> </a:t>
            </a:r>
            <a:r>
              <a:rPr lang="de-DE" sz="1100" dirty="0" err="1"/>
              <a:t>would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created</a:t>
            </a:r>
            <a:r>
              <a:rPr lang="de-DE" sz="1100" dirty="0"/>
              <a:t> </a:t>
            </a:r>
            <a:r>
              <a:rPr lang="de-DE" sz="1100" dirty="0" err="1"/>
              <a:t>as</a:t>
            </a:r>
            <a:r>
              <a:rPr lang="de-DE" sz="1100" dirty="0"/>
              <a:t> Spare Mark upon </a:t>
            </a:r>
            <a:r>
              <a:rPr lang="de-DE" sz="1100" dirty="0" err="1"/>
              <a:t>course</a:t>
            </a:r>
            <a:r>
              <a:rPr lang="de-DE" sz="1100" dirty="0"/>
              <a:t> </a:t>
            </a:r>
            <a:r>
              <a:rPr lang="de-DE" sz="1100" dirty="0" err="1"/>
              <a:t>creation</a:t>
            </a:r>
            <a:r>
              <a:rPr lang="de-DE" sz="1100" dirty="0"/>
              <a:t>.</a:t>
            </a:r>
          </a:p>
        </p:txBody>
      </p: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EE4DD228-2AB3-480D-96EE-1042A2982861}"/>
              </a:ext>
            </a:extLst>
          </p:cNvPr>
          <p:cNvCxnSpPr>
            <a:cxnSpLocks/>
            <a:stCxn id="179" idx="3"/>
            <a:endCxn id="151" idx="1"/>
          </p:cNvCxnSpPr>
          <p:nvPr/>
        </p:nvCxnSpPr>
        <p:spPr>
          <a:xfrm flipV="1">
            <a:off x="2627450" y="3061066"/>
            <a:ext cx="2593003" cy="1226415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2" name="Rechteck 181">
            <a:extLst>
              <a:ext uri="{FF2B5EF4-FFF2-40B4-BE49-F238E27FC236}">
                <a16:creationId xmlns:a16="http://schemas.microsoft.com/office/drawing/2014/main" id="{E2D23C63-99E9-489F-A1AD-227E73326D5E}"/>
              </a:ext>
            </a:extLst>
          </p:cNvPr>
          <p:cNvSpPr/>
          <p:nvPr/>
        </p:nvSpPr>
        <p:spPr>
          <a:xfrm>
            <a:off x="317387" y="653805"/>
            <a:ext cx="2310063" cy="5664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100" dirty="0"/>
              <a:t>The </a:t>
            </a:r>
            <a:r>
              <a:rPr lang="de-DE" sz="1100" dirty="0" err="1"/>
              <a:t>marks</a:t>
            </a:r>
            <a:r>
              <a:rPr lang="de-DE" sz="1100" dirty="0"/>
              <a:t> </a:t>
            </a:r>
            <a:r>
              <a:rPr lang="de-DE" sz="1100" dirty="0" err="1"/>
              <a:t>were</a:t>
            </a:r>
            <a:r>
              <a:rPr lang="de-DE" sz="1100" dirty="0"/>
              <a:t> </a:t>
            </a:r>
            <a:r>
              <a:rPr lang="de-DE" sz="1100" dirty="0" err="1"/>
              <a:t>already</a:t>
            </a:r>
            <a:r>
              <a:rPr lang="de-DE" sz="1100" dirty="0"/>
              <a:t> </a:t>
            </a:r>
            <a:r>
              <a:rPr lang="de-DE" sz="1100" dirty="0" err="1"/>
              <a:t>existing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Regatta and </a:t>
            </a:r>
            <a:r>
              <a:rPr lang="de-DE" sz="1100" dirty="0" err="1"/>
              <a:t>automatically</a:t>
            </a:r>
            <a:r>
              <a:rPr lang="de-DE" sz="1100" dirty="0"/>
              <a:t> </a:t>
            </a:r>
            <a:r>
              <a:rPr lang="de-DE" sz="1100" dirty="0" err="1"/>
              <a:t>matched</a:t>
            </a:r>
            <a:r>
              <a:rPr lang="de-DE" sz="1100" dirty="0"/>
              <a:t> </a:t>
            </a:r>
            <a:r>
              <a:rPr lang="de-DE" sz="1100" dirty="0" err="1"/>
              <a:t>by</a:t>
            </a:r>
            <a:r>
              <a:rPr lang="de-DE" sz="1100" dirty="0"/>
              <a:t> </a:t>
            </a:r>
            <a:r>
              <a:rPr lang="de-DE" sz="1100" dirty="0" err="1"/>
              <a:t>their</a:t>
            </a:r>
            <a:r>
              <a:rPr lang="de-DE" sz="1100" dirty="0"/>
              <a:t> </a:t>
            </a:r>
            <a:r>
              <a:rPr lang="de-DE" sz="1100" dirty="0" err="1"/>
              <a:t>role</a:t>
            </a:r>
            <a:r>
              <a:rPr lang="de-DE" sz="1100" dirty="0"/>
              <a:t> </a:t>
            </a:r>
            <a:r>
              <a:rPr lang="de-DE" sz="1100" dirty="0" err="1"/>
              <a:t>association</a:t>
            </a:r>
            <a:r>
              <a:rPr lang="de-DE" sz="1100" dirty="0"/>
              <a:t>.</a:t>
            </a:r>
          </a:p>
        </p:txBody>
      </p:sp>
      <p:cxnSp>
        <p:nvCxnSpPr>
          <p:cNvPr id="183" name="Gerader Verbinder 182">
            <a:extLst>
              <a:ext uri="{FF2B5EF4-FFF2-40B4-BE49-F238E27FC236}">
                <a16:creationId xmlns:a16="http://schemas.microsoft.com/office/drawing/2014/main" id="{60AFDED1-73F0-4DFC-9456-EF11E15EF7EA}"/>
              </a:ext>
            </a:extLst>
          </p:cNvPr>
          <p:cNvCxnSpPr>
            <a:cxnSpLocks/>
            <a:stCxn id="182" idx="3"/>
          </p:cNvCxnSpPr>
          <p:nvPr/>
        </p:nvCxnSpPr>
        <p:spPr>
          <a:xfrm flipV="1">
            <a:off x="2627450" y="766012"/>
            <a:ext cx="2593003" cy="17102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E91E910A-D9BD-43F8-B165-E6990ADF3F4B}"/>
              </a:ext>
            </a:extLst>
          </p:cNvPr>
          <p:cNvSpPr/>
          <p:nvPr/>
        </p:nvSpPr>
        <p:spPr>
          <a:xfrm>
            <a:off x="317387" y="3026897"/>
            <a:ext cx="2310063" cy="5664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100" dirty="0"/>
              <a:t>The </a:t>
            </a:r>
            <a:r>
              <a:rPr lang="de-DE" sz="1100" dirty="0" err="1"/>
              <a:t>green</a:t>
            </a:r>
            <a:r>
              <a:rPr lang="de-DE" sz="1100" dirty="0"/>
              <a:t> </a:t>
            </a:r>
            <a:r>
              <a:rPr lang="de-DE" sz="1100" dirty="0" err="1"/>
              <a:t>mark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an </a:t>
            </a:r>
            <a:r>
              <a:rPr lang="de-DE" sz="1100" dirty="0" err="1"/>
              <a:t>existing</a:t>
            </a:r>
            <a:r>
              <a:rPr lang="de-DE" sz="1100" dirty="0"/>
              <a:t> </a:t>
            </a:r>
            <a:r>
              <a:rPr lang="de-DE" sz="1100" dirty="0" err="1"/>
              <a:t>mark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regatta</a:t>
            </a:r>
            <a:r>
              <a:rPr lang="de-DE" sz="1100" dirty="0"/>
              <a:t> and not </a:t>
            </a:r>
            <a:r>
              <a:rPr lang="de-DE" sz="1100" dirty="0" err="1"/>
              <a:t>used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course</a:t>
            </a:r>
            <a:r>
              <a:rPr lang="de-DE" sz="1100" dirty="0"/>
              <a:t> </a:t>
            </a:r>
            <a:r>
              <a:rPr lang="de-DE" sz="1100" dirty="0" err="1"/>
              <a:t>sequence</a:t>
            </a:r>
            <a:r>
              <a:rPr lang="de-DE" sz="1100" dirty="0"/>
              <a:t>.</a:t>
            </a:r>
          </a:p>
        </p:txBody>
      </p:sp>
      <p:cxnSp>
        <p:nvCxnSpPr>
          <p:cNvPr id="188" name="Gerader Verbinder 187">
            <a:extLst>
              <a:ext uri="{FF2B5EF4-FFF2-40B4-BE49-F238E27FC236}">
                <a16:creationId xmlns:a16="http://schemas.microsoft.com/office/drawing/2014/main" id="{8C25DB75-F9AB-4074-BE50-55CB2C2CAA2A}"/>
              </a:ext>
            </a:extLst>
          </p:cNvPr>
          <p:cNvCxnSpPr>
            <a:cxnSpLocks/>
            <a:stCxn id="184" idx="3"/>
            <a:endCxn id="161" idx="1"/>
          </p:cNvCxnSpPr>
          <p:nvPr/>
        </p:nvCxnSpPr>
        <p:spPr>
          <a:xfrm flipV="1">
            <a:off x="2627450" y="2574592"/>
            <a:ext cx="2584977" cy="73553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91" name="Rechteck 190">
            <a:extLst>
              <a:ext uri="{FF2B5EF4-FFF2-40B4-BE49-F238E27FC236}">
                <a16:creationId xmlns:a16="http://schemas.microsoft.com/office/drawing/2014/main" id="{B94A652C-627B-4E06-BAF4-EF704AF1447A}"/>
              </a:ext>
            </a:extLst>
          </p:cNvPr>
          <p:cNvSpPr/>
          <p:nvPr/>
        </p:nvSpPr>
        <p:spPr>
          <a:xfrm>
            <a:off x="317387" y="1437290"/>
            <a:ext cx="2310063" cy="58909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100" dirty="0" err="1"/>
              <a:t>No</a:t>
            </a:r>
            <a:r>
              <a:rPr lang="de-DE" sz="1100" dirty="0"/>
              <a:t> </a:t>
            </a:r>
            <a:r>
              <a:rPr lang="de-DE" sz="1100" dirty="0" err="1"/>
              <a:t>existing</a:t>
            </a:r>
            <a:r>
              <a:rPr lang="de-DE" sz="1100" dirty="0"/>
              <a:t> </a:t>
            </a:r>
            <a:r>
              <a:rPr lang="de-DE" sz="1100" dirty="0" err="1"/>
              <a:t>mark</a:t>
            </a:r>
            <a:r>
              <a:rPr lang="de-DE" sz="1100" dirty="0"/>
              <a:t> </a:t>
            </a:r>
            <a:r>
              <a:rPr lang="de-DE" sz="1100" dirty="0" err="1"/>
              <a:t>or</a:t>
            </a:r>
            <a:r>
              <a:rPr lang="de-DE" sz="1100" dirty="0"/>
              <a:t> </a:t>
            </a:r>
            <a:r>
              <a:rPr lang="de-DE" sz="1100" dirty="0" err="1"/>
              <a:t>MarkProperties</a:t>
            </a:r>
            <a:r>
              <a:rPr lang="de-DE" sz="1100" dirty="0"/>
              <a:t> </a:t>
            </a:r>
            <a:r>
              <a:rPr lang="de-DE" sz="1100" dirty="0" err="1"/>
              <a:t>were</a:t>
            </a:r>
            <a:r>
              <a:rPr lang="de-DE" sz="1100" dirty="0"/>
              <a:t> </a:t>
            </a:r>
            <a:r>
              <a:rPr lang="de-DE" sz="1100" dirty="0" err="1"/>
              <a:t>found</a:t>
            </a:r>
            <a:r>
              <a:rPr lang="de-DE" sz="1100" dirty="0"/>
              <a:t>. Defaults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definition</a:t>
            </a:r>
            <a:r>
              <a:rPr lang="de-DE" sz="1100" dirty="0"/>
              <a:t> </a:t>
            </a:r>
            <a:r>
              <a:rPr lang="de-DE" sz="1100" dirty="0" err="1"/>
              <a:t>of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MarkTemplate</a:t>
            </a:r>
            <a:r>
              <a:rPr lang="de-DE" sz="1100" dirty="0"/>
              <a:t>.</a:t>
            </a:r>
          </a:p>
        </p:txBody>
      </p:sp>
      <p:cxnSp>
        <p:nvCxnSpPr>
          <p:cNvPr id="192" name="Gerader Verbinder 191">
            <a:extLst>
              <a:ext uri="{FF2B5EF4-FFF2-40B4-BE49-F238E27FC236}">
                <a16:creationId xmlns:a16="http://schemas.microsoft.com/office/drawing/2014/main" id="{E467A1F4-F30C-401A-9BDA-DE57480DB306}"/>
              </a:ext>
            </a:extLst>
          </p:cNvPr>
          <p:cNvCxnSpPr>
            <a:cxnSpLocks/>
            <a:stCxn id="191" idx="3"/>
            <a:endCxn id="94" idx="1"/>
          </p:cNvCxnSpPr>
          <p:nvPr/>
        </p:nvCxnSpPr>
        <p:spPr>
          <a:xfrm flipV="1">
            <a:off x="2627450" y="1428340"/>
            <a:ext cx="2593003" cy="303499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EF721177-7DC7-4AE0-9A16-1A673D5357BF}"/>
              </a:ext>
            </a:extLst>
          </p:cNvPr>
          <p:cNvGrpSpPr/>
          <p:nvPr/>
        </p:nvGrpSpPr>
        <p:grpSpPr>
          <a:xfrm>
            <a:off x="6077148" y="1004165"/>
            <a:ext cx="192169" cy="172046"/>
            <a:chOff x="7891528" y="427523"/>
            <a:chExt cx="453978" cy="406440"/>
          </a:xfrm>
        </p:grpSpPr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AD4A9D09-56CF-4088-BDED-FFEAD4CBE68D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304A60F0-7A3D-45E3-AC70-9DC705DF9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BAAB3072-4D5E-4392-B88B-A369CFC37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474C104E-FCB0-4FF3-AFE4-C009B59F8F59}"/>
              </a:ext>
            </a:extLst>
          </p:cNvPr>
          <p:cNvGrpSpPr/>
          <p:nvPr/>
        </p:nvGrpSpPr>
        <p:grpSpPr>
          <a:xfrm>
            <a:off x="6077148" y="684343"/>
            <a:ext cx="192169" cy="172046"/>
            <a:chOff x="7891528" y="427523"/>
            <a:chExt cx="453978" cy="406440"/>
          </a:xfrm>
        </p:grpSpPr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11D6A365-9CB9-455C-806C-CA9291F2D8B0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35800DEC-2120-4560-9150-8022C03C6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CAB8B1DA-EBC0-4AD2-9B50-59370268E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36E5D499-FE6E-4C88-B0FB-C75D5FA46FE2}"/>
              </a:ext>
            </a:extLst>
          </p:cNvPr>
          <p:cNvGrpSpPr/>
          <p:nvPr/>
        </p:nvGrpSpPr>
        <p:grpSpPr>
          <a:xfrm>
            <a:off x="6246462" y="2489511"/>
            <a:ext cx="192169" cy="172046"/>
            <a:chOff x="7891528" y="427523"/>
            <a:chExt cx="453978" cy="406440"/>
          </a:xfrm>
        </p:grpSpPr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47A6E63C-FE32-4CED-8C2E-FB8E8FA4DD52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02C3882-E1FC-476A-9588-B4726EB88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Gerader Verbinder 208">
              <a:extLst>
                <a:ext uri="{FF2B5EF4-FFF2-40B4-BE49-F238E27FC236}">
                  <a16:creationId xmlns:a16="http://schemas.microsoft.com/office/drawing/2014/main" id="{958AF65D-9D20-47B6-89A6-30EBD0E1A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1510D3F7-2AB6-4424-B7DE-24F4719F128D}"/>
              </a:ext>
            </a:extLst>
          </p:cNvPr>
          <p:cNvGrpSpPr/>
          <p:nvPr/>
        </p:nvGrpSpPr>
        <p:grpSpPr>
          <a:xfrm>
            <a:off x="6077148" y="1678043"/>
            <a:ext cx="192169" cy="172046"/>
            <a:chOff x="7891528" y="427523"/>
            <a:chExt cx="453978" cy="406440"/>
          </a:xfrm>
        </p:grpSpPr>
        <p:sp>
          <p:nvSpPr>
            <p:cNvPr id="211" name="Ellipse 210">
              <a:extLst>
                <a:ext uri="{FF2B5EF4-FFF2-40B4-BE49-F238E27FC236}">
                  <a16:creationId xmlns:a16="http://schemas.microsoft.com/office/drawing/2014/main" id="{54F7CA12-3039-4070-A4F9-F00CCBFB2181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2" name="Gerader Verbinder 211">
              <a:extLst>
                <a:ext uri="{FF2B5EF4-FFF2-40B4-BE49-F238E27FC236}">
                  <a16:creationId xmlns:a16="http://schemas.microsoft.com/office/drawing/2014/main" id="{28E47777-3CD0-4B74-BE6C-A79ABF9F6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Gerader Verbinder 212">
              <a:extLst>
                <a:ext uri="{FF2B5EF4-FFF2-40B4-BE49-F238E27FC236}">
                  <a16:creationId xmlns:a16="http://schemas.microsoft.com/office/drawing/2014/main" id="{40E270F0-8D99-4E5E-92B2-CF393B1A69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CB0AF626-E824-4405-BF35-24D009BA382A}"/>
              </a:ext>
            </a:extLst>
          </p:cNvPr>
          <p:cNvGrpSpPr/>
          <p:nvPr/>
        </p:nvGrpSpPr>
        <p:grpSpPr>
          <a:xfrm>
            <a:off x="6077148" y="2006253"/>
            <a:ext cx="192169" cy="172046"/>
            <a:chOff x="7891528" y="427523"/>
            <a:chExt cx="453978" cy="406440"/>
          </a:xfrm>
        </p:grpSpPr>
        <p:sp>
          <p:nvSpPr>
            <p:cNvPr id="215" name="Ellipse 214">
              <a:extLst>
                <a:ext uri="{FF2B5EF4-FFF2-40B4-BE49-F238E27FC236}">
                  <a16:creationId xmlns:a16="http://schemas.microsoft.com/office/drawing/2014/main" id="{3F7A7A26-1139-4F12-8461-3FDBC781D8A7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6" name="Gerader Verbinder 215">
              <a:extLst>
                <a:ext uri="{FF2B5EF4-FFF2-40B4-BE49-F238E27FC236}">
                  <a16:creationId xmlns:a16="http://schemas.microsoft.com/office/drawing/2014/main" id="{203DD5FE-B47C-4C38-88F7-EC729DF8A5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24AA469A-ABBE-4486-B804-026B243D8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218" name="Gerader Verbinder 217">
            <a:extLst>
              <a:ext uri="{FF2B5EF4-FFF2-40B4-BE49-F238E27FC236}">
                <a16:creationId xmlns:a16="http://schemas.microsoft.com/office/drawing/2014/main" id="{EDE28336-47FE-40F5-AFD7-0A9D5CCCFD1A}"/>
              </a:ext>
            </a:extLst>
          </p:cNvPr>
          <p:cNvCxnSpPr>
            <a:cxnSpLocks/>
            <a:stCxn id="220" idx="3"/>
            <a:endCxn id="72" idx="1"/>
          </p:cNvCxnSpPr>
          <p:nvPr/>
        </p:nvCxnSpPr>
        <p:spPr>
          <a:xfrm flipV="1">
            <a:off x="2627450" y="1758933"/>
            <a:ext cx="2593003" cy="76771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19" name="Gerader Verbinder 218">
            <a:extLst>
              <a:ext uri="{FF2B5EF4-FFF2-40B4-BE49-F238E27FC236}">
                <a16:creationId xmlns:a16="http://schemas.microsoft.com/office/drawing/2014/main" id="{E4AE82D9-D02A-4CBF-9AEA-0546B3C3B8EA}"/>
              </a:ext>
            </a:extLst>
          </p:cNvPr>
          <p:cNvCxnSpPr>
            <a:cxnSpLocks/>
            <a:stCxn id="220" idx="3"/>
          </p:cNvCxnSpPr>
          <p:nvPr/>
        </p:nvCxnSpPr>
        <p:spPr>
          <a:xfrm flipV="1">
            <a:off x="2627450" y="2096097"/>
            <a:ext cx="2550806" cy="43054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0" name="Rechteck 219">
            <a:extLst>
              <a:ext uri="{FF2B5EF4-FFF2-40B4-BE49-F238E27FC236}">
                <a16:creationId xmlns:a16="http://schemas.microsoft.com/office/drawing/2014/main" id="{D00D7F78-9A69-44F5-BA04-672C55C44204}"/>
              </a:ext>
            </a:extLst>
          </p:cNvPr>
          <p:cNvSpPr/>
          <p:nvPr/>
        </p:nvSpPr>
        <p:spPr>
          <a:xfrm>
            <a:off x="317387" y="2243412"/>
            <a:ext cx="2310063" cy="56646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100" dirty="0"/>
              <a:t>The </a:t>
            </a:r>
            <a:r>
              <a:rPr lang="de-DE" sz="1100" dirty="0" err="1"/>
              <a:t>mark</a:t>
            </a:r>
            <a:r>
              <a:rPr lang="de-DE" sz="1100" dirty="0"/>
              <a:t> was </a:t>
            </a:r>
            <a:r>
              <a:rPr lang="de-DE" sz="1100" dirty="0" err="1"/>
              <a:t>automatically</a:t>
            </a:r>
            <a:r>
              <a:rPr lang="de-DE" sz="1100" dirty="0"/>
              <a:t> </a:t>
            </a:r>
            <a:r>
              <a:rPr lang="de-DE" sz="1100" dirty="0" err="1"/>
              <a:t>matched</a:t>
            </a:r>
            <a:r>
              <a:rPr lang="de-DE" sz="1100" dirty="0"/>
              <a:t> </a:t>
            </a:r>
            <a:r>
              <a:rPr lang="de-DE" sz="1100" dirty="0" err="1"/>
              <a:t>to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existing</a:t>
            </a:r>
            <a:r>
              <a:rPr lang="de-DE" sz="1100" dirty="0"/>
              <a:t> </a:t>
            </a:r>
            <a:r>
              <a:rPr lang="de-DE" sz="1100" dirty="0" err="1"/>
              <a:t>mark</a:t>
            </a:r>
            <a:r>
              <a:rPr lang="de-DE" sz="1100" dirty="0"/>
              <a:t> </a:t>
            </a:r>
            <a:r>
              <a:rPr lang="de-DE" sz="1100" dirty="0" err="1"/>
              <a:t>properties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user‘s</a:t>
            </a:r>
            <a:r>
              <a:rPr lang="de-DE" sz="1100" dirty="0"/>
              <a:t> </a:t>
            </a:r>
            <a:r>
              <a:rPr lang="de-DE" sz="1100" dirty="0" err="1"/>
              <a:t>inventory</a:t>
            </a:r>
            <a:r>
              <a:rPr lang="de-DE" sz="1100" dirty="0"/>
              <a:t>.</a:t>
            </a:r>
          </a:p>
        </p:txBody>
      </p: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CBE9AB6A-500E-4C0A-AE14-A4CCAA00F179}"/>
              </a:ext>
            </a:extLst>
          </p:cNvPr>
          <p:cNvGrpSpPr/>
          <p:nvPr/>
        </p:nvGrpSpPr>
        <p:grpSpPr>
          <a:xfrm>
            <a:off x="5322009" y="1043256"/>
            <a:ext cx="45719" cy="110216"/>
            <a:chOff x="5309937" y="5293895"/>
            <a:chExt cx="449178" cy="1082842"/>
          </a:xfrm>
        </p:grpSpPr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8D112C4B-CDDD-46D0-B37B-ADF05CDA9600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D1C61B5A-6053-472C-BC4E-164E2085C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4" name="Gleichschenkliges Dreieck 223">
              <a:extLst>
                <a:ext uri="{FF2B5EF4-FFF2-40B4-BE49-F238E27FC236}">
                  <a16:creationId xmlns:a16="http://schemas.microsoft.com/office/drawing/2014/main" id="{7B9FA8D4-FBEB-4AF1-8D16-15814D93423E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187911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3A4FF70-193E-4EA4-B653-84CFC6CEF748}"/>
              </a:ext>
            </a:extLst>
          </p:cNvPr>
          <p:cNvSpPr/>
          <p:nvPr/>
        </p:nvSpPr>
        <p:spPr>
          <a:xfrm>
            <a:off x="3496866" y="79516"/>
            <a:ext cx="3256548" cy="662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5FC0A2B1-CC33-4FFD-9C28-6542ACC03406}"/>
              </a:ext>
            </a:extLst>
          </p:cNvPr>
          <p:cNvGrpSpPr/>
          <p:nvPr/>
        </p:nvGrpSpPr>
        <p:grpSpPr>
          <a:xfrm>
            <a:off x="5220453" y="636921"/>
            <a:ext cx="1300663" cy="261610"/>
            <a:chOff x="1947863" y="636921"/>
            <a:chExt cx="1300663" cy="261610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974D52D8-8378-4E10-A88B-BE79A86E99FB}"/>
                </a:ext>
              </a:extLst>
            </p:cNvPr>
            <p:cNvGrpSpPr/>
            <p:nvPr/>
          </p:nvGrpSpPr>
          <p:grpSpPr>
            <a:xfrm>
              <a:off x="1947863" y="636921"/>
              <a:ext cx="1300663" cy="261610"/>
              <a:chOff x="1947863" y="636921"/>
              <a:chExt cx="1300663" cy="261610"/>
            </a:xfrm>
          </p:grpSpPr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755ACD89-1A32-4C93-BB23-5C3E07F87810}"/>
                  </a:ext>
                </a:extLst>
              </p:cNvPr>
              <p:cNvGrpSpPr/>
              <p:nvPr/>
            </p:nvGrpSpPr>
            <p:grpSpPr>
              <a:xfrm>
                <a:off x="1947863" y="641684"/>
                <a:ext cx="1300663" cy="248653"/>
                <a:chOff x="1947863" y="641684"/>
                <a:chExt cx="1300663" cy="248653"/>
              </a:xfrm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64B63D3B-42BB-42EF-BF0E-D7D03E47ABB6}"/>
                    </a:ext>
                  </a:extLst>
                </p:cNvPr>
                <p:cNvSpPr/>
                <p:nvPr/>
              </p:nvSpPr>
              <p:spPr>
                <a:xfrm>
                  <a:off x="1947863" y="641684"/>
                  <a:ext cx="1300663" cy="2486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40" name="Gerader Verbinder 39">
                  <a:extLst>
                    <a:ext uri="{FF2B5EF4-FFF2-40B4-BE49-F238E27FC236}">
                      <a16:creationId xmlns:a16="http://schemas.microsoft.com/office/drawing/2014/main" id="{6C12C83A-4763-41FD-84B4-4DB443F26B29}"/>
                    </a:ext>
                  </a:extLst>
                </p:cNvPr>
                <p:cNvCxnSpPr/>
                <p:nvPr/>
              </p:nvCxnSpPr>
              <p:spPr>
                <a:xfrm>
                  <a:off x="3017520" y="641684"/>
                  <a:ext cx="0" cy="24865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Gleichschenkliges Dreieck 42">
                  <a:extLst>
                    <a:ext uri="{FF2B5EF4-FFF2-40B4-BE49-F238E27FC236}">
                      <a16:creationId xmlns:a16="http://schemas.microsoft.com/office/drawing/2014/main" id="{8F294DDD-4476-4943-8F49-66BE35A0926D}"/>
                    </a:ext>
                  </a:extLst>
                </p:cNvPr>
                <p:cNvSpPr/>
                <p:nvPr/>
              </p:nvSpPr>
              <p:spPr>
                <a:xfrm rot="10800000">
                  <a:off x="3056824" y="718861"/>
                  <a:ext cx="152398" cy="9906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899CCD40-D9CE-4947-BB0D-BA6966AB6E84}"/>
                  </a:ext>
                </a:extLst>
              </p:cNvPr>
              <p:cNvSpPr txBox="1"/>
              <p:nvPr/>
            </p:nvSpPr>
            <p:spPr>
              <a:xfrm>
                <a:off x="2061411" y="636921"/>
                <a:ext cx="9561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100" dirty="0"/>
                  <a:t>Lieselotte   . </a:t>
                </a:r>
              </a:p>
            </p:txBody>
          </p:sp>
        </p:grp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A14C23EA-D151-47C1-982A-E9A6E0EFCF21}"/>
                </a:ext>
              </a:extLst>
            </p:cNvPr>
            <p:cNvGrpSpPr/>
            <p:nvPr/>
          </p:nvGrpSpPr>
          <p:grpSpPr>
            <a:xfrm>
              <a:off x="2038492" y="673070"/>
              <a:ext cx="85775" cy="185880"/>
              <a:chOff x="6638015" y="5923528"/>
              <a:chExt cx="192486" cy="417131"/>
            </a:xfrm>
          </p:grpSpPr>
          <p:sp>
            <p:nvSpPr>
              <p:cNvPr id="50" name="Rechteck: obere Ecken abgeschnitten 49">
                <a:extLst>
                  <a:ext uri="{FF2B5EF4-FFF2-40B4-BE49-F238E27FC236}">
                    <a16:creationId xmlns:a16="http://schemas.microsoft.com/office/drawing/2014/main" id="{6ADB01B3-C926-4AC3-9C01-D00FB54E2437}"/>
                  </a:ext>
                </a:extLst>
              </p:cNvPr>
              <p:cNvSpPr/>
              <p:nvPr/>
            </p:nvSpPr>
            <p:spPr>
              <a:xfrm>
                <a:off x="6638015" y="5923528"/>
                <a:ext cx="192486" cy="417131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62E1D8B9-8433-40B1-B8F3-31648A106DFB}"/>
                  </a:ext>
                </a:extLst>
              </p:cNvPr>
              <p:cNvSpPr/>
              <p:nvPr/>
            </p:nvSpPr>
            <p:spPr>
              <a:xfrm>
                <a:off x="6713220" y="6124474"/>
                <a:ext cx="45719" cy="45719"/>
              </a:xfrm>
              <a:prstGeom prst="ellipse">
                <a:avLst/>
              </a:prstGeom>
              <a:ln w="95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3" name="Rechteck 52">
            <a:extLst>
              <a:ext uri="{FF2B5EF4-FFF2-40B4-BE49-F238E27FC236}">
                <a16:creationId xmlns:a16="http://schemas.microsoft.com/office/drawing/2014/main" id="{CDBA3584-A6A2-4D16-B39A-F85A8EA301A6}"/>
              </a:ext>
            </a:extLst>
          </p:cNvPr>
          <p:cNvSpPr/>
          <p:nvPr/>
        </p:nvSpPr>
        <p:spPr>
          <a:xfrm>
            <a:off x="4182229" y="636921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Start Boat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659D303-DA23-405F-9F6E-C60D78902BD5}"/>
              </a:ext>
            </a:extLst>
          </p:cNvPr>
          <p:cNvGrpSpPr/>
          <p:nvPr/>
        </p:nvGrpSpPr>
        <p:grpSpPr>
          <a:xfrm>
            <a:off x="5220453" y="966883"/>
            <a:ext cx="1300663" cy="261610"/>
            <a:chOff x="1947863" y="636921"/>
            <a:chExt cx="1300663" cy="261610"/>
          </a:xfrm>
        </p:grpSpPr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1DF61032-9B3B-4EC3-9B48-063DCD7D93A6}"/>
                </a:ext>
              </a:extLst>
            </p:cNvPr>
            <p:cNvGrpSpPr/>
            <p:nvPr/>
          </p:nvGrpSpPr>
          <p:grpSpPr>
            <a:xfrm>
              <a:off x="1947863" y="641684"/>
              <a:ext cx="1300663" cy="248653"/>
              <a:chOff x="1947863" y="641684"/>
              <a:chExt cx="1300663" cy="248653"/>
            </a:xfrm>
          </p:grpSpPr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9A8D1ADC-C9D3-4E9E-A5BA-3B0B2741245E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3CAFF81F-34AB-4A25-B5B0-A75B1580FA8E}"/>
                  </a:ext>
                </a:extLst>
              </p:cNvPr>
              <p:cNvCxnSpPr/>
              <p:nvPr/>
            </p:nvCxnSpPr>
            <p:spPr>
              <a:xfrm>
                <a:off x="3017520" y="641684"/>
                <a:ext cx="0" cy="24865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Gleichschenkliges Dreieck 62">
                <a:extLst>
                  <a:ext uri="{FF2B5EF4-FFF2-40B4-BE49-F238E27FC236}">
                    <a16:creationId xmlns:a16="http://schemas.microsoft.com/office/drawing/2014/main" id="{F976115E-32AC-45CF-8E0E-00149EE9830C}"/>
                  </a:ext>
                </a:extLst>
              </p:cNvPr>
              <p:cNvSpPr/>
              <p:nvPr/>
            </p:nvSpPr>
            <p:spPr>
              <a:xfrm rot="10800000">
                <a:off x="3056824" y="718861"/>
                <a:ext cx="152398" cy="990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FCE78AC-E1C1-412C-9D1E-4738029CB382}"/>
                </a:ext>
              </a:extLst>
            </p:cNvPr>
            <p:cNvSpPr txBox="1"/>
            <p:nvPr/>
          </p:nvSpPr>
          <p:spPr>
            <a:xfrm>
              <a:off x="2061411" y="636921"/>
              <a:ext cx="9561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Pin End</a:t>
              </a:r>
            </a:p>
          </p:txBody>
        </p:sp>
      </p:grpSp>
      <p:sp>
        <p:nvSpPr>
          <p:cNvPr id="64" name="Rechteck 63">
            <a:extLst>
              <a:ext uri="{FF2B5EF4-FFF2-40B4-BE49-F238E27FC236}">
                <a16:creationId xmlns:a16="http://schemas.microsoft.com/office/drawing/2014/main" id="{4FBA40E8-6916-468F-A129-C97AD9AF0C74}"/>
              </a:ext>
            </a:extLst>
          </p:cNvPr>
          <p:cNvSpPr/>
          <p:nvPr/>
        </p:nvSpPr>
        <p:spPr>
          <a:xfrm>
            <a:off x="4182229" y="966883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Pin End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3CDFBAEF-5157-4661-BF38-442289CB10B9}"/>
              </a:ext>
            </a:extLst>
          </p:cNvPr>
          <p:cNvGrpSpPr/>
          <p:nvPr/>
        </p:nvGrpSpPr>
        <p:grpSpPr>
          <a:xfrm>
            <a:off x="5220453" y="1629843"/>
            <a:ext cx="1300663" cy="261610"/>
            <a:chOff x="1947863" y="636921"/>
            <a:chExt cx="1300663" cy="261610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D0A7ECEC-8764-4D84-9E38-0DAC75753B4F}"/>
                </a:ext>
              </a:extLst>
            </p:cNvPr>
            <p:cNvGrpSpPr/>
            <p:nvPr/>
          </p:nvGrpSpPr>
          <p:grpSpPr>
            <a:xfrm>
              <a:off x="1947863" y="641684"/>
              <a:ext cx="1300663" cy="248653"/>
              <a:chOff x="1947863" y="641684"/>
              <a:chExt cx="1300663" cy="248653"/>
            </a:xfrm>
          </p:grpSpPr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EE2C09C-40AE-4E54-AEEB-FE912EFDED3A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73" name="Gerader Verbinder 72">
                <a:extLst>
                  <a:ext uri="{FF2B5EF4-FFF2-40B4-BE49-F238E27FC236}">
                    <a16:creationId xmlns:a16="http://schemas.microsoft.com/office/drawing/2014/main" id="{5D9B8E41-91E6-4554-87EA-810B08A7942D}"/>
                  </a:ext>
                </a:extLst>
              </p:cNvPr>
              <p:cNvCxnSpPr/>
              <p:nvPr/>
            </p:nvCxnSpPr>
            <p:spPr>
              <a:xfrm>
                <a:off x="3017520" y="641684"/>
                <a:ext cx="0" cy="24865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Gleichschenkliges Dreieck 73">
                <a:extLst>
                  <a:ext uri="{FF2B5EF4-FFF2-40B4-BE49-F238E27FC236}">
                    <a16:creationId xmlns:a16="http://schemas.microsoft.com/office/drawing/2014/main" id="{CDEE3E32-B8F6-4E64-9111-DF0D1FDC209E}"/>
                  </a:ext>
                </a:extLst>
              </p:cNvPr>
              <p:cNvSpPr/>
              <p:nvPr/>
            </p:nvSpPr>
            <p:spPr>
              <a:xfrm rot="10800000">
                <a:off x="3056824" y="718861"/>
                <a:ext cx="152398" cy="990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5A69B61-82B2-48A1-9DC9-1794754AB56C}"/>
                </a:ext>
              </a:extLst>
            </p:cNvPr>
            <p:cNvSpPr txBox="1"/>
            <p:nvPr/>
          </p:nvSpPr>
          <p:spPr>
            <a:xfrm>
              <a:off x="2061411" y="636921"/>
              <a:ext cx="91680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Gate L</a:t>
              </a:r>
            </a:p>
          </p:txBody>
        </p:sp>
      </p:grpSp>
      <p:sp>
        <p:nvSpPr>
          <p:cNvPr id="75" name="Rechteck 74">
            <a:extLst>
              <a:ext uri="{FF2B5EF4-FFF2-40B4-BE49-F238E27FC236}">
                <a16:creationId xmlns:a16="http://schemas.microsoft.com/office/drawing/2014/main" id="{ACEC96BC-9D17-434C-A1A5-D639F4499C72}"/>
              </a:ext>
            </a:extLst>
          </p:cNvPr>
          <p:cNvSpPr/>
          <p:nvPr/>
        </p:nvSpPr>
        <p:spPr>
          <a:xfrm>
            <a:off x="4182229" y="1629843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4S</a:t>
            </a: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19F04177-66D9-4B1D-88A2-00EE9363E33E}"/>
              </a:ext>
            </a:extLst>
          </p:cNvPr>
          <p:cNvGrpSpPr/>
          <p:nvPr/>
        </p:nvGrpSpPr>
        <p:grpSpPr>
          <a:xfrm>
            <a:off x="5331109" y="1711783"/>
            <a:ext cx="45719" cy="110216"/>
            <a:chOff x="5309937" y="5293895"/>
            <a:chExt cx="449178" cy="1082842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3F5F963-6596-4D35-B958-C9F8A53760B1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16C1FC12-BC5F-472A-A9CD-4F4300C0F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Gleichschenkliges Dreieck 78">
              <a:extLst>
                <a:ext uri="{FF2B5EF4-FFF2-40B4-BE49-F238E27FC236}">
                  <a16:creationId xmlns:a16="http://schemas.microsoft.com/office/drawing/2014/main" id="{ED71B69F-55F6-462C-8E37-5BD002DFA122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8FE81847-2BAF-40C5-BD8D-8357751224E5}"/>
              </a:ext>
            </a:extLst>
          </p:cNvPr>
          <p:cNvGrpSpPr/>
          <p:nvPr/>
        </p:nvGrpSpPr>
        <p:grpSpPr>
          <a:xfrm>
            <a:off x="5220453" y="1967006"/>
            <a:ext cx="1300663" cy="261610"/>
            <a:chOff x="1947863" y="636921"/>
            <a:chExt cx="1300663" cy="261610"/>
          </a:xfrm>
        </p:grpSpPr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BB1B673C-12A5-4560-97DC-0BD7A9D839F7}"/>
                </a:ext>
              </a:extLst>
            </p:cNvPr>
            <p:cNvGrpSpPr/>
            <p:nvPr/>
          </p:nvGrpSpPr>
          <p:grpSpPr>
            <a:xfrm>
              <a:off x="1947863" y="641684"/>
              <a:ext cx="1300663" cy="248653"/>
              <a:chOff x="1947863" y="641684"/>
              <a:chExt cx="1300663" cy="248653"/>
            </a:xfrm>
          </p:grpSpPr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1F40AADF-3ED3-4B8C-B494-C69384F81CF2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83DB6473-72BD-4289-A6AD-FDF4D64435B7}"/>
                  </a:ext>
                </a:extLst>
              </p:cNvPr>
              <p:cNvCxnSpPr/>
              <p:nvPr/>
            </p:nvCxnSpPr>
            <p:spPr>
              <a:xfrm>
                <a:off x="3017520" y="641684"/>
                <a:ext cx="0" cy="24865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Gleichschenkliges Dreieck 84">
                <a:extLst>
                  <a:ext uri="{FF2B5EF4-FFF2-40B4-BE49-F238E27FC236}">
                    <a16:creationId xmlns:a16="http://schemas.microsoft.com/office/drawing/2014/main" id="{C87BED20-F421-4054-B5F7-476B8555F8E2}"/>
                  </a:ext>
                </a:extLst>
              </p:cNvPr>
              <p:cNvSpPr/>
              <p:nvPr/>
            </p:nvSpPr>
            <p:spPr>
              <a:xfrm rot="10800000">
                <a:off x="3056824" y="718861"/>
                <a:ext cx="152398" cy="990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CB8462E0-50BF-417E-8BDA-2F785DE66A7A}"/>
                </a:ext>
              </a:extLst>
            </p:cNvPr>
            <p:cNvSpPr txBox="1"/>
            <p:nvPr/>
          </p:nvSpPr>
          <p:spPr>
            <a:xfrm>
              <a:off x="2061411" y="636921"/>
              <a:ext cx="86894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Gate R</a:t>
              </a:r>
            </a:p>
          </p:txBody>
        </p:sp>
      </p:grpSp>
      <p:sp>
        <p:nvSpPr>
          <p:cNvPr id="86" name="Rechteck 85">
            <a:extLst>
              <a:ext uri="{FF2B5EF4-FFF2-40B4-BE49-F238E27FC236}">
                <a16:creationId xmlns:a16="http://schemas.microsoft.com/office/drawing/2014/main" id="{27CD5211-783F-44DD-8CCC-FC3B2CB5C92A}"/>
              </a:ext>
            </a:extLst>
          </p:cNvPr>
          <p:cNvSpPr/>
          <p:nvPr/>
        </p:nvSpPr>
        <p:spPr>
          <a:xfrm>
            <a:off x="4182229" y="1967006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4P</a:t>
            </a:r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E26E39EF-AB9F-470F-900B-C40CFE00338D}"/>
              </a:ext>
            </a:extLst>
          </p:cNvPr>
          <p:cNvGrpSpPr/>
          <p:nvPr/>
        </p:nvGrpSpPr>
        <p:grpSpPr>
          <a:xfrm>
            <a:off x="5331109" y="2048946"/>
            <a:ext cx="45719" cy="110216"/>
            <a:chOff x="5309937" y="5293895"/>
            <a:chExt cx="449178" cy="1082842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D41FC20F-F456-46ED-81DF-84C86AF9EC69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66F40030-1EBC-40C9-B0AB-EB380EDBF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Gleichschenkliges Dreieck 89">
              <a:extLst>
                <a:ext uri="{FF2B5EF4-FFF2-40B4-BE49-F238E27FC236}">
                  <a16:creationId xmlns:a16="http://schemas.microsoft.com/office/drawing/2014/main" id="{6CE40863-DCBA-47F1-B73D-F0F481B37757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17D49D7D-9CDC-4CC8-A022-C0B40C31577D}"/>
              </a:ext>
            </a:extLst>
          </p:cNvPr>
          <p:cNvGrpSpPr/>
          <p:nvPr/>
        </p:nvGrpSpPr>
        <p:grpSpPr>
          <a:xfrm>
            <a:off x="5220453" y="1299250"/>
            <a:ext cx="1300663" cy="261610"/>
            <a:chOff x="1947863" y="636921"/>
            <a:chExt cx="1300663" cy="261610"/>
          </a:xfrm>
        </p:grpSpPr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A7004960-325A-41B4-B19A-386E089691EE}"/>
                </a:ext>
              </a:extLst>
            </p:cNvPr>
            <p:cNvGrpSpPr/>
            <p:nvPr/>
          </p:nvGrpSpPr>
          <p:grpSpPr>
            <a:xfrm>
              <a:off x="1947863" y="641684"/>
              <a:ext cx="1300663" cy="248653"/>
              <a:chOff x="1947863" y="641684"/>
              <a:chExt cx="1300663" cy="248653"/>
            </a:xfrm>
          </p:grpSpPr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DCA6CEBA-294F-48C1-A19F-F49E57B050AA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1CFA1038-FC74-415F-8544-9B08FF18DDFE}"/>
                  </a:ext>
                </a:extLst>
              </p:cNvPr>
              <p:cNvCxnSpPr/>
              <p:nvPr/>
            </p:nvCxnSpPr>
            <p:spPr>
              <a:xfrm>
                <a:off x="3017520" y="641684"/>
                <a:ext cx="0" cy="24865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Gleichschenkliges Dreieck 95">
                <a:extLst>
                  <a:ext uri="{FF2B5EF4-FFF2-40B4-BE49-F238E27FC236}">
                    <a16:creationId xmlns:a16="http://schemas.microsoft.com/office/drawing/2014/main" id="{0E128AB9-C989-45BF-8481-2A59A548A56D}"/>
                  </a:ext>
                </a:extLst>
              </p:cNvPr>
              <p:cNvSpPr/>
              <p:nvPr/>
            </p:nvSpPr>
            <p:spPr>
              <a:xfrm rot="10800000">
                <a:off x="3056824" y="718861"/>
                <a:ext cx="152398" cy="990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6A2F8988-DE52-42B9-BD29-C4D2C20FE361}"/>
                </a:ext>
              </a:extLst>
            </p:cNvPr>
            <p:cNvSpPr txBox="1"/>
            <p:nvPr/>
          </p:nvSpPr>
          <p:spPr>
            <a:xfrm>
              <a:off x="2061411" y="636921"/>
              <a:ext cx="9561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Green</a:t>
              </a:r>
            </a:p>
          </p:txBody>
        </p:sp>
      </p:grpSp>
      <p:sp>
        <p:nvSpPr>
          <p:cNvPr id="97" name="Rechteck 96">
            <a:extLst>
              <a:ext uri="{FF2B5EF4-FFF2-40B4-BE49-F238E27FC236}">
                <a16:creationId xmlns:a16="http://schemas.microsoft.com/office/drawing/2014/main" id="{7129F4B2-E285-4158-8095-36C765A82AB3}"/>
              </a:ext>
            </a:extLst>
          </p:cNvPr>
          <p:cNvSpPr/>
          <p:nvPr/>
        </p:nvSpPr>
        <p:spPr>
          <a:xfrm>
            <a:off x="4182229" y="1299250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1</a:t>
            </a:r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FB8E453-6246-4398-9D5E-88EE2A71C01C}"/>
              </a:ext>
            </a:extLst>
          </p:cNvPr>
          <p:cNvGrpSpPr/>
          <p:nvPr/>
        </p:nvGrpSpPr>
        <p:grpSpPr>
          <a:xfrm>
            <a:off x="5331109" y="1381190"/>
            <a:ext cx="45719" cy="110216"/>
            <a:chOff x="5309937" y="5293895"/>
            <a:chExt cx="449178" cy="1082842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0A1E4709-C338-43F6-84C6-281C6D8FB795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61E9EB1B-A59E-47C6-9770-9B9C26611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rgbClr val="84B86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Gleichschenkliges Dreieck 100">
              <a:extLst>
                <a:ext uri="{FF2B5EF4-FFF2-40B4-BE49-F238E27FC236}">
                  <a16:creationId xmlns:a16="http://schemas.microsoft.com/office/drawing/2014/main" id="{1AC24992-CDEF-4E57-A46C-82DA03FF47CC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CB8DA808-5AC5-4645-A132-F23EFBF70F6F}"/>
              </a:ext>
            </a:extLst>
          </p:cNvPr>
          <p:cNvCxnSpPr/>
          <p:nvPr/>
        </p:nvCxnSpPr>
        <p:spPr>
          <a:xfrm flipH="1">
            <a:off x="3521243" y="2336846"/>
            <a:ext cx="3256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6" name="Rechteck 135">
            <a:extLst>
              <a:ext uri="{FF2B5EF4-FFF2-40B4-BE49-F238E27FC236}">
                <a16:creationId xmlns:a16="http://schemas.microsoft.com/office/drawing/2014/main" id="{4982D2AC-3622-4F27-8EDC-7EAAB5F38FC2}"/>
              </a:ext>
            </a:extLst>
          </p:cNvPr>
          <p:cNvSpPr/>
          <p:nvPr/>
        </p:nvSpPr>
        <p:spPr>
          <a:xfrm>
            <a:off x="4182229" y="314454"/>
            <a:ext cx="781050" cy="253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b="1" dirty="0" err="1"/>
              <a:t>Role</a:t>
            </a:r>
            <a:endParaRPr lang="de-DE" sz="1100" b="1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9346D9E1-D75D-4300-BEBF-B9A07DBB10C4}"/>
              </a:ext>
            </a:extLst>
          </p:cNvPr>
          <p:cNvSpPr/>
          <p:nvPr/>
        </p:nvSpPr>
        <p:spPr>
          <a:xfrm>
            <a:off x="5235605" y="315018"/>
            <a:ext cx="1285510" cy="253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b="1" dirty="0" err="1"/>
              <a:t>My</a:t>
            </a:r>
            <a:r>
              <a:rPr lang="de-DE" sz="1100" b="1" dirty="0"/>
              <a:t> Marks</a:t>
            </a:r>
          </a:p>
        </p:txBody>
      </p: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734ADC30-7B76-451D-9484-E4F72E8F1549}"/>
              </a:ext>
            </a:extLst>
          </p:cNvPr>
          <p:cNvGrpSpPr/>
          <p:nvPr/>
        </p:nvGrpSpPr>
        <p:grpSpPr>
          <a:xfrm>
            <a:off x="5220453" y="3289135"/>
            <a:ext cx="1368093" cy="281438"/>
            <a:chOff x="5220452" y="2938376"/>
            <a:chExt cx="1368093" cy="281438"/>
          </a:xfrm>
        </p:grpSpPr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0E4A86BA-F1FE-4DC9-8A4C-CAD1BCAF7A77}"/>
                </a:ext>
              </a:extLst>
            </p:cNvPr>
            <p:cNvGrpSpPr/>
            <p:nvPr/>
          </p:nvGrpSpPr>
          <p:grpSpPr>
            <a:xfrm>
              <a:off x="5220452" y="2958204"/>
              <a:ext cx="1300663" cy="261610"/>
              <a:chOff x="1947863" y="636921"/>
              <a:chExt cx="1300663" cy="261610"/>
            </a:xfrm>
          </p:grpSpPr>
          <p:sp>
            <p:nvSpPr>
              <p:cNvPr id="151" name="Rechteck 150">
                <a:extLst>
                  <a:ext uri="{FF2B5EF4-FFF2-40B4-BE49-F238E27FC236}">
                    <a16:creationId xmlns:a16="http://schemas.microsoft.com/office/drawing/2014/main" id="{D7A7CE28-9A13-45D1-B6BD-6098DA53E026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EE0A2181-74E0-4B82-84FF-12985CA679E3}"/>
                  </a:ext>
                </a:extLst>
              </p:cNvPr>
              <p:cNvSpPr txBox="1"/>
              <p:nvPr/>
            </p:nvSpPr>
            <p:spPr>
              <a:xfrm>
                <a:off x="2061411" y="636921"/>
                <a:ext cx="95610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100" dirty="0"/>
                  <a:t>Spare 2</a:t>
                </a:r>
              </a:p>
            </p:txBody>
          </p:sp>
        </p:grp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EF88ADA5-1591-4FE0-BE8D-CC89FBF652FC}"/>
                </a:ext>
              </a:extLst>
            </p:cNvPr>
            <p:cNvGrpSpPr/>
            <p:nvPr/>
          </p:nvGrpSpPr>
          <p:grpSpPr>
            <a:xfrm>
              <a:off x="5331108" y="3032123"/>
              <a:ext cx="45719" cy="110216"/>
              <a:chOff x="5309937" y="5293895"/>
              <a:chExt cx="449178" cy="1082842"/>
            </a:xfrm>
          </p:grpSpPr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ED67E882-B589-43EE-A84F-430CB8B53B20}"/>
                  </a:ext>
                </a:extLst>
              </p:cNvPr>
              <p:cNvSpPr/>
              <p:nvPr/>
            </p:nvSpPr>
            <p:spPr>
              <a:xfrm>
                <a:off x="5309937" y="5983705"/>
                <a:ext cx="401052" cy="393032"/>
              </a:xfrm>
              <a:prstGeom prst="ellips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5" name="Gerader Verbinder 154">
                <a:extLst>
                  <a:ext uri="{FF2B5EF4-FFF2-40B4-BE49-F238E27FC236}">
                    <a16:creationId xmlns:a16="http://schemas.microsoft.com/office/drawing/2014/main" id="{68E12C69-33DF-430C-A202-0BE7701F4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5293895"/>
                <a:ext cx="0" cy="689811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6" name="Gleichschenkliges Dreieck 155">
                <a:extLst>
                  <a:ext uri="{FF2B5EF4-FFF2-40B4-BE49-F238E27FC236}">
                    <a16:creationId xmlns:a16="http://schemas.microsoft.com/office/drawing/2014/main" id="{04E68B4D-BDB9-430A-BA02-912852699A65}"/>
                  </a:ext>
                </a:extLst>
              </p:cNvPr>
              <p:cNvSpPr/>
              <p:nvPr/>
            </p:nvSpPr>
            <p:spPr>
              <a:xfrm rot="5400000">
                <a:off x="5458326" y="5321969"/>
                <a:ext cx="328863" cy="272715"/>
              </a:xfrm>
              <a:prstGeom prst="triangl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58" name="Rechteck 157">
              <a:extLst>
                <a:ext uri="{FF2B5EF4-FFF2-40B4-BE49-F238E27FC236}">
                  <a16:creationId xmlns:a16="http://schemas.microsoft.com/office/drawing/2014/main" id="{BC47FEB3-41AC-481A-B690-2567D8173A06}"/>
                </a:ext>
              </a:extLst>
            </p:cNvPr>
            <p:cNvSpPr/>
            <p:nvPr/>
          </p:nvSpPr>
          <p:spPr>
            <a:xfrm>
              <a:off x="6287616" y="2958204"/>
              <a:ext cx="241524" cy="253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59" name="Textfeld 158">
              <a:extLst>
                <a:ext uri="{FF2B5EF4-FFF2-40B4-BE49-F238E27FC236}">
                  <a16:creationId xmlns:a16="http://schemas.microsoft.com/office/drawing/2014/main" id="{77D57F7E-2B6E-413B-A472-98077F519AF4}"/>
                </a:ext>
              </a:extLst>
            </p:cNvPr>
            <p:cNvSpPr txBox="1"/>
            <p:nvPr/>
          </p:nvSpPr>
          <p:spPr>
            <a:xfrm rot="3065871">
              <a:off x="6279595" y="2877994"/>
              <a:ext cx="248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</p:grp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D2CFAB8A-0A5A-4991-A437-B9597917D08C}"/>
              </a:ext>
            </a:extLst>
          </p:cNvPr>
          <p:cNvCxnSpPr/>
          <p:nvPr/>
        </p:nvCxnSpPr>
        <p:spPr>
          <a:xfrm flipH="1">
            <a:off x="3517491" y="2815337"/>
            <a:ext cx="3256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hteck 173">
            <a:extLst>
              <a:ext uri="{FF2B5EF4-FFF2-40B4-BE49-F238E27FC236}">
                <a16:creationId xmlns:a16="http://schemas.microsoft.com/office/drawing/2014/main" id="{BEBF5E1C-5971-4289-9E3C-786B1825CBF8}"/>
              </a:ext>
            </a:extLst>
          </p:cNvPr>
          <p:cNvSpPr/>
          <p:nvPr/>
        </p:nvSpPr>
        <p:spPr>
          <a:xfrm>
            <a:off x="129131" y="-1"/>
            <a:ext cx="3004938" cy="411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100" i="1" dirty="0" err="1"/>
              <a:t>Creation</a:t>
            </a:r>
            <a:r>
              <a:rPr lang="de-DE" sz="1100" i="1" dirty="0"/>
              <a:t> </a:t>
            </a:r>
            <a:r>
              <a:rPr lang="de-DE" sz="1100" i="1" dirty="0" err="1"/>
              <a:t>of</a:t>
            </a:r>
            <a:r>
              <a:rPr lang="de-DE" sz="1100" i="1" dirty="0"/>
              <a:t> a </a:t>
            </a:r>
            <a:r>
              <a:rPr lang="de-DE" sz="1100" i="1" dirty="0" err="1"/>
              <a:t>course</a:t>
            </a:r>
            <a:r>
              <a:rPr lang="de-DE" sz="1100" i="1" dirty="0"/>
              <a:t> </a:t>
            </a:r>
            <a:r>
              <a:rPr lang="de-DE" sz="1100" i="1" dirty="0" err="1"/>
              <a:t>from</a:t>
            </a:r>
            <a:r>
              <a:rPr lang="de-DE" sz="1100" i="1" dirty="0"/>
              <a:t> a </a:t>
            </a:r>
            <a:r>
              <a:rPr lang="de-DE" sz="1100" i="1" dirty="0" err="1"/>
              <a:t>course</a:t>
            </a:r>
            <a:r>
              <a:rPr lang="de-DE" sz="1100" i="1" dirty="0"/>
              <a:t> </a:t>
            </a:r>
            <a:r>
              <a:rPr lang="de-DE" sz="1100" i="1" dirty="0" err="1"/>
              <a:t>template</a:t>
            </a:r>
            <a:r>
              <a:rPr lang="de-DE" sz="1100" i="1" dirty="0"/>
              <a:t> </a:t>
            </a:r>
            <a:r>
              <a:rPr lang="de-DE" sz="1100" i="1" dirty="0" err="1"/>
              <a:t>with</a:t>
            </a:r>
            <a:r>
              <a:rPr lang="de-DE" sz="1100" i="1" dirty="0"/>
              <a:t> </a:t>
            </a:r>
            <a:r>
              <a:rPr lang="de-DE" sz="1100" i="1" dirty="0" err="1"/>
              <a:t>some</a:t>
            </a:r>
            <a:r>
              <a:rPr lang="de-DE" sz="1100" i="1" dirty="0"/>
              <a:t> </a:t>
            </a:r>
            <a:r>
              <a:rPr lang="de-DE" sz="1100" i="1" dirty="0" err="1"/>
              <a:t>marks</a:t>
            </a:r>
            <a:r>
              <a:rPr lang="de-DE" sz="1100" i="1" dirty="0"/>
              <a:t> </a:t>
            </a:r>
            <a:r>
              <a:rPr lang="de-DE" sz="1100" i="1" dirty="0" err="1"/>
              <a:t>existing</a:t>
            </a:r>
            <a:r>
              <a:rPr lang="de-DE" sz="1100" i="1" dirty="0"/>
              <a:t> in </a:t>
            </a:r>
            <a:r>
              <a:rPr lang="de-DE" sz="1100" i="1" dirty="0" err="1"/>
              <a:t>the</a:t>
            </a:r>
            <a:r>
              <a:rPr lang="de-DE" sz="1100" i="1" dirty="0"/>
              <a:t> </a:t>
            </a:r>
            <a:r>
              <a:rPr lang="de-DE" sz="1100" i="1" dirty="0" err="1"/>
              <a:t>inventory</a:t>
            </a:r>
            <a:endParaRPr lang="de-DE" sz="1100" i="1" dirty="0"/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F1BA05B7-8040-4072-9429-A5C4B12ECA3C}"/>
              </a:ext>
            </a:extLst>
          </p:cNvPr>
          <p:cNvGrpSpPr/>
          <p:nvPr/>
        </p:nvGrpSpPr>
        <p:grpSpPr>
          <a:xfrm>
            <a:off x="5211459" y="3759851"/>
            <a:ext cx="1300663" cy="261610"/>
            <a:chOff x="1947863" y="636921"/>
            <a:chExt cx="1300663" cy="261610"/>
          </a:xfrm>
        </p:grpSpPr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A3FD6009-5FA7-43C9-B3BE-EEED123B6EEA}"/>
                </a:ext>
              </a:extLst>
            </p:cNvPr>
            <p:cNvSpPr/>
            <p:nvPr/>
          </p:nvSpPr>
          <p:spPr>
            <a:xfrm>
              <a:off x="1947863" y="641684"/>
              <a:ext cx="1300663" cy="2486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7" name="Textfeld 176">
              <a:extLst>
                <a:ext uri="{FF2B5EF4-FFF2-40B4-BE49-F238E27FC236}">
                  <a16:creationId xmlns:a16="http://schemas.microsoft.com/office/drawing/2014/main" id="{A9F86DC7-18E8-4601-8AA2-D562DA862AC4}"/>
                </a:ext>
              </a:extLst>
            </p:cNvPr>
            <p:cNvSpPr txBox="1"/>
            <p:nvPr/>
          </p:nvSpPr>
          <p:spPr>
            <a:xfrm>
              <a:off x="1956856" y="636921"/>
              <a:ext cx="129166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Add</a:t>
              </a:r>
            </a:p>
          </p:txBody>
        </p:sp>
      </p:grp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0B192844-22B5-4CC4-8DD3-EC8B1B96493B}"/>
              </a:ext>
            </a:extLst>
          </p:cNvPr>
          <p:cNvCxnSpPr>
            <a:cxnSpLocks/>
          </p:cNvCxnSpPr>
          <p:nvPr/>
        </p:nvCxnSpPr>
        <p:spPr>
          <a:xfrm flipH="1">
            <a:off x="6983008" y="-1"/>
            <a:ext cx="35012" cy="6858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EF721177-7DC7-4AE0-9A16-1A673D5357BF}"/>
              </a:ext>
            </a:extLst>
          </p:cNvPr>
          <p:cNvGrpSpPr/>
          <p:nvPr/>
        </p:nvGrpSpPr>
        <p:grpSpPr>
          <a:xfrm>
            <a:off x="6077148" y="1004165"/>
            <a:ext cx="192169" cy="172046"/>
            <a:chOff x="7891528" y="427523"/>
            <a:chExt cx="453978" cy="406440"/>
          </a:xfrm>
        </p:grpSpPr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AD4A9D09-56CF-4088-BDED-FFEAD4CBE68D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304A60F0-7A3D-45E3-AC70-9DC705DF9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BAAB3072-4D5E-4392-B88B-A369CFC37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474C104E-FCB0-4FF3-AFE4-C009B59F8F59}"/>
              </a:ext>
            </a:extLst>
          </p:cNvPr>
          <p:cNvGrpSpPr/>
          <p:nvPr/>
        </p:nvGrpSpPr>
        <p:grpSpPr>
          <a:xfrm>
            <a:off x="6077148" y="684343"/>
            <a:ext cx="192169" cy="172046"/>
            <a:chOff x="7891528" y="427523"/>
            <a:chExt cx="453978" cy="406440"/>
          </a:xfrm>
        </p:grpSpPr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11D6A365-9CB9-455C-806C-CA9291F2D8B0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35800DEC-2120-4560-9150-8022C03C6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CAB8B1DA-EBC0-4AD2-9B50-59370268E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06" name="Gruppieren 205">
            <a:extLst>
              <a:ext uri="{FF2B5EF4-FFF2-40B4-BE49-F238E27FC236}">
                <a16:creationId xmlns:a16="http://schemas.microsoft.com/office/drawing/2014/main" id="{36E5D499-FE6E-4C88-B0FB-C75D5FA46FE2}"/>
              </a:ext>
            </a:extLst>
          </p:cNvPr>
          <p:cNvGrpSpPr/>
          <p:nvPr/>
        </p:nvGrpSpPr>
        <p:grpSpPr>
          <a:xfrm>
            <a:off x="6043901" y="1358882"/>
            <a:ext cx="192169" cy="172046"/>
            <a:chOff x="7891528" y="427523"/>
            <a:chExt cx="453978" cy="406440"/>
          </a:xfrm>
        </p:grpSpPr>
        <p:sp>
          <p:nvSpPr>
            <p:cNvPr id="207" name="Ellipse 206">
              <a:extLst>
                <a:ext uri="{FF2B5EF4-FFF2-40B4-BE49-F238E27FC236}">
                  <a16:creationId xmlns:a16="http://schemas.microsoft.com/office/drawing/2014/main" id="{47A6E63C-FE32-4CED-8C2E-FB8E8FA4DD52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8" name="Gerader Verbinder 207">
              <a:extLst>
                <a:ext uri="{FF2B5EF4-FFF2-40B4-BE49-F238E27FC236}">
                  <a16:creationId xmlns:a16="http://schemas.microsoft.com/office/drawing/2014/main" id="{A02C3882-E1FC-476A-9588-B4726EB88D5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9" name="Gerader Verbinder 208">
              <a:extLst>
                <a:ext uri="{FF2B5EF4-FFF2-40B4-BE49-F238E27FC236}">
                  <a16:creationId xmlns:a16="http://schemas.microsoft.com/office/drawing/2014/main" id="{958AF65D-9D20-47B6-89A6-30EBD0E1AA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1510D3F7-2AB6-4424-B7DE-24F4719F128D}"/>
              </a:ext>
            </a:extLst>
          </p:cNvPr>
          <p:cNvGrpSpPr/>
          <p:nvPr/>
        </p:nvGrpSpPr>
        <p:grpSpPr>
          <a:xfrm>
            <a:off x="6077148" y="1678043"/>
            <a:ext cx="192169" cy="172046"/>
            <a:chOff x="7891528" y="427523"/>
            <a:chExt cx="453978" cy="406440"/>
          </a:xfrm>
        </p:grpSpPr>
        <p:sp>
          <p:nvSpPr>
            <p:cNvPr id="211" name="Ellipse 210">
              <a:extLst>
                <a:ext uri="{FF2B5EF4-FFF2-40B4-BE49-F238E27FC236}">
                  <a16:creationId xmlns:a16="http://schemas.microsoft.com/office/drawing/2014/main" id="{54F7CA12-3039-4070-A4F9-F00CCBFB2181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2" name="Gerader Verbinder 211">
              <a:extLst>
                <a:ext uri="{FF2B5EF4-FFF2-40B4-BE49-F238E27FC236}">
                  <a16:creationId xmlns:a16="http://schemas.microsoft.com/office/drawing/2014/main" id="{28E47777-3CD0-4B74-BE6C-A79ABF9F6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Gerader Verbinder 212">
              <a:extLst>
                <a:ext uri="{FF2B5EF4-FFF2-40B4-BE49-F238E27FC236}">
                  <a16:creationId xmlns:a16="http://schemas.microsoft.com/office/drawing/2014/main" id="{40E270F0-8D99-4E5E-92B2-CF393B1A69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CB0AF626-E824-4405-BF35-24D009BA382A}"/>
              </a:ext>
            </a:extLst>
          </p:cNvPr>
          <p:cNvGrpSpPr/>
          <p:nvPr/>
        </p:nvGrpSpPr>
        <p:grpSpPr>
          <a:xfrm>
            <a:off x="6077148" y="2006253"/>
            <a:ext cx="192169" cy="172046"/>
            <a:chOff x="7891528" y="427523"/>
            <a:chExt cx="453978" cy="406440"/>
          </a:xfrm>
        </p:grpSpPr>
        <p:sp>
          <p:nvSpPr>
            <p:cNvPr id="215" name="Ellipse 214">
              <a:extLst>
                <a:ext uri="{FF2B5EF4-FFF2-40B4-BE49-F238E27FC236}">
                  <a16:creationId xmlns:a16="http://schemas.microsoft.com/office/drawing/2014/main" id="{3F7A7A26-1139-4F12-8461-3FDBC781D8A7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6" name="Gerader Verbinder 215">
              <a:extLst>
                <a:ext uri="{FF2B5EF4-FFF2-40B4-BE49-F238E27FC236}">
                  <a16:creationId xmlns:a16="http://schemas.microsoft.com/office/drawing/2014/main" id="{203DD5FE-B47C-4C38-88F7-EC729DF8A5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24AA469A-ABBE-4486-B804-026B243D8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CBE9AB6A-500E-4C0A-AE14-A4CCAA00F179}"/>
              </a:ext>
            </a:extLst>
          </p:cNvPr>
          <p:cNvGrpSpPr/>
          <p:nvPr/>
        </p:nvGrpSpPr>
        <p:grpSpPr>
          <a:xfrm>
            <a:off x="5322009" y="1043256"/>
            <a:ext cx="45719" cy="110216"/>
            <a:chOff x="5309937" y="5293895"/>
            <a:chExt cx="449178" cy="1082842"/>
          </a:xfrm>
        </p:grpSpPr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8D112C4B-CDDD-46D0-B37B-ADF05CDA9600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D1C61B5A-6053-472C-BC4E-164E2085C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4" name="Gleichschenkliges Dreieck 223">
              <a:extLst>
                <a:ext uri="{FF2B5EF4-FFF2-40B4-BE49-F238E27FC236}">
                  <a16:creationId xmlns:a16="http://schemas.microsoft.com/office/drawing/2014/main" id="{7B9FA8D4-FBEB-4AF1-8D16-15814D93423E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03" name="Rechteck 202">
            <a:extLst>
              <a:ext uri="{FF2B5EF4-FFF2-40B4-BE49-F238E27FC236}">
                <a16:creationId xmlns:a16="http://schemas.microsoft.com/office/drawing/2014/main" id="{3599791A-B040-4317-8954-2548F896167F}"/>
              </a:ext>
            </a:extLst>
          </p:cNvPr>
          <p:cNvSpPr/>
          <p:nvPr/>
        </p:nvSpPr>
        <p:spPr>
          <a:xfrm>
            <a:off x="61085" y="70169"/>
            <a:ext cx="3256548" cy="662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grpSp>
        <p:nvGrpSpPr>
          <p:cNvPr id="204" name="Gruppieren 203">
            <a:extLst>
              <a:ext uri="{FF2B5EF4-FFF2-40B4-BE49-F238E27FC236}">
                <a16:creationId xmlns:a16="http://schemas.microsoft.com/office/drawing/2014/main" id="{A3FA6D4A-208C-4790-B81B-315A7BF73ED5}"/>
              </a:ext>
            </a:extLst>
          </p:cNvPr>
          <p:cNvGrpSpPr/>
          <p:nvPr/>
        </p:nvGrpSpPr>
        <p:grpSpPr>
          <a:xfrm>
            <a:off x="1760295" y="626879"/>
            <a:ext cx="1300663" cy="261610"/>
            <a:chOff x="1947863" y="636921"/>
            <a:chExt cx="1300663" cy="261610"/>
          </a:xfrm>
        </p:grpSpPr>
        <p:grpSp>
          <p:nvGrpSpPr>
            <p:cNvPr id="205" name="Gruppieren 204">
              <a:extLst>
                <a:ext uri="{FF2B5EF4-FFF2-40B4-BE49-F238E27FC236}">
                  <a16:creationId xmlns:a16="http://schemas.microsoft.com/office/drawing/2014/main" id="{4C397362-B7E2-4F5E-B10B-D70E1E1DD13B}"/>
                </a:ext>
              </a:extLst>
            </p:cNvPr>
            <p:cNvGrpSpPr/>
            <p:nvPr/>
          </p:nvGrpSpPr>
          <p:grpSpPr>
            <a:xfrm>
              <a:off x="1947863" y="636921"/>
              <a:ext cx="1300663" cy="261610"/>
              <a:chOff x="1947863" y="636921"/>
              <a:chExt cx="1300663" cy="261610"/>
            </a:xfrm>
          </p:grpSpPr>
          <p:grpSp>
            <p:nvGrpSpPr>
              <p:cNvPr id="228" name="Gruppieren 227">
                <a:extLst>
                  <a:ext uri="{FF2B5EF4-FFF2-40B4-BE49-F238E27FC236}">
                    <a16:creationId xmlns:a16="http://schemas.microsoft.com/office/drawing/2014/main" id="{9BB5621B-32A2-4D7B-B6F7-D497BAF61D1F}"/>
                  </a:ext>
                </a:extLst>
              </p:cNvPr>
              <p:cNvGrpSpPr/>
              <p:nvPr/>
            </p:nvGrpSpPr>
            <p:grpSpPr>
              <a:xfrm>
                <a:off x="1947863" y="641684"/>
                <a:ext cx="1300663" cy="248653"/>
                <a:chOff x="1947863" y="641684"/>
                <a:chExt cx="1300663" cy="248653"/>
              </a:xfrm>
            </p:grpSpPr>
            <p:sp>
              <p:nvSpPr>
                <p:cNvPr id="230" name="Rechteck 229">
                  <a:extLst>
                    <a:ext uri="{FF2B5EF4-FFF2-40B4-BE49-F238E27FC236}">
                      <a16:creationId xmlns:a16="http://schemas.microsoft.com/office/drawing/2014/main" id="{3F46B628-9A87-4600-8791-F0840B16AB43}"/>
                    </a:ext>
                  </a:extLst>
                </p:cNvPr>
                <p:cNvSpPr/>
                <p:nvPr/>
              </p:nvSpPr>
              <p:spPr>
                <a:xfrm>
                  <a:off x="1947863" y="641684"/>
                  <a:ext cx="1300663" cy="2486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231" name="Gerader Verbinder 230">
                  <a:extLst>
                    <a:ext uri="{FF2B5EF4-FFF2-40B4-BE49-F238E27FC236}">
                      <a16:creationId xmlns:a16="http://schemas.microsoft.com/office/drawing/2014/main" id="{6B38634B-A2BA-46E9-A652-177854CBDF5E}"/>
                    </a:ext>
                  </a:extLst>
                </p:cNvPr>
                <p:cNvCxnSpPr/>
                <p:nvPr/>
              </p:nvCxnSpPr>
              <p:spPr>
                <a:xfrm>
                  <a:off x="3017520" y="641684"/>
                  <a:ext cx="0" cy="24865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32" name="Gleichschenkliges Dreieck 231">
                  <a:extLst>
                    <a:ext uri="{FF2B5EF4-FFF2-40B4-BE49-F238E27FC236}">
                      <a16:creationId xmlns:a16="http://schemas.microsoft.com/office/drawing/2014/main" id="{7AD0ED25-4CE6-4FE7-8A34-5D1DE7A060A5}"/>
                    </a:ext>
                  </a:extLst>
                </p:cNvPr>
                <p:cNvSpPr/>
                <p:nvPr/>
              </p:nvSpPr>
              <p:spPr>
                <a:xfrm rot="10800000">
                  <a:off x="3056824" y="718861"/>
                  <a:ext cx="152398" cy="9906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29" name="Textfeld 228">
                <a:extLst>
                  <a:ext uri="{FF2B5EF4-FFF2-40B4-BE49-F238E27FC236}">
                    <a16:creationId xmlns:a16="http://schemas.microsoft.com/office/drawing/2014/main" id="{658BE33D-AF9E-44BE-A264-6E18DC5E7330}"/>
                  </a:ext>
                </a:extLst>
              </p:cNvPr>
              <p:cNvSpPr txBox="1"/>
              <p:nvPr/>
            </p:nvSpPr>
            <p:spPr>
              <a:xfrm>
                <a:off x="2061411" y="636921"/>
                <a:ext cx="9561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100" dirty="0"/>
                  <a:t>Lieselotte   . </a:t>
                </a:r>
              </a:p>
            </p:txBody>
          </p:sp>
        </p:grpSp>
        <p:grpSp>
          <p:nvGrpSpPr>
            <p:cNvPr id="225" name="Gruppieren 224">
              <a:extLst>
                <a:ext uri="{FF2B5EF4-FFF2-40B4-BE49-F238E27FC236}">
                  <a16:creationId xmlns:a16="http://schemas.microsoft.com/office/drawing/2014/main" id="{CEF65407-8565-4A36-BE7B-B519AD455EE7}"/>
                </a:ext>
              </a:extLst>
            </p:cNvPr>
            <p:cNvGrpSpPr/>
            <p:nvPr/>
          </p:nvGrpSpPr>
          <p:grpSpPr>
            <a:xfrm>
              <a:off x="2038492" y="673070"/>
              <a:ext cx="85775" cy="185880"/>
              <a:chOff x="6638015" y="5923528"/>
              <a:chExt cx="192486" cy="417131"/>
            </a:xfrm>
          </p:grpSpPr>
          <p:sp>
            <p:nvSpPr>
              <p:cNvPr id="226" name="Rechteck: obere Ecken abgeschnitten 225">
                <a:extLst>
                  <a:ext uri="{FF2B5EF4-FFF2-40B4-BE49-F238E27FC236}">
                    <a16:creationId xmlns:a16="http://schemas.microsoft.com/office/drawing/2014/main" id="{51266055-FA2C-4DA5-86BE-56A0F35BC987}"/>
                  </a:ext>
                </a:extLst>
              </p:cNvPr>
              <p:cNvSpPr/>
              <p:nvPr/>
            </p:nvSpPr>
            <p:spPr>
              <a:xfrm>
                <a:off x="6638015" y="5923528"/>
                <a:ext cx="192486" cy="417131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27" name="Ellipse 226">
                <a:extLst>
                  <a:ext uri="{FF2B5EF4-FFF2-40B4-BE49-F238E27FC236}">
                    <a16:creationId xmlns:a16="http://schemas.microsoft.com/office/drawing/2014/main" id="{4E57DA09-6544-4E29-8289-365F14FB2A31}"/>
                  </a:ext>
                </a:extLst>
              </p:cNvPr>
              <p:cNvSpPr/>
              <p:nvPr/>
            </p:nvSpPr>
            <p:spPr>
              <a:xfrm>
                <a:off x="6713220" y="6124474"/>
                <a:ext cx="45719" cy="45719"/>
              </a:xfrm>
              <a:prstGeom prst="ellipse">
                <a:avLst/>
              </a:prstGeom>
              <a:ln w="95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33" name="Rechteck 232">
            <a:extLst>
              <a:ext uri="{FF2B5EF4-FFF2-40B4-BE49-F238E27FC236}">
                <a16:creationId xmlns:a16="http://schemas.microsoft.com/office/drawing/2014/main" id="{9293F714-19CA-466D-95D5-6EB285E75D28}"/>
              </a:ext>
            </a:extLst>
          </p:cNvPr>
          <p:cNvSpPr/>
          <p:nvPr/>
        </p:nvSpPr>
        <p:spPr>
          <a:xfrm>
            <a:off x="722071" y="626879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Start Boat</a:t>
            </a:r>
          </a:p>
        </p:txBody>
      </p:sp>
      <p:grpSp>
        <p:nvGrpSpPr>
          <p:cNvPr id="234" name="Gruppieren 233">
            <a:extLst>
              <a:ext uri="{FF2B5EF4-FFF2-40B4-BE49-F238E27FC236}">
                <a16:creationId xmlns:a16="http://schemas.microsoft.com/office/drawing/2014/main" id="{4D23527C-747A-42EC-A0EE-D5C524858B1F}"/>
              </a:ext>
            </a:extLst>
          </p:cNvPr>
          <p:cNvGrpSpPr/>
          <p:nvPr/>
        </p:nvGrpSpPr>
        <p:grpSpPr>
          <a:xfrm>
            <a:off x="1760295" y="956841"/>
            <a:ext cx="1300663" cy="261610"/>
            <a:chOff x="1947863" y="636921"/>
            <a:chExt cx="1300663" cy="261610"/>
          </a:xfrm>
        </p:grpSpPr>
        <p:grpSp>
          <p:nvGrpSpPr>
            <p:cNvPr id="235" name="Gruppieren 234">
              <a:extLst>
                <a:ext uri="{FF2B5EF4-FFF2-40B4-BE49-F238E27FC236}">
                  <a16:creationId xmlns:a16="http://schemas.microsoft.com/office/drawing/2014/main" id="{AF493E36-35C3-420D-AA72-30F48F5A374B}"/>
                </a:ext>
              </a:extLst>
            </p:cNvPr>
            <p:cNvGrpSpPr/>
            <p:nvPr/>
          </p:nvGrpSpPr>
          <p:grpSpPr>
            <a:xfrm>
              <a:off x="1947863" y="641684"/>
              <a:ext cx="1300663" cy="248653"/>
              <a:chOff x="1947863" y="641684"/>
              <a:chExt cx="1300663" cy="248653"/>
            </a:xfrm>
          </p:grpSpPr>
          <p:sp>
            <p:nvSpPr>
              <p:cNvPr id="237" name="Rechteck 236">
                <a:extLst>
                  <a:ext uri="{FF2B5EF4-FFF2-40B4-BE49-F238E27FC236}">
                    <a16:creationId xmlns:a16="http://schemas.microsoft.com/office/drawing/2014/main" id="{32792528-19CB-46BE-A121-2538F523862F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38" name="Gerader Verbinder 237">
                <a:extLst>
                  <a:ext uri="{FF2B5EF4-FFF2-40B4-BE49-F238E27FC236}">
                    <a16:creationId xmlns:a16="http://schemas.microsoft.com/office/drawing/2014/main" id="{DFF68DC6-683A-4741-9158-9759D6AECF69}"/>
                  </a:ext>
                </a:extLst>
              </p:cNvPr>
              <p:cNvCxnSpPr/>
              <p:nvPr/>
            </p:nvCxnSpPr>
            <p:spPr>
              <a:xfrm>
                <a:off x="3017520" y="641684"/>
                <a:ext cx="0" cy="24865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9" name="Gleichschenkliges Dreieck 238">
                <a:extLst>
                  <a:ext uri="{FF2B5EF4-FFF2-40B4-BE49-F238E27FC236}">
                    <a16:creationId xmlns:a16="http://schemas.microsoft.com/office/drawing/2014/main" id="{71416E34-2EDE-4FB7-95F3-4D301CC7EC27}"/>
                  </a:ext>
                </a:extLst>
              </p:cNvPr>
              <p:cNvSpPr/>
              <p:nvPr/>
            </p:nvSpPr>
            <p:spPr>
              <a:xfrm rot="10800000">
                <a:off x="3056824" y="718861"/>
                <a:ext cx="152398" cy="990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36" name="Textfeld 235">
              <a:extLst>
                <a:ext uri="{FF2B5EF4-FFF2-40B4-BE49-F238E27FC236}">
                  <a16:creationId xmlns:a16="http://schemas.microsoft.com/office/drawing/2014/main" id="{8C5991D4-3F24-408C-8BE6-AF530B75C0DA}"/>
                </a:ext>
              </a:extLst>
            </p:cNvPr>
            <p:cNvSpPr txBox="1"/>
            <p:nvPr/>
          </p:nvSpPr>
          <p:spPr>
            <a:xfrm>
              <a:off x="2061411" y="636921"/>
              <a:ext cx="9561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Pin End</a:t>
              </a:r>
            </a:p>
          </p:txBody>
        </p:sp>
      </p:grpSp>
      <p:sp>
        <p:nvSpPr>
          <p:cNvPr id="240" name="Rechteck 239">
            <a:extLst>
              <a:ext uri="{FF2B5EF4-FFF2-40B4-BE49-F238E27FC236}">
                <a16:creationId xmlns:a16="http://schemas.microsoft.com/office/drawing/2014/main" id="{6EE6C92F-2625-4837-A0C5-1E787645C1DF}"/>
              </a:ext>
            </a:extLst>
          </p:cNvPr>
          <p:cNvSpPr/>
          <p:nvPr/>
        </p:nvSpPr>
        <p:spPr>
          <a:xfrm>
            <a:off x="722071" y="956841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Pin End</a:t>
            </a:r>
          </a:p>
        </p:txBody>
      </p:sp>
      <p:grpSp>
        <p:nvGrpSpPr>
          <p:cNvPr id="241" name="Gruppieren 240">
            <a:extLst>
              <a:ext uri="{FF2B5EF4-FFF2-40B4-BE49-F238E27FC236}">
                <a16:creationId xmlns:a16="http://schemas.microsoft.com/office/drawing/2014/main" id="{7311FBF7-AC2A-4884-895E-E3D6B69180A2}"/>
              </a:ext>
            </a:extLst>
          </p:cNvPr>
          <p:cNvGrpSpPr/>
          <p:nvPr/>
        </p:nvGrpSpPr>
        <p:grpSpPr>
          <a:xfrm>
            <a:off x="1760295" y="1619801"/>
            <a:ext cx="1300663" cy="261610"/>
            <a:chOff x="1947863" y="636921"/>
            <a:chExt cx="1300663" cy="261610"/>
          </a:xfrm>
        </p:grpSpPr>
        <p:grpSp>
          <p:nvGrpSpPr>
            <p:cNvPr id="242" name="Gruppieren 241">
              <a:extLst>
                <a:ext uri="{FF2B5EF4-FFF2-40B4-BE49-F238E27FC236}">
                  <a16:creationId xmlns:a16="http://schemas.microsoft.com/office/drawing/2014/main" id="{5816BC6F-FFC6-47CE-98FC-2C5A5147C8C0}"/>
                </a:ext>
              </a:extLst>
            </p:cNvPr>
            <p:cNvGrpSpPr/>
            <p:nvPr/>
          </p:nvGrpSpPr>
          <p:grpSpPr>
            <a:xfrm>
              <a:off x="1947863" y="641684"/>
              <a:ext cx="1300663" cy="248653"/>
              <a:chOff x="1947863" y="641684"/>
              <a:chExt cx="1300663" cy="248653"/>
            </a:xfrm>
          </p:grpSpPr>
          <p:sp>
            <p:nvSpPr>
              <p:cNvPr id="244" name="Rechteck 243">
                <a:extLst>
                  <a:ext uri="{FF2B5EF4-FFF2-40B4-BE49-F238E27FC236}">
                    <a16:creationId xmlns:a16="http://schemas.microsoft.com/office/drawing/2014/main" id="{84DCC47F-297B-470C-90D7-B9A358EE98BB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45" name="Gerader Verbinder 244">
                <a:extLst>
                  <a:ext uri="{FF2B5EF4-FFF2-40B4-BE49-F238E27FC236}">
                    <a16:creationId xmlns:a16="http://schemas.microsoft.com/office/drawing/2014/main" id="{814E8E93-88C6-4F4D-AB82-78590C6FD576}"/>
                  </a:ext>
                </a:extLst>
              </p:cNvPr>
              <p:cNvCxnSpPr/>
              <p:nvPr/>
            </p:nvCxnSpPr>
            <p:spPr>
              <a:xfrm>
                <a:off x="3017520" y="641684"/>
                <a:ext cx="0" cy="24865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6" name="Gleichschenkliges Dreieck 245">
                <a:extLst>
                  <a:ext uri="{FF2B5EF4-FFF2-40B4-BE49-F238E27FC236}">
                    <a16:creationId xmlns:a16="http://schemas.microsoft.com/office/drawing/2014/main" id="{22D02FA7-1C89-4906-A0DC-389F1625A9AD}"/>
                  </a:ext>
                </a:extLst>
              </p:cNvPr>
              <p:cNvSpPr/>
              <p:nvPr/>
            </p:nvSpPr>
            <p:spPr>
              <a:xfrm rot="10800000">
                <a:off x="3056824" y="718861"/>
                <a:ext cx="152398" cy="990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3" name="Textfeld 242">
              <a:extLst>
                <a:ext uri="{FF2B5EF4-FFF2-40B4-BE49-F238E27FC236}">
                  <a16:creationId xmlns:a16="http://schemas.microsoft.com/office/drawing/2014/main" id="{D56DD882-D492-4B86-97FA-2CE636C66DDA}"/>
                </a:ext>
              </a:extLst>
            </p:cNvPr>
            <p:cNvSpPr txBox="1"/>
            <p:nvPr/>
          </p:nvSpPr>
          <p:spPr>
            <a:xfrm>
              <a:off x="2061411" y="636921"/>
              <a:ext cx="91680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Gate L</a:t>
              </a:r>
            </a:p>
          </p:txBody>
        </p:sp>
      </p:grpSp>
      <p:sp>
        <p:nvSpPr>
          <p:cNvPr id="247" name="Rechteck 246">
            <a:extLst>
              <a:ext uri="{FF2B5EF4-FFF2-40B4-BE49-F238E27FC236}">
                <a16:creationId xmlns:a16="http://schemas.microsoft.com/office/drawing/2014/main" id="{5FF96B81-4B1E-48C9-A2D2-CDE1D6DCCB03}"/>
              </a:ext>
            </a:extLst>
          </p:cNvPr>
          <p:cNvSpPr/>
          <p:nvPr/>
        </p:nvSpPr>
        <p:spPr>
          <a:xfrm>
            <a:off x="722071" y="1619801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4S</a:t>
            </a:r>
          </a:p>
        </p:txBody>
      </p:sp>
      <p:grpSp>
        <p:nvGrpSpPr>
          <p:cNvPr id="248" name="Gruppieren 247">
            <a:extLst>
              <a:ext uri="{FF2B5EF4-FFF2-40B4-BE49-F238E27FC236}">
                <a16:creationId xmlns:a16="http://schemas.microsoft.com/office/drawing/2014/main" id="{AEE49C38-5E3B-4A07-AC9F-2E19785A4D79}"/>
              </a:ext>
            </a:extLst>
          </p:cNvPr>
          <p:cNvGrpSpPr/>
          <p:nvPr/>
        </p:nvGrpSpPr>
        <p:grpSpPr>
          <a:xfrm>
            <a:off x="1870951" y="1701741"/>
            <a:ext cx="45719" cy="110216"/>
            <a:chOff x="5309937" y="5293895"/>
            <a:chExt cx="449178" cy="1082842"/>
          </a:xfrm>
        </p:grpSpPr>
        <p:sp>
          <p:nvSpPr>
            <p:cNvPr id="249" name="Ellipse 248">
              <a:extLst>
                <a:ext uri="{FF2B5EF4-FFF2-40B4-BE49-F238E27FC236}">
                  <a16:creationId xmlns:a16="http://schemas.microsoft.com/office/drawing/2014/main" id="{DA31C866-26B5-4ED7-A647-EB50178115B4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50" name="Gerader Verbinder 249">
              <a:extLst>
                <a:ext uri="{FF2B5EF4-FFF2-40B4-BE49-F238E27FC236}">
                  <a16:creationId xmlns:a16="http://schemas.microsoft.com/office/drawing/2014/main" id="{9EDCDA75-C621-4217-83F6-6CDC00F15C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51" name="Gleichschenkliges Dreieck 250">
              <a:extLst>
                <a:ext uri="{FF2B5EF4-FFF2-40B4-BE49-F238E27FC236}">
                  <a16:creationId xmlns:a16="http://schemas.microsoft.com/office/drawing/2014/main" id="{70E2C756-1B57-4EC7-AA6D-6F582BFEBF0B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2" name="Gruppieren 251">
            <a:extLst>
              <a:ext uri="{FF2B5EF4-FFF2-40B4-BE49-F238E27FC236}">
                <a16:creationId xmlns:a16="http://schemas.microsoft.com/office/drawing/2014/main" id="{8106C802-6AA6-435F-9411-5BEFE38CB71D}"/>
              </a:ext>
            </a:extLst>
          </p:cNvPr>
          <p:cNvGrpSpPr/>
          <p:nvPr/>
        </p:nvGrpSpPr>
        <p:grpSpPr>
          <a:xfrm>
            <a:off x="1760295" y="1956964"/>
            <a:ext cx="1300663" cy="261610"/>
            <a:chOff x="1947863" y="636921"/>
            <a:chExt cx="1300663" cy="261610"/>
          </a:xfrm>
        </p:grpSpPr>
        <p:grpSp>
          <p:nvGrpSpPr>
            <p:cNvPr id="253" name="Gruppieren 252">
              <a:extLst>
                <a:ext uri="{FF2B5EF4-FFF2-40B4-BE49-F238E27FC236}">
                  <a16:creationId xmlns:a16="http://schemas.microsoft.com/office/drawing/2014/main" id="{154AC713-4B6C-4F79-A6AB-E4C5F24C5FC8}"/>
                </a:ext>
              </a:extLst>
            </p:cNvPr>
            <p:cNvGrpSpPr/>
            <p:nvPr/>
          </p:nvGrpSpPr>
          <p:grpSpPr>
            <a:xfrm>
              <a:off x="1947863" y="641684"/>
              <a:ext cx="1300663" cy="248653"/>
              <a:chOff x="1947863" y="641684"/>
              <a:chExt cx="1300663" cy="248653"/>
            </a:xfrm>
          </p:grpSpPr>
          <p:sp>
            <p:nvSpPr>
              <p:cNvPr id="255" name="Rechteck 254">
                <a:extLst>
                  <a:ext uri="{FF2B5EF4-FFF2-40B4-BE49-F238E27FC236}">
                    <a16:creationId xmlns:a16="http://schemas.microsoft.com/office/drawing/2014/main" id="{0F9BA4C8-63CE-4839-B509-A55201DE72CE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56" name="Gerader Verbinder 255">
                <a:extLst>
                  <a:ext uri="{FF2B5EF4-FFF2-40B4-BE49-F238E27FC236}">
                    <a16:creationId xmlns:a16="http://schemas.microsoft.com/office/drawing/2014/main" id="{C20B9375-518F-4B4D-804D-2A6CDF2D04B6}"/>
                  </a:ext>
                </a:extLst>
              </p:cNvPr>
              <p:cNvCxnSpPr/>
              <p:nvPr/>
            </p:nvCxnSpPr>
            <p:spPr>
              <a:xfrm>
                <a:off x="3017520" y="641684"/>
                <a:ext cx="0" cy="24865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57" name="Gleichschenkliges Dreieck 256">
                <a:extLst>
                  <a:ext uri="{FF2B5EF4-FFF2-40B4-BE49-F238E27FC236}">
                    <a16:creationId xmlns:a16="http://schemas.microsoft.com/office/drawing/2014/main" id="{0D353644-F680-4739-877B-A40D35F1B885}"/>
                  </a:ext>
                </a:extLst>
              </p:cNvPr>
              <p:cNvSpPr/>
              <p:nvPr/>
            </p:nvSpPr>
            <p:spPr>
              <a:xfrm rot="10800000">
                <a:off x="3056824" y="718861"/>
                <a:ext cx="152398" cy="990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54" name="Textfeld 253">
              <a:extLst>
                <a:ext uri="{FF2B5EF4-FFF2-40B4-BE49-F238E27FC236}">
                  <a16:creationId xmlns:a16="http://schemas.microsoft.com/office/drawing/2014/main" id="{DF9606B8-9F07-426B-BAAB-0413EDA0ECBA}"/>
                </a:ext>
              </a:extLst>
            </p:cNvPr>
            <p:cNvSpPr txBox="1"/>
            <p:nvPr/>
          </p:nvSpPr>
          <p:spPr>
            <a:xfrm>
              <a:off x="2061411" y="636921"/>
              <a:ext cx="86894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Gate R</a:t>
              </a:r>
            </a:p>
          </p:txBody>
        </p:sp>
      </p:grpSp>
      <p:sp>
        <p:nvSpPr>
          <p:cNvPr id="258" name="Rechteck 257">
            <a:extLst>
              <a:ext uri="{FF2B5EF4-FFF2-40B4-BE49-F238E27FC236}">
                <a16:creationId xmlns:a16="http://schemas.microsoft.com/office/drawing/2014/main" id="{82886C73-8563-4F56-A234-33D7AD60FADF}"/>
              </a:ext>
            </a:extLst>
          </p:cNvPr>
          <p:cNvSpPr/>
          <p:nvPr/>
        </p:nvSpPr>
        <p:spPr>
          <a:xfrm>
            <a:off x="722071" y="1956964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4P</a:t>
            </a:r>
          </a:p>
        </p:txBody>
      </p:sp>
      <p:grpSp>
        <p:nvGrpSpPr>
          <p:cNvPr id="259" name="Gruppieren 258">
            <a:extLst>
              <a:ext uri="{FF2B5EF4-FFF2-40B4-BE49-F238E27FC236}">
                <a16:creationId xmlns:a16="http://schemas.microsoft.com/office/drawing/2014/main" id="{EF03FA1E-5848-4AA5-A344-E9150100FA0D}"/>
              </a:ext>
            </a:extLst>
          </p:cNvPr>
          <p:cNvGrpSpPr/>
          <p:nvPr/>
        </p:nvGrpSpPr>
        <p:grpSpPr>
          <a:xfrm>
            <a:off x="1870951" y="2038904"/>
            <a:ext cx="45719" cy="110216"/>
            <a:chOff x="5309937" y="5293895"/>
            <a:chExt cx="449178" cy="1082842"/>
          </a:xfrm>
        </p:grpSpPr>
        <p:sp>
          <p:nvSpPr>
            <p:cNvPr id="260" name="Ellipse 259">
              <a:extLst>
                <a:ext uri="{FF2B5EF4-FFF2-40B4-BE49-F238E27FC236}">
                  <a16:creationId xmlns:a16="http://schemas.microsoft.com/office/drawing/2014/main" id="{19BE7D4E-E336-4656-A8A9-14ED33C09446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61" name="Gerader Verbinder 260">
              <a:extLst>
                <a:ext uri="{FF2B5EF4-FFF2-40B4-BE49-F238E27FC236}">
                  <a16:creationId xmlns:a16="http://schemas.microsoft.com/office/drawing/2014/main" id="{43A7E5C2-F449-45D4-8D31-AF66FD5159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62" name="Gleichschenkliges Dreieck 261">
              <a:extLst>
                <a:ext uri="{FF2B5EF4-FFF2-40B4-BE49-F238E27FC236}">
                  <a16:creationId xmlns:a16="http://schemas.microsoft.com/office/drawing/2014/main" id="{5C225A33-D8E3-4F11-BAA9-A87060C483F3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3" name="Gruppieren 262">
            <a:extLst>
              <a:ext uri="{FF2B5EF4-FFF2-40B4-BE49-F238E27FC236}">
                <a16:creationId xmlns:a16="http://schemas.microsoft.com/office/drawing/2014/main" id="{09025DF9-43D6-4359-A882-F836E8FC0FD6}"/>
              </a:ext>
            </a:extLst>
          </p:cNvPr>
          <p:cNvGrpSpPr/>
          <p:nvPr/>
        </p:nvGrpSpPr>
        <p:grpSpPr>
          <a:xfrm>
            <a:off x="1760295" y="1289208"/>
            <a:ext cx="1300663" cy="261610"/>
            <a:chOff x="1947863" y="636921"/>
            <a:chExt cx="1300663" cy="261610"/>
          </a:xfrm>
        </p:grpSpPr>
        <p:grpSp>
          <p:nvGrpSpPr>
            <p:cNvPr id="264" name="Gruppieren 263">
              <a:extLst>
                <a:ext uri="{FF2B5EF4-FFF2-40B4-BE49-F238E27FC236}">
                  <a16:creationId xmlns:a16="http://schemas.microsoft.com/office/drawing/2014/main" id="{6CF27ACB-A50C-4818-8756-0BFF4E629411}"/>
                </a:ext>
              </a:extLst>
            </p:cNvPr>
            <p:cNvGrpSpPr/>
            <p:nvPr/>
          </p:nvGrpSpPr>
          <p:grpSpPr>
            <a:xfrm>
              <a:off x="1947863" y="641684"/>
              <a:ext cx="1300663" cy="248653"/>
              <a:chOff x="1947863" y="641684"/>
              <a:chExt cx="1300663" cy="248653"/>
            </a:xfrm>
          </p:grpSpPr>
          <p:sp>
            <p:nvSpPr>
              <p:cNvPr id="266" name="Rechteck 265">
                <a:extLst>
                  <a:ext uri="{FF2B5EF4-FFF2-40B4-BE49-F238E27FC236}">
                    <a16:creationId xmlns:a16="http://schemas.microsoft.com/office/drawing/2014/main" id="{C9943286-D922-4EC3-936F-4E429905457E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267" name="Gerader Verbinder 266">
                <a:extLst>
                  <a:ext uri="{FF2B5EF4-FFF2-40B4-BE49-F238E27FC236}">
                    <a16:creationId xmlns:a16="http://schemas.microsoft.com/office/drawing/2014/main" id="{FC1F0B2E-7EDD-487A-BF28-C6B21544348D}"/>
                  </a:ext>
                </a:extLst>
              </p:cNvPr>
              <p:cNvCxnSpPr/>
              <p:nvPr/>
            </p:nvCxnSpPr>
            <p:spPr>
              <a:xfrm>
                <a:off x="3017520" y="641684"/>
                <a:ext cx="0" cy="24865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68" name="Gleichschenkliges Dreieck 267">
                <a:extLst>
                  <a:ext uri="{FF2B5EF4-FFF2-40B4-BE49-F238E27FC236}">
                    <a16:creationId xmlns:a16="http://schemas.microsoft.com/office/drawing/2014/main" id="{75930A54-A4BE-4B91-9762-0E0758B53263}"/>
                  </a:ext>
                </a:extLst>
              </p:cNvPr>
              <p:cNvSpPr/>
              <p:nvPr/>
            </p:nvSpPr>
            <p:spPr>
              <a:xfrm rot="10800000">
                <a:off x="3056824" y="718861"/>
                <a:ext cx="152398" cy="990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65" name="Textfeld 264">
              <a:extLst>
                <a:ext uri="{FF2B5EF4-FFF2-40B4-BE49-F238E27FC236}">
                  <a16:creationId xmlns:a16="http://schemas.microsoft.com/office/drawing/2014/main" id="{C413F8CB-5880-46AA-9DD7-FD70F57D0110}"/>
                </a:ext>
              </a:extLst>
            </p:cNvPr>
            <p:cNvSpPr txBox="1"/>
            <p:nvPr/>
          </p:nvSpPr>
          <p:spPr>
            <a:xfrm>
              <a:off x="2061411" y="636921"/>
              <a:ext cx="9561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Blue</a:t>
              </a:r>
            </a:p>
          </p:txBody>
        </p:sp>
      </p:grpSp>
      <p:sp>
        <p:nvSpPr>
          <p:cNvPr id="269" name="Rechteck 268">
            <a:extLst>
              <a:ext uri="{FF2B5EF4-FFF2-40B4-BE49-F238E27FC236}">
                <a16:creationId xmlns:a16="http://schemas.microsoft.com/office/drawing/2014/main" id="{A565B5F1-0B37-488E-9872-FBCE75444A2B}"/>
              </a:ext>
            </a:extLst>
          </p:cNvPr>
          <p:cNvSpPr/>
          <p:nvPr/>
        </p:nvSpPr>
        <p:spPr>
          <a:xfrm>
            <a:off x="722071" y="1289208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1</a:t>
            </a:r>
          </a:p>
        </p:txBody>
      </p:sp>
      <p:grpSp>
        <p:nvGrpSpPr>
          <p:cNvPr id="270" name="Gruppieren 269">
            <a:extLst>
              <a:ext uri="{FF2B5EF4-FFF2-40B4-BE49-F238E27FC236}">
                <a16:creationId xmlns:a16="http://schemas.microsoft.com/office/drawing/2014/main" id="{EC9C496D-197C-4F97-A99B-DBA83AEC169F}"/>
              </a:ext>
            </a:extLst>
          </p:cNvPr>
          <p:cNvGrpSpPr/>
          <p:nvPr/>
        </p:nvGrpSpPr>
        <p:grpSpPr>
          <a:xfrm>
            <a:off x="1870951" y="1371148"/>
            <a:ext cx="45719" cy="110216"/>
            <a:chOff x="5309937" y="5293895"/>
            <a:chExt cx="449178" cy="1082842"/>
          </a:xfrm>
        </p:grpSpPr>
        <p:sp>
          <p:nvSpPr>
            <p:cNvPr id="271" name="Ellipse 270">
              <a:extLst>
                <a:ext uri="{FF2B5EF4-FFF2-40B4-BE49-F238E27FC236}">
                  <a16:creationId xmlns:a16="http://schemas.microsoft.com/office/drawing/2014/main" id="{0B0B2C17-3AB0-447B-8159-8C37E2927BA0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72" name="Gerader Verbinder 271">
              <a:extLst>
                <a:ext uri="{FF2B5EF4-FFF2-40B4-BE49-F238E27FC236}">
                  <a16:creationId xmlns:a16="http://schemas.microsoft.com/office/drawing/2014/main" id="{22555244-5E60-4D3C-B3F6-E2FDCC69DB1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73" name="Gleichschenkliges Dreieck 272">
              <a:extLst>
                <a:ext uri="{FF2B5EF4-FFF2-40B4-BE49-F238E27FC236}">
                  <a16:creationId xmlns:a16="http://schemas.microsoft.com/office/drawing/2014/main" id="{6B4DDCBF-4983-449A-AECC-1E86D46A2A62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4" name="Gerader Verbinder 273">
            <a:extLst>
              <a:ext uri="{FF2B5EF4-FFF2-40B4-BE49-F238E27FC236}">
                <a16:creationId xmlns:a16="http://schemas.microsoft.com/office/drawing/2014/main" id="{799EE261-75C7-474A-BB68-752B902FDD15}"/>
              </a:ext>
            </a:extLst>
          </p:cNvPr>
          <p:cNvCxnSpPr/>
          <p:nvPr/>
        </p:nvCxnSpPr>
        <p:spPr>
          <a:xfrm flipH="1">
            <a:off x="61085" y="2326804"/>
            <a:ext cx="3256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75" name="Gruppieren 274">
            <a:extLst>
              <a:ext uri="{FF2B5EF4-FFF2-40B4-BE49-F238E27FC236}">
                <a16:creationId xmlns:a16="http://schemas.microsoft.com/office/drawing/2014/main" id="{0AF32647-E3DA-4C6A-9736-B207E0B974A4}"/>
              </a:ext>
            </a:extLst>
          </p:cNvPr>
          <p:cNvGrpSpPr/>
          <p:nvPr/>
        </p:nvGrpSpPr>
        <p:grpSpPr>
          <a:xfrm>
            <a:off x="1752269" y="2435460"/>
            <a:ext cx="1300663" cy="261610"/>
            <a:chOff x="5212427" y="2445502"/>
            <a:chExt cx="1300663" cy="261610"/>
          </a:xfrm>
        </p:grpSpPr>
        <p:grpSp>
          <p:nvGrpSpPr>
            <p:cNvPr id="276" name="Gruppieren 275">
              <a:extLst>
                <a:ext uri="{FF2B5EF4-FFF2-40B4-BE49-F238E27FC236}">
                  <a16:creationId xmlns:a16="http://schemas.microsoft.com/office/drawing/2014/main" id="{63996BBC-CF21-4897-B8D3-D8FA8FBBA90A}"/>
                </a:ext>
              </a:extLst>
            </p:cNvPr>
            <p:cNvGrpSpPr/>
            <p:nvPr/>
          </p:nvGrpSpPr>
          <p:grpSpPr>
            <a:xfrm>
              <a:off x="5212427" y="2445502"/>
              <a:ext cx="1300663" cy="261610"/>
              <a:chOff x="1947863" y="636921"/>
              <a:chExt cx="1300663" cy="261610"/>
            </a:xfrm>
          </p:grpSpPr>
          <p:sp>
            <p:nvSpPr>
              <p:cNvPr id="281" name="Rechteck 280">
                <a:extLst>
                  <a:ext uri="{FF2B5EF4-FFF2-40B4-BE49-F238E27FC236}">
                    <a16:creationId xmlns:a16="http://schemas.microsoft.com/office/drawing/2014/main" id="{242318C8-301A-467B-BD49-D18697DB7000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82" name="Textfeld 281">
                <a:extLst>
                  <a:ext uri="{FF2B5EF4-FFF2-40B4-BE49-F238E27FC236}">
                    <a16:creationId xmlns:a16="http://schemas.microsoft.com/office/drawing/2014/main" id="{F4E6303D-73BA-40D0-9014-CFBFA3D1A9F3}"/>
                  </a:ext>
                </a:extLst>
              </p:cNvPr>
              <p:cNvSpPr txBox="1"/>
              <p:nvPr/>
            </p:nvSpPr>
            <p:spPr>
              <a:xfrm>
                <a:off x="2061411" y="636921"/>
                <a:ext cx="1127748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100" dirty="0"/>
                  <a:t>Green</a:t>
                </a:r>
              </a:p>
            </p:txBody>
          </p:sp>
        </p:grpSp>
        <p:grpSp>
          <p:nvGrpSpPr>
            <p:cNvPr id="277" name="Gruppieren 276">
              <a:extLst>
                <a:ext uri="{FF2B5EF4-FFF2-40B4-BE49-F238E27FC236}">
                  <a16:creationId xmlns:a16="http://schemas.microsoft.com/office/drawing/2014/main" id="{56916222-026A-428C-9C18-E04EE9AD2A1D}"/>
                </a:ext>
              </a:extLst>
            </p:cNvPr>
            <p:cNvGrpSpPr/>
            <p:nvPr/>
          </p:nvGrpSpPr>
          <p:grpSpPr>
            <a:xfrm>
              <a:off x="5331109" y="2518983"/>
              <a:ext cx="45719" cy="110216"/>
              <a:chOff x="5309937" y="5293895"/>
              <a:chExt cx="449178" cy="1082842"/>
            </a:xfrm>
          </p:grpSpPr>
          <p:sp>
            <p:nvSpPr>
              <p:cNvPr id="278" name="Ellipse 277">
                <a:extLst>
                  <a:ext uri="{FF2B5EF4-FFF2-40B4-BE49-F238E27FC236}">
                    <a16:creationId xmlns:a16="http://schemas.microsoft.com/office/drawing/2014/main" id="{19938F2D-6045-46F8-BD56-1D43E9F53518}"/>
                  </a:ext>
                </a:extLst>
              </p:cNvPr>
              <p:cNvSpPr/>
              <p:nvPr/>
            </p:nvSpPr>
            <p:spPr>
              <a:xfrm>
                <a:off x="5309937" y="5983705"/>
                <a:ext cx="401052" cy="393032"/>
              </a:xfrm>
              <a:prstGeom prst="ellipse">
                <a:avLst/>
              </a:prstGeom>
              <a:ln w="9525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79" name="Gerader Verbinder 278">
                <a:extLst>
                  <a:ext uri="{FF2B5EF4-FFF2-40B4-BE49-F238E27FC236}">
                    <a16:creationId xmlns:a16="http://schemas.microsoft.com/office/drawing/2014/main" id="{90A58867-AF6E-4235-8417-0E59C151D4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5293895"/>
                <a:ext cx="0" cy="689811"/>
              </a:xfrm>
              <a:prstGeom prst="line">
                <a:avLst/>
              </a:prstGeom>
              <a:ln w="9525"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0" name="Gleichschenkliges Dreieck 279">
                <a:extLst>
                  <a:ext uri="{FF2B5EF4-FFF2-40B4-BE49-F238E27FC236}">
                    <a16:creationId xmlns:a16="http://schemas.microsoft.com/office/drawing/2014/main" id="{57CF76C7-6E36-405E-9B41-1923A78B3C7E}"/>
                  </a:ext>
                </a:extLst>
              </p:cNvPr>
              <p:cNvSpPr/>
              <p:nvPr/>
            </p:nvSpPr>
            <p:spPr>
              <a:xfrm rot="5400000">
                <a:off x="5458326" y="5321969"/>
                <a:ext cx="328863" cy="272715"/>
              </a:xfrm>
              <a:prstGeom prst="triangle">
                <a:avLst/>
              </a:prstGeom>
              <a:ln w="9525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283" name="Rechteck 282">
            <a:extLst>
              <a:ext uri="{FF2B5EF4-FFF2-40B4-BE49-F238E27FC236}">
                <a16:creationId xmlns:a16="http://schemas.microsoft.com/office/drawing/2014/main" id="{931940C0-DDAD-4F0B-8B0F-838314A6C39F}"/>
              </a:ext>
            </a:extLst>
          </p:cNvPr>
          <p:cNvSpPr/>
          <p:nvPr/>
        </p:nvSpPr>
        <p:spPr>
          <a:xfrm>
            <a:off x="722071" y="304412"/>
            <a:ext cx="781050" cy="253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b="1" dirty="0" err="1"/>
              <a:t>Role</a:t>
            </a:r>
            <a:endParaRPr lang="de-DE" sz="1100" b="1" dirty="0"/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427EEB2A-F154-438D-840F-22D5D883921F}"/>
              </a:ext>
            </a:extLst>
          </p:cNvPr>
          <p:cNvSpPr/>
          <p:nvPr/>
        </p:nvSpPr>
        <p:spPr>
          <a:xfrm>
            <a:off x="1775447" y="304976"/>
            <a:ext cx="1285510" cy="253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b="1" dirty="0" err="1"/>
              <a:t>My</a:t>
            </a:r>
            <a:r>
              <a:rPr lang="de-DE" sz="1100" b="1" dirty="0"/>
              <a:t> Marks</a:t>
            </a:r>
          </a:p>
        </p:txBody>
      </p:sp>
      <p:grpSp>
        <p:nvGrpSpPr>
          <p:cNvPr id="286" name="Gruppieren 285">
            <a:extLst>
              <a:ext uri="{FF2B5EF4-FFF2-40B4-BE49-F238E27FC236}">
                <a16:creationId xmlns:a16="http://schemas.microsoft.com/office/drawing/2014/main" id="{E741AE8A-8054-46D4-84E7-0066E99A3C6B}"/>
              </a:ext>
            </a:extLst>
          </p:cNvPr>
          <p:cNvGrpSpPr/>
          <p:nvPr/>
        </p:nvGrpSpPr>
        <p:grpSpPr>
          <a:xfrm>
            <a:off x="1760295" y="2902106"/>
            <a:ext cx="1368093" cy="281438"/>
            <a:chOff x="5220452" y="2938376"/>
            <a:chExt cx="1368093" cy="281438"/>
          </a:xfrm>
        </p:grpSpPr>
        <p:grpSp>
          <p:nvGrpSpPr>
            <p:cNvPr id="287" name="Gruppieren 286">
              <a:extLst>
                <a:ext uri="{FF2B5EF4-FFF2-40B4-BE49-F238E27FC236}">
                  <a16:creationId xmlns:a16="http://schemas.microsoft.com/office/drawing/2014/main" id="{8EB312F2-2242-4953-9224-5C4232B0B40B}"/>
                </a:ext>
              </a:extLst>
            </p:cNvPr>
            <p:cNvGrpSpPr/>
            <p:nvPr/>
          </p:nvGrpSpPr>
          <p:grpSpPr>
            <a:xfrm>
              <a:off x="5220452" y="2958204"/>
              <a:ext cx="1300663" cy="261610"/>
              <a:chOff x="1947863" y="636921"/>
              <a:chExt cx="1300663" cy="261610"/>
            </a:xfrm>
          </p:grpSpPr>
          <p:sp>
            <p:nvSpPr>
              <p:cNvPr id="294" name="Rechteck 293">
                <a:extLst>
                  <a:ext uri="{FF2B5EF4-FFF2-40B4-BE49-F238E27FC236}">
                    <a16:creationId xmlns:a16="http://schemas.microsoft.com/office/drawing/2014/main" id="{E7E0FEEE-0B68-48AB-8046-8D65B2FB0F02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295" name="Textfeld 294">
                <a:extLst>
                  <a:ext uri="{FF2B5EF4-FFF2-40B4-BE49-F238E27FC236}">
                    <a16:creationId xmlns:a16="http://schemas.microsoft.com/office/drawing/2014/main" id="{D00C2BBB-5EAA-4AFC-BC7F-2F65D8A03BEF}"/>
                  </a:ext>
                </a:extLst>
              </p:cNvPr>
              <p:cNvSpPr txBox="1"/>
              <p:nvPr/>
            </p:nvSpPr>
            <p:spPr>
              <a:xfrm>
                <a:off x="2061411" y="636921"/>
                <a:ext cx="956102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100" dirty="0"/>
                  <a:t>Spare 2</a:t>
                </a:r>
              </a:p>
            </p:txBody>
          </p:sp>
        </p:grpSp>
        <p:grpSp>
          <p:nvGrpSpPr>
            <p:cNvPr id="288" name="Gruppieren 287">
              <a:extLst>
                <a:ext uri="{FF2B5EF4-FFF2-40B4-BE49-F238E27FC236}">
                  <a16:creationId xmlns:a16="http://schemas.microsoft.com/office/drawing/2014/main" id="{91535BC4-DBBF-4881-8E9C-E0B9607DC63F}"/>
                </a:ext>
              </a:extLst>
            </p:cNvPr>
            <p:cNvGrpSpPr/>
            <p:nvPr/>
          </p:nvGrpSpPr>
          <p:grpSpPr>
            <a:xfrm>
              <a:off x="5331108" y="3032123"/>
              <a:ext cx="45719" cy="110216"/>
              <a:chOff x="5309937" y="5293895"/>
              <a:chExt cx="449178" cy="1082842"/>
            </a:xfrm>
          </p:grpSpPr>
          <p:sp>
            <p:nvSpPr>
              <p:cNvPr id="291" name="Ellipse 290">
                <a:extLst>
                  <a:ext uri="{FF2B5EF4-FFF2-40B4-BE49-F238E27FC236}">
                    <a16:creationId xmlns:a16="http://schemas.microsoft.com/office/drawing/2014/main" id="{87DCE915-0187-4899-AD3F-FB3BA48DA807}"/>
                  </a:ext>
                </a:extLst>
              </p:cNvPr>
              <p:cNvSpPr/>
              <p:nvPr/>
            </p:nvSpPr>
            <p:spPr>
              <a:xfrm>
                <a:off x="5309937" y="5983705"/>
                <a:ext cx="401052" cy="393032"/>
              </a:xfrm>
              <a:prstGeom prst="ellips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292" name="Gerader Verbinder 291">
                <a:extLst>
                  <a:ext uri="{FF2B5EF4-FFF2-40B4-BE49-F238E27FC236}">
                    <a16:creationId xmlns:a16="http://schemas.microsoft.com/office/drawing/2014/main" id="{2E6B00D9-F9DC-4275-AF1B-37A481D0DF8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5293895"/>
                <a:ext cx="0" cy="689811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3" name="Gleichschenkliges Dreieck 292">
                <a:extLst>
                  <a:ext uri="{FF2B5EF4-FFF2-40B4-BE49-F238E27FC236}">
                    <a16:creationId xmlns:a16="http://schemas.microsoft.com/office/drawing/2014/main" id="{C5A6BD31-0E8C-4323-8741-84E4F7276D70}"/>
                  </a:ext>
                </a:extLst>
              </p:cNvPr>
              <p:cNvSpPr/>
              <p:nvPr/>
            </p:nvSpPr>
            <p:spPr>
              <a:xfrm rot="5400000">
                <a:off x="5458326" y="5321969"/>
                <a:ext cx="328863" cy="272715"/>
              </a:xfrm>
              <a:prstGeom prst="triangl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89" name="Rechteck 288">
              <a:extLst>
                <a:ext uri="{FF2B5EF4-FFF2-40B4-BE49-F238E27FC236}">
                  <a16:creationId xmlns:a16="http://schemas.microsoft.com/office/drawing/2014/main" id="{023A59BA-A03D-49AE-B150-E59636FC6645}"/>
                </a:ext>
              </a:extLst>
            </p:cNvPr>
            <p:cNvSpPr/>
            <p:nvPr/>
          </p:nvSpPr>
          <p:spPr>
            <a:xfrm>
              <a:off x="6287616" y="2958204"/>
              <a:ext cx="241524" cy="253416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0" name="Textfeld 289">
              <a:extLst>
                <a:ext uri="{FF2B5EF4-FFF2-40B4-BE49-F238E27FC236}">
                  <a16:creationId xmlns:a16="http://schemas.microsoft.com/office/drawing/2014/main" id="{91B7878C-8633-4D2C-ABEF-204D97FA1A37}"/>
                </a:ext>
              </a:extLst>
            </p:cNvPr>
            <p:cNvSpPr txBox="1"/>
            <p:nvPr/>
          </p:nvSpPr>
          <p:spPr>
            <a:xfrm rot="3065871">
              <a:off x="6279595" y="2877994"/>
              <a:ext cx="2485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/>
                <a:t>+</a:t>
              </a:r>
            </a:p>
          </p:txBody>
        </p:sp>
      </p:grpSp>
      <p:cxnSp>
        <p:nvCxnSpPr>
          <p:cNvPr id="296" name="Gerader Verbinder 295">
            <a:extLst>
              <a:ext uri="{FF2B5EF4-FFF2-40B4-BE49-F238E27FC236}">
                <a16:creationId xmlns:a16="http://schemas.microsoft.com/office/drawing/2014/main" id="{ABBAAC9F-69DA-4DA3-9D44-607B62DB64B7}"/>
              </a:ext>
            </a:extLst>
          </p:cNvPr>
          <p:cNvCxnSpPr/>
          <p:nvPr/>
        </p:nvCxnSpPr>
        <p:spPr>
          <a:xfrm flipH="1">
            <a:off x="57333" y="2805295"/>
            <a:ext cx="3256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97" name="Gruppieren 296">
            <a:extLst>
              <a:ext uri="{FF2B5EF4-FFF2-40B4-BE49-F238E27FC236}">
                <a16:creationId xmlns:a16="http://schemas.microsoft.com/office/drawing/2014/main" id="{C8B9D4F5-87C8-4426-BCFB-14C02868566E}"/>
              </a:ext>
            </a:extLst>
          </p:cNvPr>
          <p:cNvGrpSpPr/>
          <p:nvPr/>
        </p:nvGrpSpPr>
        <p:grpSpPr>
          <a:xfrm>
            <a:off x="1751301" y="3372822"/>
            <a:ext cx="1300663" cy="261610"/>
            <a:chOff x="1947863" y="636921"/>
            <a:chExt cx="1300663" cy="261610"/>
          </a:xfrm>
        </p:grpSpPr>
        <p:sp>
          <p:nvSpPr>
            <p:cNvPr id="298" name="Rechteck 297">
              <a:extLst>
                <a:ext uri="{FF2B5EF4-FFF2-40B4-BE49-F238E27FC236}">
                  <a16:creationId xmlns:a16="http://schemas.microsoft.com/office/drawing/2014/main" id="{83B77AFD-0F55-4C63-B078-FCC96F37AD8C}"/>
                </a:ext>
              </a:extLst>
            </p:cNvPr>
            <p:cNvSpPr/>
            <p:nvPr/>
          </p:nvSpPr>
          <p:spPr>
            <a:xfrm>
              <a:off x="1947863" y="641684"/>
              <a:ext cx="1300663" cy="2486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299" name="Textfeld 298">
              <a:extLst>
                <a:ext uri="{FF2B5EF4-FFF2-40B4-BE49-F238E27FC236}">
                  <a16:creationId xmlns:a16="http://schemas.microsoft.com/office/drawing/2014/main" id="{A68D4962-A5E3-48D3-964D-8FC308266961}"/>
                </a:ext>
              </a:extLst>
            </p:cNvPr>
            <p:cNvSpPr txBox="1"/>
            <p:nvPr/>
          </p:nvSpPr>
          <p:spPr>
            <a:xfrm>
              <a:off x="1956856" y="636921"/>
              <a:ext cx="129166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Add</a:t>
              </a:r>
            </a:p>
          </p:txBody>
        </p:sp>
      </p:grpSp>
      <p:cxnSp>
        <p:nvCxnSpPr>
          <p:cNvPr id="300" name="Gerader Verbinder 299">
            <a:extLst>
              <a:ext uri="{FF2B5EF4-FFF2-40B4-BE49-F238E27FC236}">
                <a16:creationId xmlns:a16="http://schemas.microsoft.com/office/drawing/2014/main" id="{3130B75B-E82E-40B9-87D6-3221AE5933B9}"/>
              </a:ext>
            </a:extLst>
          </p:cNvPr>
          <p:cNvCxnSpPr>
            <a:cxnSpLocks/>
          </p:cNvCxnSpPr>
          <p:nvPr/>
        </p:nvCxnSpPr>
        <p:spPr>
          <a:xfrm flipH="1">
            <a:off x="3403241" y="-10043"/>
            <a:ext cx="10243" cy="6868043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1" name="Gruppieren 300">
            <a:extLst>
              <a:ext uri="{FF2B5EF4-FFF2-40B4-BE49-F238E27FC236}">
                <a16:creationId xmlns:a16="http://schemas.microsoft.com/office/drawing/2014/main" id="{104FFCBF-2B22-4E8C-AB00-C2FD111D6319}"/>
              </a:ext>
            </a:extLst>
          </p:cNvPr>
          <p:cNvGrpSpPr/>
          <p:nvPr/>
        </p:nvGrpSpPr>
        <p:grpSpPr>
          <a:xfrm>
            <a:off x="2616990" y="994123"/>
            <a:ext cx="192169" cy="172046"/>
            <a:chOff x="7891528" y="427523"/>
            <a:chExt cx="453978" cy="406440"/>
          </a:xfrm>
        </p:grpSpPr>
        <p:sp>
          <p:nvSpPr>
            <p:cNvPr id="302" name="Ellipse 301">
              <a:extLst>
                <a:ext uri="{FF2B5EF4-FFF2-40B4-BE49-F238E27FC236}">
                  <a16:creationId xmlns:a16="http://schemas.microsoft.com/office/drawing/2014/main" id="{7B90A6B7-8BE4-467C-BCBE-53EC23360F59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3" name="Gerader Verbinder 302">
              <a:extLst>
                <a:ext uri="{FF2B5EF4-FFF2-40B4-BE49-F238E27FC236}">
                  <a16:creationId xmlns:a16="http://schemas.microsoft.com/office/drawing/2014/main" id="{DB57D84D-69A3-4704-B8A5-4B4DA200DCD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4" name="Gerader Verbinder 303">
              <a:extLst>
                <a:ext uri="{FF2B5EF4-FFF2-40B4-BE49-F238E27FC236}">
                  <a16:creationId xmlns:a16="http://schemas.microsoft.com/office/drawing/2014/main" id="{F23AE6F9-72EA-4D9A-8011-F14DE1D405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5" name="Gruppieren 304">
            <a:extLst>
              <a:ext uri="{FF2B5EF4-FFF2-40B4-BE49-F238E27FC236}">
                <a16:creationId xmlns:a16="http://schemas.microsoft.com/office/drawing/2014/main" id="{0CAA396F-7B7C-4D95-BE25-41DDF5C404E3}"/>
              </a:ext>
            </a:extLst>
          </p:cNvPr>
          <p:cNvGrpSpPr/>
          <p:nvPr/>
        </p:nvGrpSpPr>
        <p:grpSpPr>
          <a:xfrm>
            <a:off x="2616990" y="674301"/>
            <a:ext cx="192169" cy="172046"/>
            <a:chOff x="7891528" y="427523"/>
            <a:chExt cx="453978" cy="406440"/>
          </a:xfrm>
        </p:grpSpPr>
        <p:sp>
          <p:nvSpPr>
            <p:cNvPr id="306" name="Ellipse 305">
              <a:extLst>
                <a:ext uri="{FF2B5EF4-FFF2-40B4-BE49-F238E27FC236}">
                  <a16:creationId xmlns:a16="http://schemas.microsoft.com/office/drawing/2014/main" id="{27A90FE9-73CC-49B1-96C1-28648C036A1A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07" name="Gerader Verbinder 306">
              <a:extLst>
                <a:ext uri="{FF2B5EF4-FFF2-40B4-BE49-F238E27FC236}">
                  <a16:creationId xmlns:a16="http://schemas.microsoft.com/office/drawing/2014/main" id="{09AF3369-8D48-4171-BB0C-D322546352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8" name="Gerader Verbinder 307">
              <a:extLst>
                <a:ext uri="{FF2B5EF4-FFF2-40B4-BE49-F238E27FC236}">
                  <a16:creationId xmlns:a16="http://schemas.microsoft.com/office/drawing/2014/main" id="{D2900B48-D434-4E98-99F8-152465355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09" name="Gruppieren 308">
            <a:extLst>
              <a:ext uri="{FF2B5EF4-FFF2-40B4-BE49-F238E27FC236}">
                <a16:creationId xmlns:a16="http://schemas.microsoft.com/office/drawing/2014/main" id="{9FF247AB-2F5C-4271-92A7-D4443D3EC063}"/>
              </a:ext>
            </a:extLst>
          </p:cNvPr>
          <p:cNvGrpSpPr/>
          <p:nvPr/>
        </p:nvGrpSpPr>
        <p:grpSpPr>
          <a:xfrm>
            <a:off x="2786304" y="2479469"/>
            <a:ext cx="192169" cy="172046"/>
            <a:chOff x="7891528" y="427523"/>
            <a:chExt cx="453978" cy="406440"/>
          </a:xfrm>
        </p:grpSpPr>
        <p:sp>
          <p:nvSpPr>
            <p:cNvPr id="310" name="Ellipse 309">
              <a:extLst>
                <a:ext uri="{FF2B5EF4-FFF2-40B4-BE49-F238E27FC236}">
                  <a16:creationId xmlns:a16="http://schemas.microsoft.com/office/drawing/2014/main" id="{B64AB6B1-F23B-42DB-8F0F-EB6BD82B2C40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1" name="Gerader Verbinder 310">
              <a:extLst>
                <a:ext uri="{FF2B5EF4-FFF2-40B4-BE49-F238E27FC236}">
                  <a16:creationId xmlns:a16="http://schemas.microsoft.com/office/drawing/2014/main" id="{95FA70B6-B104-471C-A96B-AA9A08F71F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2" name="Gerader Verbinder 311">
              <a:extLst>
                <a:ext uri="{FF2B5EF4-FFF2-40B4-BE49-F238E27FC236}">
                  <a16:creationId xmlns:a16="http://schemas.microsoft.com/office/drawing/2014/main" id="{D3C4D1F3-6313-4B8D-81F5-34B7F13D13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3" name="Gruppieren 312">
            <a:extLst>
              <a:ext uri="{FF2B5EF4-FFF2-40B4-BE49-F238E27FC236}">
                <a16:creationId xmlns:a16="http://schemas.microsoft.com/office/drawing/2014/main" id="{3C259BEB-C686-4B6A-A321-B7E6F5443E14}"/>
              </a:ext>
            </a:extLst>
          </p:cNvPr>
          <p:cNvGrpSpPr/>
          <p:nvPr/>
        </p:nvGrpSpPr>
        <p:grpSpPr>
          <a:xfrm>
            <a:off x="2616990" y="1668001"/>
            <a:ext cx="192169" cy="172046"/>
            <a:chOff x="7891528" y="427523"/>
            <a:chExt cx="453978" cy="406440"/>
          </a:xfrm>
        </p:grpSpPr>
        <p:sp>
          <p:nvSpPr>
            <p:cNvPr id="314" name="Ellipse 313">
              <a:extLst>
                <a:ext uri="{FF2B5EF4-FFF2-40B4-BE49-F238E27FC236}">
                  <a16:creationId xmlns:a16="http://schemas.microsoft.com/office/drawing/2014/main" id="{68E34AE6-A089-46A1-9E04-412A70D34B9C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5" name="Gerader Verbinder 314">
              <a:extLst>
                <a:ext uri="{FF2B5EF4-FFF2-40B4-BE49-F238E27FC236}">
                  <a16:creationId xmlns:a16="http://schemas.microsoft.com/office/drawing/2014/main" id="{3D6E12CE-2C7D-418E-9F42-BD6083CA1C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6" name="Gerader Verbinder 315">
              <a:extLst>
                <a:ext uri="{FF2B5EF4-FFF2-40B4-BE49-F238E27FC236}">
                  <a16:creationId xmlns:a16="http://schemas.microsoft.com/office/drawing/2014/main" id="{CE68E620-5D65-4237-B364-DEDB1297F2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17" name="Gruppieren 316">
            <a:extLst>
              <a:ext uri="{FF2B5EF4-FFF2-40B4-BE49-F238E27FC236}">
                <a16:creationId xmlns:a16="http://schemas.microsoft.com/office/drawing/2014/main" id="{23AC2466-5972-4C7B-BA33-9F4F60050A75}"/>
              </a:ext>
            </a:extLst>
          </p:cNvPr>
          <p:cNvGrpSpPr/>
          <p:nvPr/>
        </p:nvGrpSpPr>
        <p:grpSpPr>
          <a:xfrm>
            <a:off x="2616990" y="1996211"/>
            <a:ext cx="192169" cy="172046"/>
            <a:chOff x="7891528" y="427523"/>
            <a:chExt cx="453978" cy="406440"/>
          </a:xfrm>
        </p:grpSpPr>
        <p:sp>
          <p:nvSpPr>
            <p:cNvPr id="318" name="Ellipse 317">
              <a:extLst>
                <a:ext uri="{FF2B5EF4-FFF2-40B4-BE49-F238E27FC236}">
                  <a16:creationId xmlns:a16="http://schemas.microsoft.com/office/drawing/2014/main" id="{D5CC8807-284A-492C-8339-51B8C9DCBA32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19" name="Gerader Verbinder 318">
              <a:extLst>
                <a:ext uri="{FF2B5EF4-FFF2-40B4-BE49-F238E27FC236}">
                  <a16:creationId xmlns:a16="http://schemas.microsoft.com/office/drawing/2014/main" id="{B1C962DD-4D3F-4A42-8616-DA644712DB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Gerader Verbinder 319">
              <a:extLst>
                <a:ext uri="{FF2B5EF4-FFF2-40B4-BE49-F238E27FC236}">
                  <a16:creationId xmlns:a16="http://schemas.microsoft.com/office/drawing/2014/main" id="{9F0C25AE-DA89-4CE0-AAD5-DEEAD86D41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21" name="Gruppieren 320">
            <a:extLst>
              <a:ext uri="{FF2B5EF4-FFF2-40B4-BE49-F238E27FC236}">
                <a16:creationId xmlns:a16="http://schemas.microsoft.com/office/drawing/2014/main" id="{9B8D4FA5-51CF-446C-90EC-E5763087A0CE}"/>
              </a:ext>
            </a:extLst>
          </p:cNvPr>
          <p:cNvGrpSpPr/>
          <p:nvPr/>
        </p:nvGrpSpPr>
        <p:grpSpPr>
          <a:xfrm>
            <a:off x="1861851" y="1033214"/>
            <a:ext cx="45719" cy="110216"/>
            <a:chOff x="5309937" y="5293895"/>
            <a:chExt cx="449178" cy="1082842"/>
          </a:xfrm>
        </p:grpSpPr>
        <p:sp>
          <p:nvSpPr>
            <p:cNvPr id="322" name="Ellipse 321">
              <a:extLst>
                <a:ext uri="{FF2B5EF4-FFF2-40B4-BE49-F238E27FC236}">
                  <a16:creationId xmlns:a16="http://schemas.microsoft.com/office/drawing/2014/main" id="{6B77BC79-99A2-41E9-933D-46D856888BCE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23" name="Gerader Verbinder 322">
              <a:extLst>
                <a:ext uri="{FF2B5EF4-FFF2-40B4-BE49-F238E27FC236}">
                  <a16:creationId xmlns:a16="http://schemas.microsoft.com/office/drawing/2014/main" id="{BB02AB70-97A1-4622-B659-69622910BE0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4" name="Gleichschenkliges Dreieck 323">
              <a:extLst>
                <a:ext uri="{FF2B5EF4-FFF2-40B4-BE49-F238E27FC236}">
                  <a16:creationId xmlns:a16="http://schemas.microsoft.com/office/drawing/2014/main" id="{5245871E-B985-43B6-B8FC-086FB2CDE7E7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25" name="Gruppieren 324">
            <a:extLst>
              <a:ext uri="{FF2B5EF4-FFF2-40B4-BE49-F238E27FC236}">
                <a16:creationId xmlns:a16="http://schemas.microsoft.com/office/drawing/2014/main" id="{188163E3-FE6C-4CD0-AF58-137C97DA6785}"/>
              </a:ext>
            </a:extLst>
          </p:cNvPr>
          <p:cNvGrpSpPr/>
          <p:nvPr/>
        </p:nvGrpSpPr>
        <p:grpSpPr>
          <a:xfrm>
            <a:off x="1760295" y="1536437"/>
            <a:ext cx="1300663" cy="261610"/>
            <a:chOff x="5220453" y="1546479"/>
            <a:chExt cx="1300663" cy="261610"/>
          </a:xfrm>
        </p:grpSpPr>
        <p:grpSp>
          <p:nvGrpSpPr>
            <p:cNvPr id="326" name="Gruppieren 325">
              <a:extLst>
                <a:ext uri="{FF2B5EF4-FFF2-40B4-BE49-F238E27FC236}">
                  <a16:creationId xmlns:a16="http://schemas.microsoft.com/office/drawing/2014/main" id="{6C8A3002-D106-4C53-8A11-D4344ECA8105}"/>
                </a:ext>
              </a:extLst>
            </p:cNvPr>
            <p:cNvGrpSpPr/>
            <p:nvPr/>
          </p:nvGrpSpPr>
          <p:grpSpPr>
            <a:xfrm>
              <a:off x="5220453" y="1546479"/>
              <a:ext cx="1300663" cy="261610"/>
              <a:chOff x="1947863" y="636921"/>
              <a:chExt cx="1300663" cy="261610"/>
            </a:xfrm>
          </p:grpSpPr>
          <p:sp>
            <p:nvSpPr>
              <p:cNvPr id="331" name="Rechteck 330">
                <a:extLst>
                  <a:ext uri="{FF2B5EF4-FFF2-40B4-BE49-F238E27FC236}">
                    <a16:creationId xmlns:a16="http://schemas.microsoft.com/office/drawing/2014/main" id="{188905D1-0C9C-4C9B-8413-1EC5B52C883B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2" name="Textfeld 331">
                <a:extLst>
                  <a:ext uri="{FF2B5EF4-FFF2-40B4-BE49-F238E27FC236}">
                    <a16:creationId xmlns:a16="http://schemas.microsoft.com/office/drawing/2014/main" id="{12C38635-18CF-4481-9B03-312676CC2786}"/>
                  </a:ext>
                </a:extLst>
              </p:cNvPr>
              <p:cNvSpPr txBox="1"/>
              <p:nvPr/>
            </p:nvSpPr>
            <p:spPr>
              <a:xfrm>
                <a:off x="2061410" y="636921"/>
                <a:ext cx="956101" cy="261610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100" dirty="0"/>
                  <a:t>Green</a:t>
                </a:r>
              </a:p>
            </p:txBody>
          </p:sp>
        </p:grpSp>
        <p:grpSp>
          <p:nvGrpSpPr>
            <p:cNvPr id="327" name="Gruppieren 326">
              <a:extLst>
                <a:ext uri="{FF2B5EF4-FFF2-40B4-BE49-F238E27FC236}">
                  <a16:creationId xmlns:a16="http://schemas.microsoft.com/office/drawing/2014/main" id="{DC1C5AA5-924F-456C-AF2B-2C87423E78A8}"/>
                </a:ext>
              </a:extLst>
            </p:cNvPr>
            <p:cNvGrpSpPr/>
            <p:nvPr/>
          </p:nvGrpSpPr>
          <p:grpSpPr>
            <a:xfrm>
              <a:off x="5314020" y="1621732"/>
              <a:ext cx="45719" cy="110216"/>
              <a:chOff x="5309937" y="5293895"/>
              <a:chExt cx="449178" cy="1082842"/>
            </a:xfrm>
          </p:grpSpPr>
          <p:sp>
            <p:nvSpPr>
              <p:cNvPr id="328" name="Ellipse 327">
                <a:extLst>
                  <a:ext uri="{FF2B5EF4-FFF2-40B4-BE49-F238E27FC236}">
                    <a16:creationId xmlns:a16="http://schemas.microsoft.com/office/drawing/2014/main" id="{C0A7D587-6D72-4AC5-92D1-FEB0440A2F50}"/>
                  </a:ext>
                </a:extLst>
              </p:cNvPr>
              <p:cNvSpPr/>
              <p:nvPr/>
            </p:nvSpPr>
            <p:spPr>
              <a:xfrm>
                <a:off x="5309937" y="5983705"/>
                <a:ext cx="401052" cy="393032"/>
              </a:xfrm>
              <a:prstGeom prst="ellipse">
                <a:avLst/>
              </a:prstGeom>
              <a:ln w="9525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329" name="Gerader Verbinder 328">
                <a:extLst>
                  <a:ext uri="{FF2B5EF4-FFF2-40B4-BE49-F238E27FC236}">
                    <a16:creationId xmlns:a16="http://schemas.microsoft.com/office/drawing/2014/main" id="{69270EC5-B332-4228-9822-F1EB456F4B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5293895"/>
                <a:ext cx="0" cy="689811"/>
              </a:xfrm>
              <a:prstGeom prst="line">
                <a:avLst/>
              </a:prstGeom>
              <a:ln w="9525">
                <a:solidFill>
                  <a:srgbClr val="84B86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0" name="Gleichschenkliges Dreieck 329">
                <a:extLst>
                  <a:ext uri="{FF2B5EF4-FFF2-40B4-BE49-F238E27FC236}">
                    <a16:creationId xmlns:a16="http://schemas.microsoft.com/office/drawing/2014/main" id="{AD075F7A-62E7-45CD-9D30-58CA6195F089}"/>
                  </a:ext>
                </a:extLst>
              </p:cNvPr>
              <p:cNvSpPr/>
              <p:nvPr/>
            </p:nvSpPr>
            <p:spPr>
              <a:xfrm rot="5400000">
                <a:off x="5458326" y="5321969"/>
                <a:ext cx="328863" cy="272715"/>
              </a:xfrm>
              <a:prstGeom prst="triangle">
                <a:avLst/>
              </a:prstGeom>
              <a:ln w="9525">
                <a:solidFill>
                  <a:srgbClr val="84B86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grpSp>
        <p:nvGrpSpPr>
          <p:cNvPr id="333" name="Gruppieren 332">
            <a:extLst>
              <a:ext uri="{FF2B5EF4-FFF2-40B4-BE49-F238E27FC236}">
                <a16:creationId xmlns:a16="http://schemas.microsoft.com/office/drawing/2014/main" id="{7084EEFC-C33F-4E60-97A7-3D99197044E2}"/>
              </a:ext>
            </a:extLst>
          </p:cNvPr>
          <p:cNvGrpSpPr/>
          <p:nvPr/>
        </p:nvGrpSpPr>
        <p:grpSpPr>
          <a:xfrm>
            <a:off x="1760294" y="1766705"/>
            <a:ext cx="1300663" cy="267371"/>
            <a:chOff x="5220452" y="1776747"/>
            <a:chExt cx="1300663" cy="267371"/>
          </a:xfrm>
        </p:grpSpPr>
        <p:grpSp>
          <p:nvGrpSpPr>
            <p:cNvPr id="334" name="Gruppieren 333">
              <a:extLst>
                <a:ext uri="{FF2B5EF4-FFF2-40B4-BE49-F238E27FC236}">
                  <a16:creationId xmlns:a16="http://schemas.microsoft.com/office/drawing/2014/main" id="{5ECAB3B0-B25B-49B8-90A2-26C4FDD3CDA1}"/>
                </a:ext>
              </a:extLst>
            </p:cNvPr>
            <p:cNvGrpSpPr/>
            <p:nvPr/>
          </p:nvGrpSpPr>
          <p:grpSpPr>
            <a:xfrm>
              <a:off x="5220452" y="1782508"/>
              <a:ext cx="1300663" cy="261610"/>
              <a:chOff x="1947863" y="636921"/>
              <a:chExt cx="1300663" cy="261610"/>
            </a:xfrm>
          </p:grpSpPr>
          <p:sp>
            <p:nvSpPr>
              <p:cNvPr id="336" name="Rechteck 335">
                <a:extLst>
                  <a:ext uri="{FF2B5EF4-FFF2-40B4-BE49-F238E27FC236}">
                    <a16:creationId xmlns:a16="http://schemas.microsoft.com/office/drawing/2014/main" id="{3A67CF72-5CD4-405D-95F9-3297A0E1F819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  <a:ln>
                <a:prstDash val="sysDot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337" name="Textfeld 336">
                <a:extLst>
                  <a:ext uri="{FF2B5EF4-FFF2-40B4-BE49-F238E27FC236}">
                    <a16:creationId xmlns:a16="http://schemas.microsoft.com/office/drawing/2014/main" id="{6BD76784-C95A-4C5A-8FE0-744C43F5E030}"/>
                  </a:ext>
                </a:extLst>
              </p:cNvPr>
              <p:cNvSpPr txBox="1"/>
              <p:nvPr/>
            </p:nvSpPr>
            <p:spPr>
              <a:xfrm>
                <a:off x="2061411" y="636921"/>
                <a:ext cx="956100" cy="261610"/>
              </a:xfrm>
              <a:prstGeom prst="rect">
                <a:avLst/>
              </a:prstGeom>
              <a:noFill/>
              <a:ln>
                <a:noFill/>
                <a:prstDash val="sysDot"/>
              </a:ln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100" dirty="0"/>
                  <a:t>New Mark</a:t>
                </a:r>
              </a:p>
            </p:txBody>
          </p:sp>
        </p:grpSp>
        <p:sp>
          <p:nvSpPr>
            <p:cNvPr id="335" name="Textfeld 334">
              <a:extLst>
                <a:ext uri="{FF2B5EF4-FFF2-40B4-BE49-F238E27FC236}">
                  <a16:creationId xmlns:a16="http://schemas.microsoft.com/office/drawing/2014/main" id="{2CAB41FB-94E0-407B-BF7A-18FE0B9BE57D}"/>
                </a:ext>
              </a:extLst>
            </p:cNvPr>
            <p:cNvSpPr txBox="1"/>
            <p:nvPr/>
          </p:nvSpPr>
          <p:spPr>
            <a:xfrm>
              <a:off x="5234234" y="1776747"/>
              <a:ext cx="199395" cy="261610"/>
            </a:xfrm>
            <a:prstGeom prst="rect">
              <a:avLst/>
            </a:prstGeom>
            <a:noFill/>
            <a:ln>
              <a:noFill/>
              <a:prstDash val="sysDot"/>
            </a:ln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b="1" dirty="0"/>
                <a:t>+</a:t>
              </a:r>
            </a:p>
          </p:txBody>
        </p:sp>
      </p:grpSp>
      <p:grpSp>
        <p:nvGrpSpPr>
          <p:cNvPr id="338" name="Gruppieren 337">
            <a:extLst>
              <a:ext uri="{FF2B5EF4-FFF2-40B4-BE49-F238E27FC236}">
                <a16:creationId xmlns:a16="http://schemas.microsoft.com/office/drawing/2014/main" id="{3DEFF15C-8F58-4DE1-B818-1AD9BCBF6C9C}"/>
              </a:ext>
            </a:extLst>
          </p:cNvPr>
          <p:cNvGrpSpPr/>
          <p:nvPr/>
        </p:nvGrpSpPr>
        <p:grpSpPr>
          <a:xfrm>
            <a:off x="2828671" y="1572234"/>
            <a:ext cx="192169" cy="172046"/>
            <a:chOff x="7891528" y="427523"/>
            <a:chExt cx="453978" cy="406440"/>
          </a:xfrm>
        </p:grpSpPr>
        <p:sp>
          <p:nvSpPr>
            <p:cNvPr id="339" name="Ellipse 338">
              <a:extLst>
                <a:ext uri="{FF2B5EF4-FFF2-40B4-BE49-F238E27FC236}">
                  <a16:creationId xmlns:a16="http://schemas.microsoft.com/office/drawing/2014/main" id="{C5C10C4D-9877-423E-B1C0-6E8F9453B3A2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40" name="Gerader Verbinder 339">
              <a:extLst>
                <a:ext uri="{FF2B5EF4-FFF2-40B4-BE49-F238E27FC236}">
                  <a16:creationId xmlns:a16="http://schemas.microsoft.com/office/drawing/2014/main" id="{F7EB2597-6C9E-463C-B7E7-C7DC2F2043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1" name="Gerader Verbinder 340">
              <a:extLst>
                <a:ext uri="{FF2B5EF4-FFF2-40B4-BE49-F238E27FC236}">
                  <a16:creationId xmlns:a16="http://schemas.microsoft.com/office/drawing/2014/main" id="{F7067E90-70BB-4D73-93FE-CC827EA9553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51" name="Textfeld 350">
            <a:extLst>
              <a:ext uri="{FF2B5EF4-FFF2-40B4-BE49-F238E27FC236}">
                <a16:creationId xmlns:a16="http://schemas.microsoft.com/office/drawing/2014/main" id="{F85076CC-2899-4031-8A87-33A5B1F03308}"/>
              </a:ext>
            </a:extLst>
          </p:cNvPr>
          <p:cNvSpPr txBox="1"/>
          <p:nvPr/>
        </p:nvSpPr>
        <p:spPr>
          <a:xfrm>
            <a:off x="5345627" y="2956219"/>
            <a:ext cx="956102" cy="2616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e-DE" sz="1100" dirty="0"/>
              <a:t>Blue</a:t>
            </a:r>
          </a:p>
        </p:txBody>
      </p:sp>
      <p:grpSp>
        <p:nvGrpSpPr>
          <p:cNvPr id="344" name="Gruppieren 343">
            <a:extLst>
              <a:ext uri="{FF2B5EF4-FFF2-40B4-BE49-F238E27FC236}">
                <a16:creationId xmlns:a16="http://schemas.microsoft.com/office/drawing/2014/main" id="{139ADBEB-8774-4EDA-91D9-55EC4A17B5E7}"/>
              </a:ext>
            </a:extLst>
          </p:cNvPr>
          <p:cNvGrpSpPr/>
          <p:nvPr/>
        </p:nvGrpSpPr>
        <p:grpSpPr>
          <a:xfrm>
            <a:off x="5342735" y="3030138"/>
            <a:ext cx="45719" cy="110216"/>
            <a:chOff x="5309937" y="5293895"/>
            <a:chExt cx="449178" cy="1082842"/>
          </a:xfrm>
        </p:grpSpPr>
        <p:sp>
          <p:nvSpPr>
            <p:cNvPr id="347" name="Ellipse 346">
              <a:extLst>
                <a:ext uri="{FF2B5EF4-FFF2-40B4-BE49-F238E27FC236}">
                  <a16:creationId xmlns:a16="http://schemas.microsoft.com/office/drawing/2014/main" id="{7CF5FEE3-F0B6-4D70-B79A-41496D04D118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348" name="Gerader Verbinder 347">
              <a:extLst>
                <a:ext uri="{FF2B5EF4-FFF2-40B4-BE49-F238E27FC236}">
                  <a16:creationId xmlns:a16="http://schemas.microsoft.com/office/drawing/2014/main" id="{6385888D-6B29-4269-AB48-311B2F3A84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49" name="Gleichschenkliges Dreieck 348">
              <a:extLst>
                <a:ext uri="{FF2B5EF4-FFF2-40B4-BE49-F238E27FC236}">
                  <a16:creationId xmlns:a16="http://schemas.microsoft.com/office/drawing/2014/main" id="{A58BDBCC-0722-498A-99D5-D2D2762ECC95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45" name="Rechteck 344">
            <a:extLst>
              <a:ext uri="{FF2B5EF4-FFF2-40B4-BE49-F238E27FC236}">
                <a16:creationId xmlns:a16="http://schemas.microsoft.com/office/drawing/2014/main" id="{F1679473-562F-495D-B6E0-23D6999E8E1B}"/>
              </a:ext>
            </a:extLst>
          </p:cNvPr>
          <p:cNvSpPr/>
          <p:nvPr/>
        </p:nvSpPr>
        <p:spPr>
          <a:xfrm>
            <a:off x="6299243" y="2956219"/>
            <a:ext cx="241524" cy="2534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346" name="Textfeld 345">
            <a:extLst>
              <a:ext uri="{FF2B5EF4-FFF2-40B4-BE49-F238E27FC236}">
                <a16:creationId xmlns:a16="http://schemas.microsoft.com/office/drawing/2014/main" id="{C9FE1B7C-F180-4EF3-9C0B-78C921A24003}"/>
              </a:ext>
            </a:extLst>
          </p:cNvPr>
          <p:cNvSpPr txBox="1"/>
          <p:nvPr/>
        </p:nvSpPr>
        <p:spPr>
          <a:xfrm rot="3065871">
            <a:off x="6291222" y="2876009"/>
            <a:ext cx="2485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+</a:t>
            </a:r>
          </a:p>
        </p:txBody>
      </p:sp>
      <p:grpSp>
        <p:nvGrpSpPr>
          <p:cNvPr id="352" name="Gruppieren 351">
            <a:extLst>
              <a:ext uri="{FF2B5EF4-FFF2-40B4-BE49-F238E27FC236}">
                <a16:creationId xmlns:a16="http://schemas.microsoft.com/office/drawing/2014/main" id="{B77C2759-2A49-4810-AA44-68FBCCEAD863}"/>
              </a:ext>
            </a:extLst>
          </p:cNvPr>
          <p:cNvGrpSpPr/>
          <p:nvPr/>
        </p:nvGrpSpPr>
        <p:grpSpPr>
          <a:xfrm>
            <a:off x="8462211" y="5752240"/>
            <a:ext cx="192505" cy="464075"/>
            <a:chOff x="5309937" y="5293895"/>
            <a:chExt cx="449178" cy="1082842"/>
          </a:xfrm>
        </p:grpSpPr>
        <p:sp>
          <p:nvSpPr>
            <p:cNvPr id="353" name="Ellipse 352">
              <a:extLst>
                <a:ext uri="{FF2B5EF4-FFF2-40B4-BE49-F238E27FC236}">
                  <a16:creationId xmlns:a16="http://schemas.microsoft.com/office/drawing/2014/main" id="{AE1B6D11-4987-4309-BC86-9D6EA156CC97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4" name="Gerader Verbinder 353">
              <a:extLst>
                <a:ext uri="{FF2B5EF4-FFF2-40B4-BE49-F238E27FC236}">
                  <a16:creationId xmlns:a16="http://schemas.microsoft.com/office/drawing/2014/main" id="{4BE7612B-3E60-43CD-AFD5-7E5AB708A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5" name="Gleichschenkliges Dreieck 354">
              <a:extLst>
                <a:ext uri="{FF2B5EF4-FFF2-40B4-BE49-F238E27FC236}">
                  <a16:creationId xmlns:a16="http://schemas.microsoft.com/office/drawing/2014/main" id="{A6711299-9E18-470D-BA0A-D6382C9823C3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356" name="Gerader Verbinder 355">
            <a:extLst>
              <a:ext uri="{FF2B5EF4-FFF2-40B4-BE49-F238E27FC236}">
                <a16:creationId xmlns:a16="http://schemas.microsoft.com/office/drawing/2014/main" id="{6F8F6B96-79DE-4656-A3DF-87E334DBB193}"/>
              </a:ext>
            </a:extLst>
          </p:cNvPr>
          <p:cNvCxnSpPr>
            <a:stCxn id="353" idx="6"/>
            <a:endCxn id="379" idx="2"/>
          </p:cNvCxnSpPr>
          <p:nvPr/>
        </p:nvCxnSpPr>
        <p:spPr>
          <a:xfrm>
            <a:off x="8634091" y="6132094"/>
            <a:ext cx="127651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7" name="Gruppieren 356">
            <a:extLst>
              <a:ext uri="{FF2B5EF4-FFF2-40B4-BE49-F238E27FC236}">
                <a16:creationId xmlns:a16="http://schemas.microsoft.com/office/drawing/2014/main" id="{61BF1623-E307-4FAB-8677-DFAB038EFD11}"/>
              </a:ext>
            </a:extLst>
          </p:cNvPr>
          <p:cNvGrpSpPr/>
          <p:nvPr/>
        </p:nvGrpSpPr>
        <p:grpSpPr>
          <a:xfrm>
            <a:off x="9302440" y="1872771"/>
            <a:ext cx="192505" cy="464075"/>
            <a:chOff x="5309937" y="5293895"/>
            <a:chExt cx="449178" cy="1082842"/>
          </a:xfrm>
        </p:grpSpPr>
        <p:sp>
          <p:nvSpPr>
            <p:cNvPr id="358" name="Ellipse 357">
              <a:extLst>
                <a:ext uri="{FF2B5EF4-FFF2-40B4-BE49-F238E27FC236}">
                  <a16:creationId xmlns:a16="http://schemas.microsoft.com/office/drawing/2014/main" id="{9D62A196-7332-432D-A2FE-AB076489AA52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59" name="Gerader Verbinder 358">
              <a:extLst>
                <a:ext uri="{FF2B5EF4-FFF2-40B4-BE49-F238E27FC236}">
                  <a16:creationId xmlns:a16="http://schemas.microsoft.com/office/drawing/2014/main" id="{0761D625-3805-4463-A440-882AE358B8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0" name="Gleichschenkliges Dreieck 359">
              <a:extLst>
                <a:ext uri="{FF2B5EF4-FFF2-40B4-BE49-F238E27FC236}">
                  <a16:creationId xmlns:a16="http://schemas.microsoft.com/office/drawing/2014/main" id="{1A162ACB-E70D-4B69-B452-01A727F4201E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1" name="Gruppieren 360">
            <a:extLst>
              <a:ext uri="{FF2B5EF4-FFF2-40B4-BE49-F238E27FC236}">
                <a16:creationId xmlns:a16="http://schemas.microsoft.com/office/drawing/2014/main" id="{9B8BB308-3B54-45A1-B590-83563968C5D5}"/>
              </a:ext>
            </a:extLst>
          </p:cNvPr>
          <p:cNvGrpSpPr/>
          <p:nvPr/>
        </p:nvGrpSpPr>
        <p:grpSpPr>
          <a:xfrm>
            <a:off x="8746557" y="4090507"/>
            <a:ext cx="192505" cy="464075"/>
            <a:chOff x="5309937" y="5293895"/>
            <a:chExt cx="449178" cy="1082842"/>
          </a:xfrm>
        </p:grpSpPr>
        <p:sp>
          <p:nvSpPr>
            <p:cNvPr id="362" name="Ellipse 361">
              <a:extLst>
                <a:ext uri="{FF2B5EF4-FFF2-40B4-BE49-F238E27FC236}">
                  <a16:creationId xmlns:a16="http://schemas.microsoft.com/office/drawing/2014/main" id="{078710B1-9A2E-4D43-BF28-0DAE0A79322C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3" name="Gerader Verbinder 362">
              <a:extLst>
                <a:ext uri="{FF2B5EF4-FFF2-40B4-BE49-F238E27FC236}">
                  <a16:creationId xmlns:a16="http://schemas.microsoft.com/office/drawing/2014/main" id="{4C03053C-7D8B-461C-B8DF-C67F7EA259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4" name="Gleichschenkliges Dreieck 363">
              <a:extLst>
                <a:ext uri="{FF2B5EF4-FFF2-40B4-BE49-F238E27FC236}">
                  <a16:creationId xmlns:a16="http://schemas.microsoft.com/office/drawing/2014/main" id="{01A85FE9-341E-4FCB-ABDD-55864F6D54BD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65" name="Gruppieren 364">
            <a:extLst>
              <a:ext uri="{FF2B5EF4-FFF2-40B4-BE49-F238E27FC236}">
                <a16:creationId xmlns:a16="http://schemas.microsoft.com/office/drawing/2014/main" id="{1EF7B8EA-01EC-4B47-8CBF-7E8C05BFD805}"/>
              </a:ext>
            </a:extLst>
          </p:cNvPr>
          <p:cNvGrpSpPr/>
          <p:nvPr/>
        </p:nvGrpSpPr>
        <p:grpSpPr>
          <a:xfrm>
            <a:off x="9604469" y="4090507"/>
            <a:ext cx="192505" cy="464075"/>
            <a:chOff x="5309937" y="5293895"/>
            <a:chExt cx="449178" cy="1082842"/>
          </a:xfrm>
        </p:grpSpPr>
        <p:sp>
          <p:nvSpPr>
            <p:cNvPr id="366" name="Ellipse 365">
              <a:extLst>
                <a:ext uri="{FF2B5EF4-FFF2-40B4-BE49-F238E27FC236}">
                  <a16:creationId xmlns:a16="http://schemas.microsoft.com/office/drawing/2014/main" id="{58288AAD-2063-49F4-A508-47A330EA294A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67" name="Gerader Verbinder 366">
              <a:extLst>
                <a:ext uri="{FF2B5EF4-FFF2-40B4-BE49-F238E27FC236}">
                  <a16:creationId xmlns:a16="http://schemas.microsoft.com/office/drawing/2014/main" id="{3A0A8614-A2C1-41E2-A172-28712A9CC8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8" name="Gleichschenkliges Dreieck 367">
              <a:extLst>
                <a:ext uri="{FF2B5EF4-FFF2-40B4-BE49-F238E27FC236}">
                  <a16:creationId xmlns:a16="http://schemas.microsoft.com/office/drawing/2014/main" id="{E4610409-F55E-4869-8FD2-EBC077F28B26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69" name="Textfeld 368">
            <a:extLst>
              <a:ext uri="{FF2B5EF4-FFF2-40B4-BE49-F238E27FC236}">
                <a16:creationId xmlns:a16="http://schemas.microsoft.com/office/drawing/2014/main" id="{0B2F19C2-9C39-4F55-A5AE-687C50F025DA}"/>
              </a:ext>
            </a:extLst>
          </p:cNvPr>
          <p:cNvSpPr txBox="1"/>
          <p:nvPr/>
        </p:nvSpPr>
        <p:spPr>
          <a:xfrm>
            <a:off x="11687259" y="2228616"/>
            <a:ext cx="19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370" name="Textfeld 369">
            <a:extLst>
              <a:ext uri="{FF2B5EF4-FFF2-40B4-BE49-F238E27FC236}">
                <a16:creationId xmlns:a16="http://schemas.microsoft.com/office/drawing/2014/main" id="{16E4C0A2-F2FF-4223-845B-452A47276699}"/>
              </a:ext>
            </a:extLst>
          </p:cNvPr>
          <p:cNvSpPr txBox="1"/>
          <p:nvPr/>
        </p:nvSpPr>
        <p:spPr>
          <a:xfrm>
            <a:off x="9729629" y="4395249"/>
            <a:ext cx="50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4P</a:t>
            </a:r>
          </a:p>
        </p:txBody>
      </p:sp>
      <p:sp>
        <p:nvSpPr>
          <p:cNvPr id="371" name="Textfeld 370">
            <a:extLst>
              <a:ext uri="{FF2B5EF4-FFF2-40B4-BE49-F238E27FC236}">
                <a16:creationId xmlns:a16="http://schemas.microsoft.com/office/drawing/2014/main" id="{182A79F7-2F3C-4C55-948A-064A1CC905AB}"/>
              </a:ext>
            </a:extLst>
          </p:cNvPr>
          <p:cNvSpPr txBox="1"/>
          <p:nvPr/>
        </p:nvSpPr>
        <p:spPr>
          <a:xfrm>
            <a:off x="8822183" y="4395249"/>
            <a:ext cx="50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4S</a:t>
            </a:r>
          </a:p>
        </p:txBody>
      </p:sp>
      <p:grpSp>
        <p:nvGrpSpPr>
          <p:cNvPr id="372" name="Gruppieren 371">
            <a:extLst>
              <a:ext uri="{FF2B5EF4-FFF2-40B4-BE49-F238E27FC236}">
                <a16:creationId xmlns:a16="http://schemas.microsoft.com/office/drawing/2014/main" id="{1FCA5CE8-2F47-48F6-9514-2BBBFC2345F2}"/>
              </a:ext>
            </a:extLst>
          </p:cNvPr>
          <p:cNvGrpSpPr/>
          <p:nvPr/>
        </p:nvGrpSpPr>
        <p:grpSpPr>
          <a:xfrm>
            <a:off x="11900378" y="1936366"/>
            <a:ext cx="192505" cy="464075"/>
            <a:chOff x="5309937" y="5293895"/>
            <a:chExt cx="449178" cy="1082842"/>
          </a:xfrm>
        </p:grpSpPr>
        <p:sp>
          <p:nvSpPr>
            <p:cNvPr id="373" name="Ellipse 372">
              <a:extLst>
                <a:ext uri="{FF2B5EF4-FFF2-40B4-BE49-F238E27FC236}">
                  <a16:creationId xmlns:a16="http://schemas.microsoft.com/office/drawing/2014/main" id="{539C11FE-0BA3-454F-86B9-509EB4A4D697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74" name="Gerader Verbinder 373">
              <a:extLst>
                <a:ext uri="{FF2B5EF4-FFF2-40B4-BE49-F238E27FC236}">
                  <a16:creationId xmlns:a16="http://schemas.microsoft.com/office/drawing/2014/main" id="{277F19AA-158F-4B42-BC12-B869197D79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75" name="Gleichschenkliges Dreieck 374">
              <a:extLst>
                <a:ext uri="{FF2B5EF4-FFF2-40B4-BE49-F238E27FC236}">
                  <a16:creationId xmlns:a16="http://schemas.microsoft.com/office/drawing/2014/main" id="{80682D24-D1B0-49C4-8495-34920C7510E4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6" name="Textfeld 375">
            <a:extLst>
              <a:ext uri="{FF2B5EF4-FFF2-40B4-BE49-F238E27FC236}">
                <a16:creationId xmlns:a16="http://schemas.microsoft.com/office/drawing/2014/main" id="{4980916F-A435-472A-8C0F-44061E16F420}"/>
              </a:ext>
            </a:extLst>
          </p:cNvPr>
          <p:cNvSpPr txBox="1"/>
          <p:nvPr/>
        </p:nvSpPr>
        <p:spPr>
          <a:xfrm>
            <a:off x="8284016" y="6202564"/>
            <a:ext cx="104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Pin End</a:t>
            </a:r>
          </a:p>
        </p:txBody>
      </p:sp>
      <p:sp>
        <p:nvSpPr>
          <p:cNvPr id="377" name="Freihandform: Form 376">
            <a:extLst>
              <a:ext uri="{FF2B5EF4-FFF2-40B4-BE49-F238E27FC236}">
                <a16:creationId xmlns:a16="http://schemas.microsoft.com/office/drawing/2014/main" id="{E7BE12CA-5A59-4226-81A0-070602612E0F}"/>
              </a:ext>
            </a:extLst>
          </p:cNvPr>
          <p:cNvSpPr/>
          <p:nvPr/>
        </p:nvSpPr>
        <p:spPr>
          <a:xfrm>
            <a:off x="8658472" y="1987356"/>
            <a:ext cx="919454" cy="4558224"/>
          </a:xfrm>
          <a:custGeom>
            <a:avLst/>
            <a:gdLst>
              <a:gd name="connsiteX0" fmla="*/ 664398 w 919454"/>
              <a:gd name="connsiteY0" fmla="*/ 4558224 h 4558224"/>
              <a:gd name="connsiteX1" fmla="*/ 915858 w 919454"/>
              <a:gd name="connsiteY1" fmla="*/ 374844 h 4558224"/>
              <a:gd name="connsiteX2" fmla="*/ 496758 w 919454"/>
              <a:gd name="connsiteY2" fmla="*/ 435804 h 4558224"/>
              <a:gd name="connsiteX3" fmla="*/ 1458 w 919454"/>
              <a:gd name="connsiteY3" fmla="*/ 2447484 h 4558224"/>
              <a:gd name="connsiteX4" fmla="*/ 351978 w 919454"/>
              <a:gd name="connsiteY4" fmla="*/ 2538924 h 4558224"/>
              <a:gd name="connsiteX5" fmla="*/ 557718 w 919454"/>
              <a:gd name="connsiteY5" fmla="*/ 412944 h 4558224"/>
              <a:gd name="connsiteX6" fmla="*/ 870138 w 919454"/>
              <a:gd name="connsiteY6" fmla="*/ 458664 h 4558224"/>
              <a:gd name="connsiteX7" fmla="*/ 534858 w 919454"/>
              <a:gd name="connsiteY7" fmla="*/ 4520124 h 4558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9454" h="4558224">
                <a:moveTo>
                  <a:pt x="664398" y="4558224"/>
                </a:moveTo>
                <a:cubicBezTo>
                  <a:pt x="804098" y="2810069"/>
                  <a:pt x="943798" y="1061914"/>
                  <a:pt x="915858" y="374844"/>
                </a:cubicBezTo>
                <a:cubicBezTo>
                  <a:pt x="887918" y="-312226"/>
                  <a:pt x="649158" y="90364"/>
                  <a:pt x="496758" y="435804"/>
                </a:cubicBezTo>
                <a:cubicBezTo>
                  <a:pt x="344358" y="781244"/>
                  <a:pt x="25588" y="2096964"/>
                  <a:pt x="1458" y="2447484"/>
                </a:cubicBezTo>
                <a:cubicBezTo>
                  <a:pt x="-22672" y="2798004"/>
                  <a:pt x="259268" y="2878014"/>
                  <a:pt x="351978" y="2538924"/>
                </a:cubicBezTo>
                <a:cubicBezTo>
                  <a:pt x="444688" y="2199834"/>
                  <a:pt x="471358" y="759654"/>
                  <a:pt x="557718" y="412944"/>
                </a:cubicBezTo>
                <a:cubicBezTo>
                  <a:pt x="644078" y="66234"/>
                  <a:pt x="873948" y="-225866"/>
                  <a:pt x="870138" y="458664"/>
                </a:cubicBezTo>
                <a:cubicBezTo>
                  <a:pt x="866328" y="1143194"/>
                  <a:pt x="608518" y="3855914"/>
                  <a:pt x="534858" y="4520124"/>
                </a:cubicBezTo>
              </a:path>
            </a:pathLst>
          </a:cu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78" name="Gruppieren 377">
            <a:extLst>
              <a:ext uri="{FF2B5EF4-FFF2-40B4-BE49-F238E27FC236}">
                <a16:creationId xmlns:a16="http://schemas.microsoft.com/office/drawing/2014/main" id="{5E2FFD62-44E1-406A-A88A-4EF67381B4E6}"/>
              </a:ext>
            </a:extLst>
          </p:cNvPr>
          <p:cNvGrpSpPr/>
          <p:nvPr/>
        </p:nvGrpSpPr>
        <p:grpSpPr>
          <a:xfrm>
            <a:off x="9910605" y="5923528"/>
            <a:ext cx="192486" cy="417131"/>
            <a:chOff x="6638015" y="5923528"/>
            <a:chExt cx="192486" cy="417131"/>
          </a:xfrm>
        </p:grpSpPr>
        <p:sp>
          <p:nvSpPr>
            <p:cNvPr id="379" name="Rechteck: obere Ecken abgeschnitten 378">
              <a:extLst>
                <a:ext uri="{FF2B5EF4-FFF2-40B4-BE49-F238E27FC236}">
                  <a16:creationId xmlns:a16="http://schemas.microsoft.com/office/drawing/2014/main" id="{F5FF96F7-0719-4FDA-BE26-45758A1FEA3C}"/>
                </a:ext>
              </a:extLst>
            </p:cNvPr>
            <p:cNvSpPr/>
            <p:nvPr/>
          </p:nvSpPr>
          <p:spPr>
            <a:xfrm>
              <a:off x="6638015" y="5923528"/>
              <a:ext cx="192486" cy="417131"/>
            </a:xfrm>
            <a:prstGeom prst="snip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0" name="Ellipse 379">
              <a:extLst>
                <a:ext uri="{FF2B5EF4-FFF2-40B4-BE49-F238E27FC236}">
                  <a16:creationId xmlns:a16="http://schemas.microsoft.com/office/drawing/2014/main" id="{2E6742BD-5085-4D7E-995A-531746045426}"/>
                </a:ext>
              </a:extLst>
            </p:cNvPr>
            <p:cNvSpPr/>
            <p:nvPr/>
          </p:nvSpPr>
          <p:spPr>
            <a:xfrm>
              <a:off x="6713220" y="612447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1" name="Textfeld 380">
            <a:extLst>
              <a:ext uri="{FF2B5EF4-FFF2-40B4-BE49-F238E27FC236}">
                <a16:creationId xmlns:a16="http://schemas.microsoft.com/office/drawing/2014/main" id="{BCBB4884-AA16-4CB3-B7B5-3068FA05F71B}"/>
              </a:ext>
            </a:extLst>
          </p:cNvPr>
          <p:cNvSpPr txBox="1"/>
          <p:nvPr/>
        </p:nvSpPr>
        <p:spPr>
          <a:xfrm>
            <a:off x="10164697" y="6181022"/>
            <a:ext cx="129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 Boat</a:t>
            </a:r>
          </a:p>
        </p:txBody>
      </p:sp>
      <p:grpSp>
        <p:nvGrpSpPr>
          <p:cNvPr id="382" name="Gruppieren 381">
            <a:extLst>
              <a:ext uri="{FF2B5EF4-FFF2-40B4-BE49-F238E27FC236}">
                <a16:creationId xmlns:a16="http://schemas.microsoft.com/office/drawing/2014/main" id="{5E6C0DC3-8B7C-4C9E-92B6-BDCB64D33DA6}"/>
              </a:ext>
            </a:extLst>
          </p:cNvPr>
          <p:cNvGrpSpPr/>
          <p:nvPr/>
        </p:nvGrpSpPr>
        <p:grpSpPr>
          <a:xfrm>
            <a:off x="7650897" y="1845270"/>
            <a:ext cx="192505" cy="464075"/>
            <a:chOff x="5309937" y="5293895"/>
            <a:chExt cx="449178" cy="1082842"/>
          </a:xfrm>
        </p:grpSpPr>
        <p:sp>
          <p:nvSpPr>
            <p:cNvPr id="383" name="Ellipse 382">
              <a:extLst>
                <a:ext uri="{FF2B5EF4-FFF2-40B4-BE49-F238E27FC236}">
                  <a16:creationId xmlns:a16="http://schemas.microsoft.com/office/drawing/2014/main" id="{D5F45E1B-E394-47C1-B777-FB8D3F11D72C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384" name="Gerader Verbinder 383">
              <a:extLst>
                <a:ext uri="{FF2B5EF4-FFF2-40B4-BE49-F238E27FC236}">
                  <a16:creationId xmlns:a16="http://schemas.microsoft.com/office/drawing/2014/main" id="{D4A84E79-972A-4EE7-9956-79F93289D0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5" name="Gleichschenkliges Dreieck 384">
              <a:extLst>
                <a:ext uri="{FF2B5EF4-FFF2-40B4-BE49-F238E27FC236}">
                  <a16:creationId xmlns:a16="http://schemas.microsoft.com/office/drawing/2014/main" id="{D8373C06-15AD-42A4-A8B6-42D0E294F374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86" name="Freihandform: Form 385">
            <a:extLst>
              <a:ext uri="{FF2B5EF4-FFF2-40B4-BE49-F238E27FC236}">
                <a16:creationId xmlns:a16="http://schemas.microsoft.com/office/drawing/2014/main" id="{99533BF3-BF67-4347-84E8-A62414A23646}"/>
              </a:ext>
            </a:extLst>
          </p:cNvPr>
          <p:cNvSpPr/>
          <p:nvPr/>
        </p:nvSpPr>
        <p:spPr>
          <a:xfrm>
            <a:off x="9262703" y="2031937"/>
            <a:ext cx="2953733" cy="4425010"/>
          </a:xfrm>
          <a:custGeom>
            <a:avLst/>
            <a:gdLst>
              <a:gd name="connsiteX0" fmla="*/ 162034 w 2953733"/>
              <a:gd name="connsiteY0" fmla="*/ 4425010 h 4425010"/>
              <a:gd name="connsiteX1" fmla="*/ 2792939 w 2953733"/>
              <a:gd name="connsiteY1" fmla="*/ 518758 h 4425010"/>
              <a:gd name="connsiteX2" fmla="*/ 2415950 w 2953733"/>
              <a:gd name="connsiteY2" fmla="*/ 221979 h 4425010"/>
              <a:gd name="connsiteX3" fmla="*/ 362560 w 2953733"/>
              <a:gd name="connsiteY3" fmla="*/ 2195158 h 4425010"/>
              <a:gd name="connsiteX4" fmla="*/ 659339 w 2953733"/>
              <a:gd name="connsiteY4" fmla="*/ 2451831 h 4425010"/>
              <a:gd name="connsiteX5" fmla="*/ 2744813 w 2953733"/>
              <a:gd name="connsiteY5" fmla="*/ 478652 h 4425010"/>
              <a:gd name="connsiteX6" fmla="*/ 2472097 w 2953733"/>
              <a:gd name="connsiteY6" fmla="*/ 294168 h 4425010"/>
              <a:gd name="connsiteX7" fmla="*/ 282350 w 2953733"/>
              <a:gd name="connsiteY7" fmla="*/ 2347558 h 4425010"/>
              <a:gd name="connsiteX8" fmla="*/ 25676 w 2953733"/>
              <a:gd name="connsiteY8" fmla="*/ 4344800 h 442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3733" h="4425010">
                <a:moveTo>
                  <a:pt x="162034" y="4425010"/>
                </a:moveTo>
                <a:cubicBezTo>
                  <a:pt x="1289660" y="2822136"/>
                  <a:pt x="2417286" y="1219263"/>
                  <a:pt x="2792939" y="518758"/>
                </a:cubicBezTo>
                <a:cubicBezTo>
                  <a:pt x="3168592" y="-181747"/>
                  <a:pt x="2821013" y="-57421"/>
                  <a:pt x="2415950" y="221979"/>
                </a:cubicBezTo>
                <a:cubicBezTo>
                  <a:pt x="2010887" y="501379"/>
                  <a:pt x="655328" y="1823516"/>
                  <a:pt x="362560" y="2195158"/>
                </a:cubicBezTo>
                <a:cubicBezTo>
                  <a:pt x="69792" y="2566800"/>
                  <a:pt x="262297" y="2737915"/>
                  <a:pt x="659339" y="2451831"/>
                </a:cubicBezTo>
                <a:cubicBezTo>
                  <a:pt x="1056381" y="2165747"/>
                  <a:pt x="2442687" y="838262"/>
                  <a:pt x="2744813" y="478652"/>
                </a:cubicBezTo>
                <a:cubicBezTo>
                  <a:pt x="3046939" y="119041"/>
                  <a:pt x="2882508" y="-17316"/>
                  <a:pt x="2472097" y="294168"/>
                </a:cubicBezTo>
                <a:cubicBezTo>
                  <a:pt x="2061686" y="605652"/>
                  <a:pt x="690087" y="1672453"/>
                  <a:pt x="282350" y="2347558"/>
                </a:cubicBezTo>
                <a:cubicBezTo>
                  <a:pt x="-125387" y="3022663"/>
                  <a:pt x="29687" y="4229832"/>
                  <a:pt x="25676" y="434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B6031B51-B698-4B5C-B1B3-A2FC3467DCD8}"/>
              </a:ext>
            </a:extLst>
          </p:cNvPr>
          <p:cNvSpPr/>
          <p:nvPr/>
        </p:nvSpPr>
        <p:spPr>
          <a:xfrm>
            <a:off x="2598624" y="4488727"/>
            <a:ext cx="2310063" cy="5563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100" dirty="0"/>
              <a:t>The </a:t>
            </a:r>
            <a:r>
              <a:rPr lang="de-DE" sz="1100" dirty="0" err="1"/>
              <a:t>blue</a:t>
            </a:r>
            <a:r>
              <a:rPr lang="de-DE" sz="1100" dirty="0"/>
              <a:t> </a:t>
            </a:r>
            <a:r>
              <a:rPr lang="de-DE" sz="1100" dirty="0" err="1"/>
              <a:t>mark</a:t>
            </a:r>
            <a:r>
              <a:rPr lang="de-DE" sz="1100" dirty="0"/>
              <a:t> </a:t>
            </a:r>
            <a:r>
              <a:rPr lang="de-DE" sz="1100" dirty="0" err="1"/>
              <a:t>is</a:t>
            </a:r>
            <a:r>
              <a:rPr lang="de-DE" sz="1100" dirty="0"/>
              <a:t> </a:t>
            </a:r>
            <a:r>
              <a:rPr lang="de-DE" sz="1100" dirty="0" err="1"/>
              <a:t>now</a:t>
            </a:r>
            <a:r>
              <a:rPr lang="de-DE" sz="1100" dirty="0"/>
              <a:t> </a:t>
            </a:r>
            <a:r>
              <a:rPr lang="de-DE" sz="1100" dirty="0" err="1"/>
              <a:t>available</a:t>
            </a:r>
            <a:r>
              <a:rPr lang="de-DE" sz="1100" dirty="0"/>
              <a:t> </a:t>
            </a:r>
            <a:r>
              <a:rPr lang="de-DE" sz="1100" dirty="0" err="1"/>
              <a:t>as</a:t>
            </a:r>
            <a:r>
              <a:rPr lang="de-DE" sz="1100" dirty="0"/>
              <a:t> a spare </a:t>
            </a:r>
            <a:r>
              <a:rPr lang="de-DE" sz="1100" dirty="0" err="1"/>
              <a:t>mark</a:t>
            </a:r>
            <a:r>
              <a:rPr lang="de-DE" sz="1100" dirty="0"/>
              <a:t> and </a:t>
            </a:r>
            <a:r>
              <a:rPr lang="de-DE" sz="1100" dirty="0" err="1"/>
              <a:t>can</a:t>
            </a:r>
            <a:r>
              <a:rPr lang="de-DE" sz="1100" dirty="0"/>
              <a:t> </a:t>
            </a:r>
            <a:r>
              <a:rPr lang="de-DE" sz="1100" dirty="0" err="1"/>
              <a:t>be</a:t>
            </a:r>
            <a:r>
              <a:rPr lang="de-DE" sz="1100" dirty="0"/>
              <a:t> </a:t>
            </a:r>
            <a:r>
              <a:rPr lang="de-DE" sz="1100" dirty="0" err="1"/>
              <a:t>removed</a:t>
            </a:r>
            <a:r>
              <a:rPr lang="de-DE" sz="1100" dirty="0"/>
              <a:t> </a:t>
            </a:r>
            <a:r>
              <a:rPr lang="de-DE" sz="1100" dirty="0" err="1"/>
              <a:t>if</a:t>
            </a:r>
            <a:r>
              <a:rPr lang="de-DE" sz="1100" dirty="0"/>
              <a:t> not </a:t>
            </a:r>
            <a:r>
              <a:rPr lang="de-DE" sz="1100" dirty="0" err="1"/>
              <a:t>needed</a:t>
            </a:r>
            <a:r>
              <a:rPr lang="de-DE" sz="1100" dirty="0"/>
              <a:t>.</a:t>
            </a:r>
          </a:p>
        </p:txBody>
      </p:sp>
      <p:cxnSp>
        <p:nvCxnSpPr>
          <p:cNvPr id="388" name="Gerader Verbinder 387">
            <a:extLst>
              <a:ext uri="{FF2B5EF4-FFF2-40B4-BE49-F238E27FC236}">
                <a16:creationId xmlns:a16="http://schemas.microsoft.com/office/drawing/2014/main" id="{3AF818BE-4B49-49B8-B50D-A266B2C33FF2}"/>
              </a:ext>
            </a:extLst>
          </p:cNvPr>
          <p:cNvCxnSpPr>
            <a:cxnSpLocks/>
            <a:stCxn id="387" idx="0"/>
            <a:endCxn id="350" idx="1"/>
          </p:cNvCxnSpPr>
          <p:nvPr/>
        </p:nvCxnSpPr>
        <p:spPr>
          <a:xfrm flipV="1">
            <a:off x="3753656" y="3085309"/>
            <a:ext cx="1478423" cy="1403418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50" name="Rechteck 349">
            <a:extLst>
              <a:ext uri="{FF2B5EF4-FFF2-40B4-BE49-F238E27FC236}">
                <a16:creationId xmlns:a16="http://schemas.microsoft.com/office/drawing/2014/main" id="{F09443DE-F1F1-4740-BAAD-ED35A4BE115E}"/>
              </a:ext>
            </a:extLst>
          </p:cNvPr>
          <p:cNvSpPr/>
          <p:nvPr/>
        </p:nvSpPr>
        <p:spPr>
          <a:xfrm>
            <a:off x="5232079" y="2960982"/>
            <a:ext cx="1300663" cy="248653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10068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B3A4FF70-193E-4EA4-B653-84CFC6CEF748}"/>
              </a:ext>
            </a:extLst>
          </p:cNvPr>
          <p:cNvSpPr/>
          <p:nvPr/>
        </p:nvSpPr>
        <p:spPr>
          <a:xfrm>
            <a:off x="3521243" y="80211"/>
            <a:ext cx="3256548" cy="66253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grpSp>
        <p:nvGrpSpPr>
          <p:cNvPr id="52" name="Gruppieren 51">
            <a:extLst>
              <a:ext uri="{FF2B5EF4-FFF2-40B4-BE49-F238E27FC236}">
                <a16:creationId xmlns:a16="http://schemas.microsoft.com/office/drawing/2014/main" id="{5FC0A2B1-CC33-4FFD-9C28-6542ACC03406}"/>
              </a:ext>
            </a:extLst>
          </p:cNvPr>
          <p:cNvGrpSpPr/>
          <p:nvPr/>
        </p:nvGrpSpPr>
        <p:grpSpPr>
          <a:xfrm>
            <a:off x="5220453" y="636921"/>
            <a:ext cx="1300663" cy="261610"/>
            <a:chOff x="1947863" y="636921"/>
            <a:chExt cx="1300663" cy="261610"/>
          </a:xfrm>
        </p:grpSpPr>
        <p:grpSp>
          <p:nvGrpSpPr>
            <p:cNvPr id="46" name="Gruppieren 45">
              <a:extLst>
                <a:ext uri="{FF2B5EF4-FFF2-40B4-BE49-F238E27FC236}">
                  <a16:creationId xmlns:a16="http://schemas.microsoft.com/office/drawing/2014/main" id="{974D52D8-8378-4E10-A88B-BE79A86E99FB}"/>
                </a:ext>
              </a:extLst>
            </p:cNvPr>
            <p:cNvGrpSpPr/>
            <p:nvPr/>
          </p:nvGrpSpPr>
          <p:grpSpPr>
            <a:xfrm>
              <a:off x="1947863" y="636921"/>
              <a:ext cx="1300663" cy="261610"/>
              <a:chOff x="1947863" y="636921"/>
              <a:chExt cx="1300663" cy="261610"/>
            </a:xfrm>
          </p:grpSpPr>
          <p:grpSp>
            <p:nvGrpSpPr>
              <p:cNvPr id="44" name="Gruppieren 43">
                <a:extLst>
                  <a:ext uri="{FF2B5EF4-FFF2-40B4-BE49-F238E27FC236}">
                    <a16:creationId xmlns:a16="http://schemas.microsoft.com/office/drawing/2014/main" id="{755ACD89-1A32-4C93-BB23-5C3E07F87810}"/>
                  </a:ext>
                </a:extLst>
              </p:cNvPr>
              <p:cNvGrpSpPr/>
              <p:nvPr/>
            </p:nvGrpSpPr>
            <p:grpSpPr>
              <a:xfrm>
                <a:off x="1947863" y="641684"/>
                <a:ext cx="1300663" cy="248653"/>
                <a:chOff x="1947863" y="641684"/>
                <a:chExt cx="1300663" cy="248653"/>
              </a:xfrm>
            </p:grpSpPr>
            <p:sp>
              <p:nvSpPr>
                <p:cNvPr id="5" name="Rechteck 4">
                  <a:extLst>
                    <a:ext uri="{FF2B5EF4-FFF2-40B4-BE49-F238E27FC236}">
                      <a16:creationId xmlns:a16="http://schemas.microsoft.com/office/drawing/2014/main" id="{64B63D3B-42BB-42EF-BF0E-D7D03E47ABB6}"/>
                    </a:ext>
                  </a:extLst>
                </p:cNvPr>
                <p:cNvSpPr/>
                <p:nvPr/>
              </p:nvSpPr>
              <p:spPr>
                <a:xfrm>
                  <a:off x="1947863" y="641684"/>
                  <a:ext cx="1300663" cy="248653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de-DE" dirty="0"/>
                </a:p>
              </p:txBody>
            </p:sp>
            <p:cxnSp>
              <p:nvCxnSpPr>
                <p:cNvPr id="40" name="Gerader Verbinder 39">
                  <a:extLst>
                    <a:ext uri="{FF2B5EF4-FFF2-40B4-BE49-F238E27FC236}">
                      <a16:creationId xmlns:a16="http://schemas.microsoft.com/office/drawing/2014/main" id="{6C12C83A-4763-41FD-84B4-4DB443F26B29}"/>
                    </a:ext>
                  </a:extLst>
                </p:cNvPr>
                <p:cNvCxnSpPr/>
                <p:nvPr/>
              </p:nvCxnSpPr>
              <p:spPr>
                <a:xfrm>
                  <a:off x="3017520" y="641684"/>
                  <a:ext cx="0" cy="248653"/>
                </a:xfrm>
                <a:prstGeom prst="line">
                  <a:avLst/>
                </a:prstGeom>
                <a:ln/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3" name="Gleichschenkliges Dreieck 42">
                  <a:extLst>
                    <a:ext uri="{FF2B5EF4-FFF2-40B4-BE49-F238E27FC236}">
                      <a16:creationId xmlns:a16="http://schemas.microsoft.com/office/drawing/2014/main" id="{8F294DDD-4476-4943-8F49-66BE35A0926D}"/>
                    </a:ext>
                  </a:extLst>
                </p:cNvPr>
                <p:cNvSpPr/>
                <p:nvPr/>
              </p:nvSpPr>
              <p:spPr>
                <a:xfrm rot="10800000">
                  <a:off x="3056824" y="718861"/>
                  <a:ext cx="152398" cy="9906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45" name="Textfeld 44">
                <a:extLst>
                  <a:ext uri="{FF2B5EF4-FFF2-40B4-BE49-F238E27FC236}">
                    <a16:creationId xmlns:a16="http://schemas.microsoft.com/office/drawing/2014/main" id="{899CCD40-D9CE-4947-BB0D-BA6966AB6E84}"/>
                  </a:ext>
                </a:extLst>
              </p:cNvPr>
              <p:cNvSpPr txBox="1"/>
              <p:nvPr/>
            </p:nvSpPr>
            <p:spPr>
              <a:xfrm>
                <a:off x="2061411" y="636921"/>
                <a:ext cx="956100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100" dirty="0"/>
                  <a:t>Lieselotte   . </a:t>
                </a:r>
              </a:p>
            </p:txBody>
          </p:sp>
        </p:grpSp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A14C23EA-D151-47C1-982A-E9A6E0EFCF21}"/>
                </a:ext>
              </a:extLst>
            </p:cNvPr>
            <p:cNvGrpSpPr/>
            <p:nvPr/>
          </p:nvGrpSpPr>
          <p:grpSpPr>
            <a:xfrm>
              <a:off x="2038492" y="673070"/>
              <a:ext cx="85775" cy="185880"/>
              <a:chOff x="6638015" y="5923528"/>
              <a:chExt cx="192486" cy="417131"/>
            </a:xfrm>
          </p:grpSpPr>
          <p:sp>
            <p:nvSpPr>
              <p:cNvPr id="50" name="Rechteck: obere Ecken abgeschnitten 49">
                <a:extLst>
                  <a:ext uri="{FF2B5EF4-FFF2-40B4-BE49-F238E27FC236}">
                    <a16:creationId xmlns:a16="http://schemas.microsoft.com/office/drawing/2014/main" id="{6ADB01B3-C926-4AC3-9C01-D00FB54E2437}"/>
                  </a:ext>
                </a:extLst>
              </p:cNvPr>
              <p:cNvSpPr/>
              <p:nvPr/>
            </p:nvSpPr>
            <p:spPr>
              <a:xfrm>
                <a:off x="6638015" y="5923528"/>
                <a:ext cx="192486" cy="417131"/>
              </a:xfrm>
              <a:prstGeom prst="snip2SameRect">
                <a:avLst>
                  <a:gd name="adj1" fmla="val 50000"/>
                  <a:gd name="adj2" fmla="val 0"/>
                </a:avLst>
              </a:prstGeom>
              <a:ln w="952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1" name="Ellipse 50">
                <a:extLst>
                  <a:ext uri="{FF2B5EF4-FFF2-40B4-BE49-F238E27FC236}">
                    <a16:creationId xmlns:a16="http://schemas.microsoft.com/office/drawing/2014/main" id="{62E1D8B9-8433-40B1-B8F3-31648A106DFB}"/>
                  </a:ext>
                </a:extLst>
              </p:cNvPr>
              <p:cNvSpPr/>
              <p:nvPr/>
            </p:nvSpPr>
            <p:spPr>
              <a:xfrm>
                <a:off x="6713220" y="6124474"/>
                <a:ext cx="45719" cy="45719"/>
              </a:xfrm>
              <a:prstGeom prst="ellipse">
                <a:avLst/>
              </a:prstGeom>
              <a:ln w="9525"/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53" name="Rechteck 52">
            <a:extLst>
              <a:ext uri="{FF2B5EF4-FFF2-40B4-BE49-F238E27FC236}">
                <a16:creationId xmlns:a16="http://schemas.microsoft.com/office/drawing/2014/main" id="{CDBA3584-A6A2-4D16-B39A-F85A8EA301A6}"/>
              </a:ext>
            </a:extLst>
          </p:cNvPr>
          <p:cNvSpPr/>
          <p:nvPr/>
        </p:nvSpPr>
        <p:spPr>
          <a:xfrm>
            <a:off x="4182229" y="636921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Start Boat</a:t>
            </a:r>
          </a:p>
        </p:txBody>
      </p:sp>
      <p:grpSp>
        <p:nvGrpSpPr>
          <p:cNvPr id="55" name="Gruppieren 54">
            <a:extLst>
              <a:ext uri="{FF2B5EF4-FFF2-40B4-BE49-F238E27FC236}">
                <a16:creationId xmlns:a16="http://schemas.microsoft.com/office/drawing/2014/main" id="{C659D303-DA23-405F-9F6E-C60D78902BD5}"/>
              </a:ext>
            </a:extLst>
          </p:cNvPr>
          <p:cNvGrpSpPr/>
          <p:nvPr/>
        </p:nvGrpSpPr>
        <p:grpSpPr>
          <a:xfrm>
            <a:off x="5220453" y="966883"/>
            <a:ext cx="1300663" cy="261610"/>
            <a:chOff x="1947863" y="636921"/>
            <a:chExt cx="1300663" cy="261610"/>
          </a:xfrm>
        </p:grpSpPr>
        <p:grpSp>
          <p:nvGrpSpPr>
            <p:cNvPr id="59" name="Gruppieren 58">
              <a:extLst>
                <a:ext uri="{FF2B5EF4-FFF2-40B4-BE49-F238E27FC236}">
                  <a16:creationId xmlns:a16="http://schemas.microsoft.com/office/drawing/2014/main" id="{1DF61032-9B3B-4EC3-9B48-063DCD7D93A6}"/>
                </a:ext>
              </a:extLst>
            </p:cNvPr>
            <p:cNvGrpSpPr/>
            <p:nvPr/>
          </p:nvGrpSpPr>
          <p:grpSpPr>
            <a:xfrm>
              <a:off x="1947863" y="641684"/>
              <a:ext cx="1300663" cy="248653"/>
              <a:chOff x="1947863" y="641684"/>
              <a:chExt cx="1300663" cy="248653"/>
            </a:xfrm>
          </p:grpSpPr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9A8D1ADC-C9D3-4E9E-A5BA-3B0B2741245E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62" name="Gerader Verbinder 61">
                <a:extLst>
                  <a:ext uri="{FF2B5EF4-FFF2-40B4-BE49-F238E27FC236}">
                    <a16:creationId xmlns:a16="http://schemas.microsoft.com/office/drawing/2014/main" id="{3CAFF81F-34AB-4A25-B5B0-A75B1580FA8E}"/>
                  </a:ext>
                </a:extLst>
              </p:cNvPr>
              <p:cNvCxnSpPr/>
              <p:nvPr/>
            </p:nvCxnSpPr>
            <p:spPr>
              <a:xfrm>
                <a:off x="3017520" y="641684"/>
                <a:ext cx="0" cy="24865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3" name="Gleichschenkliges Dreieck 62">
                <a:extLst>
                  <a:ext uri="{FF2B5EF4-FFF2-40B4-BE49-F238E27FC236}">
                    <a16:creationId xmlns:a16="http://schemas.microsoft.com/office/drawing/2014/main" id="{F976115E-32AC-45CF-8E0E-00149EE9830C}"/>
                  </a:ext>
                </a:extLst>
              </p:cNvPr>
              <p:cNvSpPr/>
              <p:nvPr/>
            </p:nvSpPr>
            <p:spPr>
              <a:xfrm rot="10800000">
                <a:off x="3056824" y="718861"/>
                <a:ext cx="152398" cy="990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60" name="Textfeld 59">
              <a:extLst>
                <a:ext uri="{FF2B5EF4-FFF2-40B4-BE49-F238E27FC236}">
                  <a16:creationId xmlns:a16="http://schemas.microsoft.com/office/drawing/2014/main" id="{DFCE78AC-E1C1-412C-9D1E-4738029CB382}"/>
                </a:ext>
              </a:extLst>
            </p:cNvPr>
            <p:cNvSpPr txBox="1"/>
            <p:nvPr/>
          </p:nvSpPr>
          <p:spPr>
            <a:xfrm>
              <a:off x="2061411" y="636921"/>
              <a:ext cx="9561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Pin End</a:t>
              </a:r>
            </a:p>
          </p:txBody>
        </p:sp>
      </p:grpSp>
      <p:sp>
        <p:nvSpPr>
          <p:cNvPr id="64" name="Rechteck 63">
            <a:extLst>
              <a:ext uri="{FF2B5EF4-FFF2-40B4-BE49-F238E27FC236}">
                <a16:creationId xmlns:a16="http://schemas.microsoft.com/office/drawing/2014/main" id="{4FBA40E8-6916-468F-A129-C97AD9AF0C74}"/>
              </a:ext>
            </a:extLst>
          </p:cNvPr>
          <p:cNvSpPr/>
          <p:nvPr/>
        </p:nvSpPr>
        <p:spPr>
          <a:xfrm>
            <a:off x="4182229" y="966883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Pin End</a:t>
            </a:r>
          </a:p>
        </p:txBody>
      </p: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3CDFBAEF-5157-4661-BF38-442289CB10B9}"/>
              </a:ext>
            </a:extLst>
          </p:cNvPr>
          <p:cNvGrpSpPr/>
          <p:nvPr/>
        </p:nvGrpSpPr>
        <p:grpSpPr>
          <a:xfrm>
            <a:off x="5220453" y="1629843"/>
            <a:ext cx="1300663" cy="261610"/>
            <a:chOff x="1947863" y="636921"/>
            <a:chExt cx="1300663" cy="261610"/>
          </a:xfrm>
        </p:grpSpPr>
        <p:grpSp>
          <p:nvGrpSpPr>
            <p:cNvPr id="70" name="Gruppieren 69">
              <a:extLst>
                <a:ext uri="{FF2B5EF4-FFF2-40B4-BE49-F238E27FC236}">
                  <a16:creationId xmlns:a16="http://schemas.microsoft.com/office/drawing/2014/main" id="{D0A7ECEC-8764-4D84-9E38-0DAC75753B4F}"/>
                </a:ext>
              </a:extLst>
            </p:cNvPr>
            <p:cNvGrpSpPr/>
            <p:nvPr/>
          </p:nvGrpSpPr>
          <p:grpSpPr>
            <a:xfrm>
              <a:off x="1947863" y="641684"/>
              <a:ext cx="1300663" cy="248653"/>
              <a:chOff x="1947863" y="641684"/>
              <a:chExt cx="1300663" cy="248653"/>
            </a:xfrm>
          </p:grpSpPr>
          <p:sp>
            <p:nvSpPr>
              <p:cNvPr id="72" name="Rechteck 71">
                <a:extLst>
                  <a:ext uri="{FF2B5EF4-FFF2-40B4-BE49-F238E27FC236}">
                    <a16:creationId xmlns:a16="http://schemas.microsoft.com/office/drawing/2014/main" id="{AEE2C09C-40AE-4E54-AEEB-FE912EFDED3A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73" name="Gerader Verbinder 72">
                <a:extLst>
                  <a:ext uri="{FF2B5EF4-FFF2-40B4-BE49-F238E27FC236}">
                    <a16:creationId xmlns:a16="http://schemas.microsoft.com/office/drawing/2014/main" id="{5D9B8E41-91E6-4554-87EA-810B08A7942D}"/>
                  </a:ext>
                </a:extLst>
              </p:cNvPr>
              <p:cNvCxnSpPr/>
              <p:nvPr/>
            </p:nvCxnSpPr>
            <p:spPr>
              <a:xfrm>
                <a:off x="3017520" y="641684"/>
                <a:ext cx="0" cy="24865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74" name="Gleichschenkliges Dreieck 73">
                <a:extLst>
                  <a:ext uri="{FF2B5EF4-FFF2-40B4-BE49-F238E27FC236}">
                    <a16:creationId xmlns:a16="http://schemas.microsoft.com/office/drawing/2014/main" id="{CDEE3E32-B8F6-4E64-9111-DF0D1FDC209E}"/>
                  </a:ext>
                </a:extLst>
              </p:cNvPr>
              <p:cNvSpPr/>
              <p:nvPr/>
            </p:nvSpPr>
            <p:spPr>
              <a:xfrm rot="10800000">
                <a:off x="3056824" y="718861"/>
                <a:ext cx="152398" cy="990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71" name="Textfeld 70">
              <a:extLst>
                <a:ext uri="{FF2B5EF4-FFF2-40B4-BE49-F238E27FC236}">
                  <a16:creationId xmlns:a16="http://schemas.microsoft.com/office/drawing/2014/main" id="{65A69B61-82B2-48A1-9DC9-1794754AB56C}"/>
                </a:ext>
              </a:extLst>
            </p:cNvPr>
            <p:cNvSpPr txBox="1"/>
            <p:nvPr/>
          </p:nvSpPr>
          <p:spPr>
            <a:xfrm>
              <a:off x="2061411" y="636921"/>
              <a:ext cx="916804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Gate L</a:t>
              </a:r>
            </a:p>
          </p:txBody>
        </p:sp>
      </p:grpSp>
      <p:sp>
        <p:nvSpPr>
          <p:cNvPr id="75" name="Rechteck 74">
            <a:extLst>
              <a:ext uri="{FF2B5EF4-FFF2-40B4-BE49-F238E27FC236}">
                <a16:creationId xmlns:a16="http://schemas.microsoft.com/office/drawing/2014/main" id="{ACEC96BC-9D17-434C-A1A5-D639F4499C72}"/>
              </a:ext>
            </a:extLst>
          </p:cNvPr>
          <p:cNvSpPr/>
          <p:nvPr/>
        </p:nvSpPr>
        <p:spPr>
          <a:xfrm>
            <a:off x="4182229" y="1629843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4S</a:t>
            </a:r>
          </a:p>
        </p:txBody>
      </p:sp>
      <p:grpSp>
        <p:nvGrpSpPr>
          <p:cNvPr id="76" name="Gruppieren 75">
            <a:extLst>
              <a:ext uri="{FF2B5EF4-FFF2-40B4-BE49-F238E27FC236}">
                <a16:creationId xmlns:a16="http://schemas.microsoft.com/office/drawing/2014/main" id="{19F04177-66D9-4B1D-88A2-00EE9363E33E}"/>
              </a:ext>
            </a:extLst>
          </p:cNvPr>
          <p:cNvGrpSpPr/>
          <p:nvPr/>
        </p:nvGrpSpPr>
        <p:grpSpPr>
          <a:xfrm>
            <a:off x="5331109" y="1711783"/>
            <a:ext cx="45719" cy="110216"/>
            <a:chOff x="5309937" y="5293895"/>
            <a:chExt cx="449178" cy="1082842"/>
          </a:xfrm>
        </p:grpSpPr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83F5F963-6596-4D35-B958-C9F8A53760B1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78" name="Gerader Verbinder 77">
              <a:extLst>
                <a:ext uri="{FF2B5EF4-FFF2-40B4-BE49-F238E27FC236}">
                  <a16:creationId xmlns:a16="http://schemas.microsoft.com/office/drawing/2014/main" id="{16C1FC12-BC5F-472A-A9CD-4F4300C0F9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9" name="Gleichschenkliges Dreieck 78">
              <a:extLst>
                <a:ext uri="{FF2B5EF4-FFF2-40B4-BE49-F238E27FC236}">
                  <a16:creationId xmlns:a16="http://schemas.microsoft.com/office/drawing/2014/main" id="{ED71B69F-55F6-462C-8E37-5BD002DFA122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80" name="Gruppieren 79">
            <a:extLst>
              <a:ext uri="{FF2B5EF4-FFF2-40B4-BE49-F238E27FC236}">
                <a16:creationId xmlns:a16="http://schemas.microsoft.com/office/drawing/2014/main" id="{8FE81847-2BAF-40C5-BD8D-8357751224E5}"/>
              </a:ext>
            </a:extLst>
          </p:cNvPr>
          <p:cNvGrpSpPr/>
          <p:nvPr/>
        </p:nvGrpSpPr>
        <p:grpSpPr>
          <a:xfrm>
            <a:off x="5220453" y="1967006"/>
            <a:ext cx="1300663" cy="261610"/>
            <a:chOff x="1947863" y="636921"/>
            <a:chExt cx="1300663" cy="261610"/>
          </a:xfrm>
        </p:grpSpPr>
        <p:grpSp>
          <p:nvGrpSpPr>
            <p:cNvPr id="81" name="Gruppieren 80">
              <a:extLst>
                <a:ext uri="{FF2B5EF4-FFF2-40B4-BE49-F238E27FC236}">
                  <a16:creationId xmlns:a16="http://schemas.microsoft.com/office/drawing/2014/main" id="{BB1B673C-12A5-4560-97DC-0BD7A9D839F7}"/>
                </a:ext>
              </a:extLst>
            </p:cNvPr>
            <p:cNvGrpSpPr/>
            <p:nvPr/>
          </p:nvGrpSpPr>
          <p:grpSpPr>
            <a:xfrm>
              <a:off x="1947863" y="641684"/>
              <a:ext cx="1300663" cy="248653"/>
              <a:chOff x="1947863" y="641684"/>
              <a:chExt cx="1300663" cy="248653"/>
            </a:xfrm>
          </p:grpSpPr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1F40AADF-3ED3-4B8C-B494-C69384F81CF2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84" name="Gerader Verbinder 83">
                <a:extLst>
                  <a:ext uri="{FF2B5EF4-FFF2-40B4-BE49-F238E27FC236}">
                    <a16:creationId xmlns:a16="http://schemas.microsoft.com/office/drawing/2014/main" id="{83DB6473-72BD-4289-A6AD-FDF4D64435B7}"/>
                  </a:ext>
                </a:extLst>
              </p:cNvPr>
              <p:cNvCxnSpPr/>
              <p:nvPr/>
            </p:nvCxnSpPr>
            <p:spPr>
              <a:xfrm>
                <a:off x="3017520" y="641684"/>
                <a:ext cx="0" cy="24865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5" name="Gleichschenkliges Dreieck 84">
                <a:extLst>
                  <a:ext uri="{FF2B5EF4-FFF2-40B4-BE49-F238E27FC236}">
                    <a16:creationId xmlns:a16="http://schemas.microsoft.com/office/drawing/2014/main" id="{C87BED20-F421-4054-B5F7-476B8555F8E2}"/>
                  </a:ext>
                </a:extLst>
              </p:cNvPr>
              <p:cNvSpPr/>
              <p:nvPr/>
            </p:nvSpPr>
            <p:spPr>
              <a:xfrm rot="10800000">
                <a:off x="3056824" y="718861"/>
                <a:ext cx="152398" cy="990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82" name="Textfeld 81">
              <a:extLst>
                <a:ext uri="{FF2B5EF4-FFF2-40B4-BE49-F238E27FC236}">
                  <a16:creationId xmlns:a16="http://schemas.microsoft.com/office/drawing/2014/main" id="{CB8462E0-50BF-417E-8BDA-2F785DE66A7A}"/>
                </a:ext>
              </a:extLst>
            </p:cNvPr>
            <p:cNvSpPr txBox="1"/>
            <p:nvPr/>
          </p:nvSpPr>
          <p:spPr>
            <a:xfrm>
              <a:off x="2061411" y="636921"/>
              <a:ext cx="86894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Gate R</a:t>
              </a:r>
            </a:p>
          </p:txBody>
        </p:sp>
      </p:grpSp>
      <p:sp>
        <p:nvSpPr>
          <p:cNvPr id="86" name="Rechteck 85">
            <a:extLst>
              <a:ext uri="{FF2B5EF4-FFF2-40B4-BE49-F238E27FC236}">
                <a16:creationId xmlns:a16="http://schemas.microsoft.com/office/drawing/2014/main" id="{27CD5211-783F-44DD-8CCC-FC3B2CB5C92A}"/>
              </a:ext>
            </a:extLst>
          </p:cNvPr>
          <p:cNvSpPr/>
          <p:nvPr/>
        </p:nvSpPr>
        <p:spPr>
          <a:xfrm>
            <a:off x="4182229" y="1967006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4P</a:t>
            </a:r>
          </a:p>
        </p:txBody>
      </p:sp>
      <p:grpSp>
        <p:nvGrpSpPr>
          <p:cNvPr id="87" name="Gruppieren 86">
            <a:extLst>
              <a:ext uri="{FF2B5EF4-FFF2-40B4-BE49-F238E27FC236}">
                <a16:creationId xmlns:a16="http://schemas.microsoft.com/office/drawing/2014/main" id="{E26E39EF-AB9F-470F-900B-C40CFE00338D}"/>
              </a:ext>
            </a:extLst>
          </p:cNvPr>
          <p:cNvGrpSpPr/>
          <p:nvPr/>
        </p:nvGrpSpPr>
        <p:grpSpPr>
          <a:xfrm>
            <a:off x="5331109" y="2048946"/>
            <a:ext cx="45719" cy="110216"/>
            <a:chOff x="5309937" y="5293895"/>
            <a:chExt cx="449178" cy="1082842"/>
          </a:xfrm>
        </p:grpSpPr>
        <p:sp>
          <p:nvSpPr>
            <p:cNvPr id="88" name="Ellipse 87">
              <a:extLst>
                <a:ext uri="{FF2B5EF4-FFF2-40B4-BE49-F238E27FC236}">
                  <a16:creationId xmlns:a16="http://schemas.microsoft.com/office/drawing/2014/main" id="{D41FC20F-F456-46ED-81DF-84C86AF9EC69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9" name="Gerader Verbinder 88">
              <a:extLst>
                <a:ext uri="{FF2B5EF4-FFF2-40B4-BE49-F238E27FC236}">
                  <a16:creationId xmlns:a16="http://schemas.microsoft.com/office/drawing/2014/main" id="{66F40030-1EBC-40C9-B0AB-EB380EDBF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0" name="Gleichschenkliges Dreieck 89">
              <a:extLst>
                <a:ext uri="{FF2B5EF4-FFF2-40B4-BE49-F238E27FC236}">
                  <a16:creationId xmlns:a16="http://schemas.microsoft.com/office/drawing/2014/main" id="{6CE40863-DCBA-47F1-B73D-F0F481B37757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1" name="Gruppieren 90">
            <a:extLst>
              <a:ext uri="{FF2B5EF4-FFF2-40B4-BE49-F238E27FC236}">
                <a16:creationId xmlns:a16="http://schemas.microsoft.com/office/drawing/2014/main" id="{17D49D7D-9CDC-4CC8-A022-C0B40C31577D}"/>
              </a:ext>
            </a:extLst>
          </p:cNvPr>
          <p:cNvGrpSpPr/>
          <p:nvPr/>
        </p:nvGrpSpPr>
        <p:grpSpPr>
          <a:xfrm>
            <a:off x="5220453" y="1299250"/>
            <a:ext cx="1300663" cy="261610"/>
            <a:chOff x="1947863" y="636921"/>
            <a:chExt cx="1300663" cy="261610"/>
          </a:xfrm>
        </p:grpSpPr>
        <p:grpSp>
          <p:nvGrpSpPr>
            <p:cNvPr id="92" name="Gruppieren 91">
              <a:extLst>
                <a:ext uri="{FF2B5EF4-FFF2-40B4-BE49-F238E27FC236}">
                  <a16:creationId xmlns:a16="http://schemas.microsoft.com/office/drawing/2014/main" id="{A7004960-325A-41B4-B19A-386E089691EE}"/>
                </a:ext>
              </a:extLst>
            </p:cNvPr>
            <p:cNvGrpSpPr/>
            <p:nvPr/>
          </p:nvGrpSpPr>
          <p:grpSpPr>
            <a:xfrm>
              <a:off x="1947863" y="641684"/>
              <a:ext cx="1300663" cy="248653"/>
              <a:chOff x="1947863" y="641684"/>
              <a:chExt cx="1300663" cy="248653"/>
            </a:xfrm>
          </p:grpSpPr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DCA6CEBA-294F-48C1-A19F-F49E57B050AA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cxnSp>
            <p:nvCxnSpPr>
              <p:cNvPr id="95" name="Gerader Verbinder 94">
                <a:extLst>
                  <a:ext uri="{FF2B5EF4-FFF2-40B4-BE49-F238E27FC236}">
                    <a16:creationId xmlns:a16="http://schemas.microsoft.com/office/drawing/2014/main" id="{1CFA1038-FC74-415F-8544-9B08FF18DDFE}"/>
                  </a:ext>
                </a:extLst>
              </p:cNvPr>
              <p:cNvCxnSpPr/>
              <p:nvPr/>
            </p:nvCxnSpPr>
            <p:spPr>
              <a:xfrm>
                <a:off x="3017520" y="641684"/>
                <a:ext cx="0" cy="248653"/>
              </a:xfrm>
              <a:prstGeom prst="line">
                <a:avLst/>
              </a:prstGeom>
              <a:ln/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6" name="Gleichschenkliges Dreieck 95">
                <a:extLst>
                  <a:ext uri="{FF2B5EF4-FFF2-40B4-BE49-F238E27FC236}">
                    <a16:creationId xmlns:a16="http://schemas.microsoft.com/office/drawing/2014/main" id="{0E128AB9-C989-45BF-8481-2A59A548A56D}"/>
                  </a:ext>
                </a:extLst>
              </p:cNvPr>
              <p:cNvSpPr/>
              <p:nvPr/>
            </p:nvSpPr>
            <p:spPr>
              <a:xfrm rot="10800000">
                <a:off x="3056824" y="718861"/>
                <a:ext cx="152398" cy="9906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93" name="Textfeld 92">
              <a:extLst>
                <a:ext uri="{FF2B5EF4-FFF2-40B4-BE49-F238E27FC236}">
                  <a16:creationId xmlns:a16="http://schemas.microsoft.com/office/drawing/2014/main" id="{6A2F8988-DE52-42B9-BD29-C4D2C20FE361}"/>
                </a:ext>
              </a:extLst>
            </p:cNvPr>
            <p:cNvSpPr txBox="1"/>
            <p:nvPr/>
          </p:nvSpPr>
          <p:spPr>
            <a:xfrm>
              <a:off x="2061411" y="636921"/>
              <a:ext cx="956100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Green</a:t>
              </a:r>
            </a:p>
          </p:txBody>
        </p:sp>
      </p:grpSp>
      <p:sp>
        <p:nvSpPr>
          <p:cNvPr id="97" name="Rechteck 96">
            <a:extLst>
              <a:ext uri="{FF2B5EF4-FFF2-40B4-BE49-F238E27FC236}">
                <a16:creationId xmlns:a16="http://schemas.microsoft.com/office/drawing/2014/main" id="{7129F4B2-E285-4158-8095-36C765A82AB3}"/>
              </a:ext>
            </a:extLst>
          </p:cNvPr>
          <p:cNvSpPr/>
          <p:nvPr/>
        </p:nvSpPr>
        <p:spPr>
          <a:xfrm>
            <a:off x="4182229" y="1299250"/>
            <a:ext cx="781050" cy="25341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i="1" dirty="0"/>
              <a:t>1</a:t>
            </a:r>
          </a:p>
        </p:txBody>
      </p:sp>
      <p:grpSp>
        <p:nvGrpSpPr>
          <p:cNvPr id="98" name="Gruppieren 97">
            <a:extLst>
              <a:ext uri="{FF2B5EF4-FFF2-40B4-BE49-F238E27FC236}">
                <a16:creationId xmlns:a16="http://schemas.microsoft.com/office/drawing/2014/main" id="{DFB8E453-6246-4398-9D5E-88EE2A71C01C}"/>
              </a:ext>
            </a:extLst>
          </p:cNvPr>
          <p:cNvGrpSpPr/>
          <p:nvPr/>
        </p:nvGrpSpPr>
        <p:grpSpPr>
          <a:xfrm>
            <a:off x="5331109" y="1381190"/>
            <a:ext cx="45719" cy="110216"/>
            <a:chOff x="5309937" y="5293895"/>
            <a:chExt cx="449178" cy="1082842"/>
          </a:xfrm>
        </p:grpSpPr>
        <p:sp>
          <p:nvSpPr>
            <p:cNvPr id="99" name="Ellipse 98">
              <a:extLst>
                <a:ext uri="{FF2B5EF4-FFF2-40B4-BE49-F238E27FC236}">
                  <a16:creationId xmlns:a16="http://schemas.microsoft.com/office/drawing/2014/main" id="{0A1E4709-C338-43F6-84C6-281C6D8FB795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00" name="Gerader Verbinder 99">
              <a:extLst>
                <a:ext uri="{FF2B5EF4-FFF2-40B4-BE49-F238E27FC236}">
                  <a16:creationId xmlns:a16="http://schemas.microsoft.com/office/drawing/2014/main" id="{61E9EB1B-A59E-47C6-9770-9B9C266118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rgbClr val="84B86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1" name="Gleichschenkliges Dreieck 100">
              <a:extLst>
                <a:ext uri="{FF2B5EF4-FFF2-40B4-BE49-F238E27FC236}">
                  <a16:creationId xmlns:a16="http://schemas.microsoft.com/office/drawing/2014/main" id="{1AC24992-CDEF-4E57-A46C-82DA03FF47CC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rgbClr val="84B86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03" name="Gerader Verbinder 102">
            <a:extLst>
              <a:ext uri="{FF2B5EF4-FFF2-40B4-BE49-F238E27FC236}">
                <a16:creationId xmlns:a16="http://schemas.microsoft.com/office/drawing/2014/main" id="{CB8DA808-5AC5-4645-A132-F23EFBF70F6F}"/>
              </a:ext>
            </a:extLst>
          </p:cNvPr>
          <p:cNvCxnSpPr/>
          <p:nvPr/>
        </p:nvCxnSpPr>
        <p:spPr>
          <a:xfrm flipH="1">
            <a:off x="3521243" y="2336846"/>
            <a:ext cx="3256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60" name="Gruppieren 159">
            <a:extLst>
              <a:ext uri="{FF2B5EF4-FFF2-40B4-BE49-F238E27FC236}">
                <a16:creationId xmlns:a16="http://schemas.microsoft.com/office/drawing/2014/main" id="{5F09AE9F-F7AA-4B17-AD3B-36680257AD4A}"/>
              </a:ext>
            </a:extLst>
          </p:cNvPr>
          <p:cNvGrpSpPr/>
          <p:nvPr/>
        </p:nvGrpSpPr>
        <p:grpSpPr>
          <a:xfrm>
            <a:off x="5212427" y="2445502"/>
            <a:ext cx="1300663" cy="261610"/>
            <a:chOff x="1947863" y="636921"/>
            <a:chExt cx="1300663" cy="261610"/>
          </a:xfrm>
        </p:grpSpPr>
        <p:sp>
          <p:nvSpPr>
            <p:cNvPr id="161" name="Rechteck 160">
              <a:extLst>
                <a:ext uri="{FF2B5EF4-FFF2-40B4-BE49-F238E27FC236}">
                  <a16:creationId xmlns:a16="http://schemas.microsoft.com/office/drawing/2014/main" id="{7F84F1A3-D4B5-4C07-A307-DA303991F928}"/>
                </a:ext>
              </a:extLst>
            </p:cNvPr>
            <p:cNvSpPr/>
            <p:nvPr/>
          </p:nvSpPr>
          <p:spPr>
            <a:xfrm>
              <a:off x="1947863" y="641684"/>
              <a:ext cx="1300663" cy="2486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62" name="Textfeld 161">
              <a:extLst>
                <a:ext uri="{FF2B5EF4-FFF2-40B4-BE49-F238E27FC236}">
                  <a16:creationId xmlns:a16="http://schemas.microsoft.com/office/drawing/2014/main" id="{FDD85156-FF0E-4FE3-B495-ADA591289FE3}"/>
                </a:ext>
              </a:extLst>
            </p:cNvPr>
            <p:cNvSpPr txBox="1"/>
            <p:nvPr/>
          </p:nvSpPr>
          <p:spPr>
            <a:xfrm>
              <a:off x="2061411" y="636921"/>
              <a:ext cx="1185426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Blue</a:t>
              </a:r>
            </a:p>
          </p:txBody>
        </p:sp>
      </p:grpSp>
      <p:grpSp>
        <p:nvGrpSpPr>
          <p:cNvPr id="126" name="Gruppieren 125">
            <a:extLst>
              <a:ext uri="{FF2B5EF4-FFF2-40B4-BE49-F238E27FC236}">
                <a16:creationId xmlns:a16="http://schemas.microsoft.com/office/drawing/2014/main" id="{7A66192B-589E-47DF-8703-DDEB24BF9F2C}"/>
              </a:ext>
            </a:extLst>
          </p:cNvPr>
          <p:cNvGrpSpPr/>
          <p:nvPr/>
        </p:nvGrpSpPr>
        <p:grpSpPr>
          <a:xfrm>
            <a:off x="5331109" y="2518983"/>
            <a:ext cx="45719" cy="110216"/>
            <a:chOff x="5309937" y="5293895"/>
            <a:chExt cx="449178" cy="1082842"/>
          </a:xfrm>
        </p:grpSpPr>
        <p:sp>
          <p:nvSpPr>
            <p:cNvPr id="127" name="Ellipse 126">
              <a:extLst>
                <a:ext uri="{FF2B5EF4-FFF2-40B4-BE49-F238E27FC236}">
                  <a16:creationId xmlns:a16="http://schemas.microsoft.com/office/drawing/2014/main" id="{94231B19-B727-4B8F-B395-B3E8400F0AAC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28" name="Gerader Verbinder 127">
              <a:extLst>
                <a:ext uri="{FF2B5EF4-FFF2-40B4-BE49-F238E27FC236}">
                  <a16:creationId xmlns:a16="http://schemas.microsoft.com/office/drawing/2014/main" id="{E5F9B34D-5478-4503-A8DE-13A2A92CF7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rgbClr val="5E85CC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9" name="Gleichschenkliges Dreieck 128">
              <a:extLst>
                <a:ext uri="{FF2B5EF4-FFF2-40B4-BE49-F238E27FC236}">
                  <a16:creationId xmlns:a16="http://schemas.microsoft.com/office/drawing/2014/main" id="{B4FD45AF-3264-4BC9-AAF4-338B03D1D32A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rgbClr val="5E85CC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36" name="Rechteck 135">
            <a:extLst>
              <a:ext uri="{FF2B5EF4-FFF2-40B4-BE49-F238E27FC236}">
                <a16:creationId xmlns:a16="http://schemas.microsoft.com/office/drawing/2014/main" id="{4982D2AC-3622-4F27-8EDC-7EAAB5F38FC2}"/>
              </a:ext>
            </a:extLst>
          </p:cNvPr>
          <p:cNvSpPr/>
          <p:nvPr/>
        </p:nvSpPr>
        <p:spPr>
          <a:xfrm>
            <a:off x="4182229" y="314454"/>
            <a:ext cx="781050" cy="253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b="1" dirty="0" err="1"/>
              <a:t>Role</a:t>
            </a:r>
            <a:endParaRPr lang="de-DE" sz="1100" b="1" dirty="0"/>
          </a:p>
        </p:txBody>
      </p:sp>
      <p:sp>
        <p:nvSpPr>
          <p:cNvPr id="137" name="Rechteck 136">
            <a:extLst>
              <a:ext uri="{FF2B5EF4-FFF2-40B4-BE49-F238E27FC236}">
                <a16:creationId xmlns:a16="http://schemas.microsoft.com/office/drawing/2014/main" id="{9346D9E1-D75D-4300-BEBF-B9A07DBB10C4}"/>
              </a:ext>
            </a:extLst>
          </p:cNvPr>
          <p:cNvSpPr/>
          <p:nvPr/>
        </p:nvSpPr>
        <p:spPr>
          <a:xfrm>
            <a:off x="5235605" y="315018"/>
            <a:ext cx="1285510" cy="25341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b="1" dirty="0" err="1"/>
              <a:t>My</a:t>
            </a:r>
            <a:r>
              <a:rPr lang="de-DE" sz="1100" b="1" dirty="0"/>
              <a:t> Marks</a:t>
            </a:r>
          </a:p>
        </p:txBody>
      </p:sp>
      <p:grpSp>
        <p:nvGrpSpPr>
          <p:cNvPr id="167" name="Gruppieren 166">
            <a:extLst>
              <a:ext uri="{FF2B5EF4-FFF2-40B4-BE49-F238E27FC236}">
                <a16:creationId xmlns:a16="http://schemas.microsoft.com/office/drawing/2014/main" id="{734ADC30-7B76-451D-9484-E4F72E8F1549}"/>
              </a:ext>
            </a:extLst>
          </p:cNvPr>
          <p:cNvGrpSpPr/>
          <p:nvPr/>
        </p:nvGrpSpPr>
        <p:grpSpPr>
          <a:xfrm>
            <a:off x="5211459" y="2763678"/>
            <a:ext cx="1300663" cy="261610"/>
            <a:chOff x="5220452" y="2958204"/>
            <a:chExt cx="1300663" cy="261610"/>
          </a:xfrm>
        </p:grpSpPr>
        <p:grpSp>
          <p:nvGrpSpPr>
            <p:cNvPr id="150" name="Gruppieren 149">
              <a:extLst>
                <a:ext uri="{FF2B5EF4-FFF2-40B4-BE49-F238E27FC236}">
                  <a16:creationId xmlns:a16="http://schemas.microsoft.com/office/drawing/2014/main" id="{0E4A86BA-F1FE-4DC9-8A4C-CAD1BCAF7A77}"/>
                </a:ext>
              </a:extLst>
            </p:cNvPr>
            <p:cNvGrpSpPr/>
            <p:nvPr/>
          </p:nvGrpSpPr>
          <p:grpSpPr>
            <a:xfrm>
              <a:off x="5220452" y="2958204"/>
              <a:ext cx="1300663" cy="261610"/>
              <a:chOff x="1947863" y="636921"/>
              <a:chExt cx="1300663" cy="261610"/>
            </a:xfrm>
          </p:grpSpPr>
          <p:sp>
            <p:nvSpPr>
              <p:cNvPr id="151" name="Rechteck 150">
                <a:extLst>
                  <a:ext uri="{FF2B5EF4-FFF2-40B4-BE49-F238E27FC236}">
                    <a16:creationId xmlns:a16="http://schemas.microsoft.com/office/drawing/2014/main" id="{D7A7CE28-9A13-45D1-B6BD-6098DA53E026}"/>
                  </a:ext>
                </a:extLst>
              </p:cNvPr>
              <p:cNvSpPr/>
              <p:nvPr/>
            </p:nvSpPr>
            <p:spPr>
              <a:xfrm>
                <a:off x="1947863" y="641684"/>
                <a:ext cx="1300663" cy="2486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</p:txBody>
          </p:sp>
          <p:sp>
            <p:nvSpPr>
              <p:cNvPr id="152" name="Textfeld 151">
                <a:extLst>
                  <a:ext uri="{FF2B5EF4-FFF2-40B4-BE49-F238E27FC236}">
                    <a16:creationId xmlns:a16="http://schemas.microsoft.com/office/drawing/2014/main" id="{EE0A2181-74E0-4B82-84FF-12985CA679E3}"/>
                  </a:ext>
                </a:extLst>
              </p:cNvPr>
              <p:cNvSpPr txBox="1"/>
              <p:nvPr/>
            </p:nvSpPr>
            <p:spPr>
              <a:xfrm>
                <a:off x="2061411" y="636921"/>
                <a:ext cx="1186394" cy="261610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de-DE" sz="1100" dirty="0"/>
                  <a:t>Spare 2</a:t>
                </a:r>
              </a:p>
            </p:txBody>
          </p:sp>
        </p:grpSp>
        <p:grpSp>
          <p:nvGrpSpPr>
            <p:cNvPr id="153" name="Gruppieren 152">
              <a:extLst>
                <a:ext uri="{FF2B5EF4-FFF2-40B4-BE49-F238E27FC236}">
                  <a16:creationId xmlns:a16="http://schemas.microsoft.com/office/drawing/2014/main" id="{EF88ADA5-1591-4FE0-BE8D-CC89FBF652FC}"/>
                </a:ext>
              </a:extLst>
            </p:cNvPr>
            <p:cNvGrpSpPr/>
            <p:nvPr/>
          </p:nvGrpSpPr>
          <p:grpSpPr>
            <a:xfrm>
              <a:off x="5331108" y="3032123"/>
              <a:ext cx="45719" cy="110216"/>
              <a:chOff x="5309937" y="5293895"/>
              <a:chExt cx="449178" cy="1082842"/>
            </a:xfrm>
          </p:grpSpPr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ED67E882-B589-43EE-A84F-430CB8B53B20}"/>
                  </a:ext>
                </a:extLst>
              </p:cNvPr>
              <p:cNvSpPr/>
              <p:nvPr/>
            </p:nvSpPr>
            <p:spPr>
              <a:xfrm>
                <a:off x="5309937" y="5983705"/>
                <a:ext cx="401052" cy="393032"/>
              </a:xfrm>
              <a:prstGeom prst="ellips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155" name="Gerader Verbinder 154">
                <a:extLst>
                  <a:ext uri="{FF2B5EF4-FFF2-40B4-BE49-F238E27FC236}">
                    <a16:creationId xmlns:a16="http://schemas.microsoft.com/office/drawing/2014/main" id="{68E12C69-33DF-430C-A202-0BE7701F48A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486400" y="5293895"/>
                <a:ext cx="0" cy="689811"/>
              </a:xfrm>
              <a:prstGeom prst="lin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6" name="Gleichschenkliges Dreieck 155">
                <a:extLst>
                  <a:ext uri="{FF2B5EF4-FFF2-40B4-BE49-F238E27FC236}">
                    <a16:creationId xmlns:a16="http://schemas.microsoft.com/office/drawing/2014/main" id="{04E68B4D-BDB9-430A-BA02-912852699A65}"/>
                  </a:ext>
                </a:extLst>
              </p:cNvPr>
              <p:cNvSpPr/>
              <p:nvPr/>
            </p:nvSpPr>
            <p:spPr>
              <a:xfrm rot="5400000">
                <a:off x="5458326" y="5321969"/>
                <a:ext cx="328863" cy="272715"/>
              </a:xfrm>
              <a:prstGeom prst="triangle">
                <a:avLst/>
              </a:prstGeom>
              <a:ln w="9525">
                <a:solidFill>
                  <a:schemeClr val="accent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69" name="Gerader Verbinder 168">
            <a:extLst>
              <a:ext uri="{FF2B5EF4-FFF2-40B4-BE49-F238E27FC236}">
                <a16:creationId xmlns:a16="http://schemas.microsoft.com/office/drawing/2014/main" id="{D2CFAB8A-0A5A-4991-A437-B9597917D08C}"/>
              </a:ext>
            </a:extLst>
          </p:cNvPr>
          <p:cNvCxnSpPr/>
          <p:nvPr/>
        </p:nvCxnSpPr>
        <p:spPr>
          <a:xfrm flipH="1">
            <a:off x="3517491" y="3096072"/>
            <a:ext cx="3256548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Rechteck 173">
            <a:extLst>
              <a:ext uri="{FF2B5EF4-FFF2-40B4-BE49-F238E27FC236}">
                <a16:creationId xmlns:a16="http://schemas.microsoft.com/office/drawing/2014/main" id="{BEBF5E1C-5971-4289-9E3C-786B1825CBF8}"/>
              </a:ext>
            </a:extLst>
          </p:cNvPr>
          <p:cNvSpPr/>
          <p:nvPr/>
        </p:nvSpPr>
        <p:spPr>
          <a:xfrm>
            <a:off x="129131" y="-1"/>
            <a:ext cx="3004938" cy="41148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100" i="1" dirty="0" err="1"/>
              <a:t>Editing</a:t>
            </a:r>
            <a:r>
              <a:rPr lang="de-DE" sz="1100" i="1" dirty="0"/>
              <a:t> an </a:t>
            </a:r>
            <a:r>
              <a:rPr lang="de-DE" sz="1100" i="1" dirty="0" err="1"/>
              <a:t>existing</a:t>
            </a:r>
            <a:r>
              <a:rPr lang="de-DE" sz="1100" i="1" dirty="0"/>
              <a:t> </a:t>
            </a:r>
            <a:r>
              <a:rPr lang="de-DE" sz="1100" i="1" dirty="0" err="1"/>
              <a:t>course</a:t>
            </a:r>
            <a:endParaRPr lang="de-DE" sz="1100" i="1" dirty="0"/>
          </a:p>
        </p:txBody>
      </p:sp>
      <p:grpSp>
        <p:nvGrpSpPr>
          <p:cNvPr id="175" name="Gruppieren 174">
            <a:extLst>
              <a:ext uri="{FF2B5EF4-FFF2-40B4-BE49-F238E27FC236}">
                <a16:creationId xmlns:a16="http://schemas.microsoft.com/office/drawing/2014/main" id="{F1BA05B7-8040-4072-9429-A5C4B12ECA3C}"/>
              </a:ext>
            </a:extLst>
          </p:cNvPr>
          <p:cNvGrpSpPr/>
          <p:nvPr/>
        </p:nvGrpSpPr>
        <p:grpSpPr>
          <a:xfrm>
            <a:off x="5211459" y="3382864"/>
            <a:ext cx="1300663" cy="261610"/>
            <a:chOff x="1947863" y="636921"/>
            <a:chExt cx="1300663" cy="261610"/>
          </a:xfrm>
        </p:grpSpPr>
        <p:sp>
          <p:nvSpPr>
            <p:cNvPr id="176" name="Rechteck 175">
              <a:extLst>
                <a:ext uri="{FF2B5EF4-FFF2-40B4-BE49-F238E27FC236}">
                  <a16:creationId xmlns:a16="http://schemas.microsoft.com/office/drawing/2014/main" id="{A3FD6009-5FA7-43C9-B3BE-EEED123B6EEA}"/>
                </a:ext>
              </a:extLst>
            </p:cNvPr>
            <p:cNvSpPr/>
            <p:nvPr/>
          </p:nvSpPr>
          <p:spPr>
            <a:xfrm>
              <a:off x="1947863" y="641684"/>
              <a:ext cx="1300663" cy="2486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77" name="Textfeld 176">
              <a:extLst>
                <a:ext uri="{FF2B5EF4-FFF2-40B4-BE49-F238E27FC236}">
                  <a16:creationId xmlns:a16="http://schemas.microsoft.com/office/drawing/2014/main" id="{A9F86DC7-18E8-4601-8AA2-D562DA862AC4}"/>
                </a:ext>
              </a:extLst>
            </p:cNvPr>
            <p:cNvSpPr txBox="1"/>
            <p:nvPr/>
          </p:nvSpPr>
          <p:spPr>
            <a:xfrm>
              <a:off x="1956856" y="636921"/>
              <a:ext cx="1291669" cy="26161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de-DE" sz="1100" dirty="0"/>
                <a:t>Add</a:t>
              </a:r>
            </a:p>
          </p:txBody>
        </p:sp>
      </p:grpSp>
      <p:cxnSp>
        <p:nvCxnSpPr>
          <p:cNvPr id="178" name="Gerader Verbinder 177">
            <a:extLst>
              <a:ext uri="{FF2B5EF4-FFF2-40B4-BE49-F238E27FC236}">
                <a16:creationId xmlns:a16="http://schemas.microsoft.com/office/drawing/2014/main" id="{0B192844-22B5-4CC4-8DD3-EC8B1B96493B}"/>
              </a:ext>
            </a:extLst>
          </p:cNvPr>
          <p:cNvCxnSpPr>
            <a:cxnSpLocks/>
          </p:cNvCxnSpPr>
          <p:nvPr/>
        </p:nvCxnSpPr>
        <p:spPr>
          <a:xfrm>
            <a:off x="7018020" y="-1"/>
            <a:ext cx="0" cy="6858001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hteck 178">
            <a:extLst>
              <a:ext uri="{FF2B5EF4-FFF2-40B4-BE49-F238E27FC236}">
                <a16:creationId xmlns:a16="http://schemas.microsoft.com/office/drawing/2014/main" id="{553845AA-857F-4DA9-8044-5A6A7B79A3EA}"/>
              </a:ext>
            </a:extLst>
          </p:cNvPr>
          <p:cNvSpPr/>
          <p:nvPr/>
        </p:nvSpPr>
        <p:spPr>
          <a:xfrm>
            <a:off x="420484" y="2462297"/>
            <a:ext cx="2310063" cy="57575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100" dirty="0"/>
              <a:t>Spare </a:t>
            </a:r>
            <a:r>
              <a:rPr lang="de-DE" sz="1100" dirty="0" err="1"/>
              <a:t>marks</a:t>
            </a:r>
            <a:r>
              <a:rPr lang="de-DE" sz="1100" dirty="0"/>
              <a:t> </a:t>
            </a:r>
            <a:r>
              <a:rPr lang="de-DE" sz="1100" dirty="0" err="1"/>
              <a:t>created</a:t>
            </a:r>
            <a:r>
              <a:rPr lang="de-DE" sz="1100" dirty="0"/>
              <a:t> </a:t>
            </a:r>
            <a:r>
              <a:rPr lang="de-DE" sz="1100" dirty="0" err="1"/>
              <a:t>earlier</a:t>
            </a:r>
            <a:r>
              <a:rPr lang="de-DE" sz="1100" dirty="0"/>
              <a:t> </a:t>
            </a:r>
            <a:r>
              <a:rPr lang="de-DE" sz="1100" dirty="0" err="1"/>
              <a:t>which</a:t>
            </a:r>
            <a:r>
              <a:rPr lang="de-DE" sz="1100" dirty="0"/>
              <a:t> </a:t>
            </a:r>
            <a:r>
              <a:rPr lang="de-DE" sz="1100" dirty="0" err="1"/>
              <a:t>are</a:t>
            </a:r>
            <a:r>
              <a:rPr lang="de-DE" sz="1100" dirty="0"/>
              <a:t> </a:t>
            </a:r>
            <a:r>
              <a:rPr lang="de-DE" sz="1100" dirty="0" err="1"/>
              <a:t>currently</a:t>
            </a:r>
            <a:r>
              <a:rPr lang="de-DE" sz="1100" dirty="0"/>
              <a:t> </a:t>
            </a:r>
            <a:r>
              <a:rPr lang="de-DE" sz="1100" dirty="0" err="1"/>
              <a:t>unused</a:t>
            </a:r>
            <a:r>
              <a:rPr lang="de-DE" sz="1100" dirty="0"/>
              <a:t> in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course</a:t>
            </a:r>
            <a:r>
              <a:rPr lang="de-DE" sz="1100" dirty="0"/>
              <a:t> </a:t>
            </a:r>
            <a:r>
              <a:rPr lang="de-DE" sz="1100" dirty="0" err="1"/>
              <a:t>sequence</a:t>
            </a:r>
            <a:r>
              <a:rPr lang="de-DE" sz="1100" dirty="0"/>
              <a:t>.</a:t>
            </a:r>
          </a:p>
        </p:txBody>
      </p:sp>
      <p:cxnSp>
        <p:nvCxnSpPr>
          <p:cNvPr id="181" name="Gerader Verbinder 180">
            <a:extLst>
              <a:ext uri="{FF2B5EF4-FFF2-40B4-BE49-F238E27FC236}">
                <a16:creationId xmlns:a16="http://schemas.microsoft.com/office/drawing/2014/main" id="{EE4DD228-2AB3-480D-96EE-1042A2982861}"/>
              </a:ext>
            </a:extLst>
          </p:cNvPr>
          <p:cNvCxnSpPr>
            <a:cxnSpLocks/>
            <a:stCxn id="179" idx="3"/>
            <a:endCxn id="171" idx="1"/>
          </p:cNvCxnSpPr>
          <p:nvPr/>
        </p:nvCxnSpPr>
        <p:spPr>
          <a:xfrm flipV="1">
            <a:off x="2730547" y="2718693"/>
            <a:ext cx="2017379" cy="31484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84" name="Rechteck 183">
            <a:extLst>
              <a:ext uri="{FF2B5EF4-FFF2-40B4-BE49-F238E27FC236}">
                <a16:creationId xmlns:a16="http://schemas.microsoft.com/office/drawing/2014/main" id="{E91E910A-D9BD-43F8-B165-E6990ADF3F4B}"/>
              </a:ext>
            </a:extLst>
          </p:cNvPr>
          <p:cNvSpPr/>
          <p:nvPr/>
        </p:nvSpPr>
        <p:spPr>
          <a:xfrm>
            <a:off x="317387" y="1169264"/>
            <a:ext cx="2310063" cy="42573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sz="1100" dirty="0"/>
              <a:t>Marks and </a:t>
            </a:r>
            <a:r>
              <a:rPr lang="de-DE" sz="1100" dirty="0" err="1"/>
              <a:t>their</a:t>
            </a:r>
            <a:r>
              <a:rPr lang="de-DE" sz="1100" dirty="0"/>
              <a:t> </a:t>
            </a:r>
            <a:r>
              <a:rPr lang="de-DE" sz="1100" dirty="0" err="1"/>
              <a:t>associated</a:t>
            </a:r>
            <a:r>
              <a:rPr lang="de-DE" sz="1100" dirty="0"/>
              <a:t> </a:t>
            </a:r>
            <a:r>
              <a:rPr lang="de-DE" sz="1100" dirty="0" err="1"/>
              <a:t>role</a:t>
            </a:r>
            <a:r>
              <a:rPr lang="de-DE" sz="1100" dirty="0"/>
              <a:t> </a:t>
            </a:r>
            <a:r>
              <a:rPr lang="de-DE" sz="1100" dirty="0" err="1"/>
              <a:t>restored</a:t>
            </a:r>
            <a:r>
              <a:rPr lang="de-DE" sz="1100" dirty="0"/>
              <a:t> </a:t>
            </a:r>
            <a:r>
              <a:rPr lang="de-DE" sz="1100" dirty="0" err="1"/>
              <a:t>from</a:t>
            </a:r>
            <a:r>
              <a:rPr lang="de-DE" sz="1100" dirty="0"/>
              <a:t> </a:t>
            </a:r>
            <a:r>
              <a:rPr lang="de-DE" sz="1100" dirty="0" err="1"/>
              <a:t>the</a:t>
            </a:r>
            <a:r>
              <a:rPr lang="de-DE" sz="1100" dirty="0"/>
              <a:t> </a:t>
            </a:r>
            <a:r>
              <a:rPr lang="de-DE" sz="1100" dirty="0" err="1"/>
              <a:t>course</a:t>
            </a:r>
            <a:r>
              <a:rPr lang="de-DE" sz="1100" dirty="0"/>
              <a:t>.</a:t>
            </a:r>
          </a:p>
        </p:txBody>
      </p:sp>
      <p:grpSp>
        <p:nvGrpSpPr>
          <p:cNvPr id="194" name="Gruppieren 193">
            <a:extLst>
              <a:ext uri="{FF2B5EF4-FFF2-40B4-BE49-F238E27FC236}">
                <a16:creationId xmlns:a16="http://schemas.microsoft.com/office/drawing/2014/main" id="{EF721177-7DC7-4AE0-9A16-1A673D5357BF}"/>
              </a:ext>
            </a:extLst>
          </p:cNvPr>
          <p:cNvGrpSpPr/>
          <p:nvPr/>
        </p:nvGrpSpPr>
        <p:grpSpPr>
          <a:xfrm>
            <a:off x="6077148" y="1004165"/>
            <a:ext cx="192169" cy="172046"/>
            <a:chOff x="7891528" y="427523"/>
            <a:chExt cx="453978" cy="406440"/>
          </a:xfrm>
        </p:grpSpPr>
        <p:sp>
          <p:nvSpPr>
            <p:cNvPr id="195" name="Ellipse 194">
              <a:extLst>
                <a:ext uri="{FF2B5EF4-FFF2-40B4-BE49-F238E27FC236}">
                  <a16:creationId xmlns:a16="http://schemas.microsoft.com/office/drawing/2014/main" id="{AD4A9D09-56CF-4088-BDED-FFEAD4CBE68D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6" name="Gerader Verbinder 195">
              <a:extLst>
                <a:ext uri="{FF2B5EF4-FFF2-40B4-BE49-F238E27FC236}">
                  <a16:creationId xmlns:a16="http://schemas.microsoft.com/office/drawing/2014/main" id="{304A60F0-7A3D-45E3-AC70-9DC705DF9E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7" name="Gerader Verbinder 196">
              <a:extLst>
                <a:ext uri="{FF2B5EF4-FFF2-40B4-BE49-F238E27FC236}">
                  <a16:creationId xmlns:a16="http://schemas.microsoft.com/office/drawing/2014/main" id="{BAAB3072-4D5E-4392-B88B-A369CFC37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8" name="Gruppieren 197">
            <a:extLst>
              <a:ext uri="{FF2B5EF4-FFF2-40B4-BE49-F238E27FC236}">
                <a16:creationId xmlns:a16="http://schemas.microsoft.com/office/drawing/2014/main" id="{474C104E-FCB0-4FF3-AFE4-C009B59F8F59}"/>
              </a:ext>
            </a:extLst>
          </p:cNvPr>
          <p:cNvGrpSpPr/>
          <p:nvPr/>
        </p:nvGrpSpPr>
        <p:grpSpPr>
          <a:xfrm>
            <a:off x="6077148" y="684343"/>
            <a:ext cx="192169" cy="172046"/>
            <a:chOff x="7891528" y="427523"/>
            <a:chExt cx="453978" cy="406440"/>
          </a:xfrm>
        </p:grpSpPr>
        <p:sp>
          <p:nvSpPr>
            <p:cNvPr id="199" name="Ellipse 198">
              <a:extLst>
                <a:ext uri="{FF2B5EF4-FFF2-40B4-BE49-F238E27FC236}">
                  <a16:creationId xmlns:a16="http://schemas.microsoft.com/office/drawing/2014/main" id="{11D6A365-9CB9-455C-806C-CA9291F2D8B0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0" name="Gerader Verbinder 199">
              <a:extLst>
                <a:ext uri="{FF2B5EF4-FFF2-40B4-BE49-F238E27FC236}">
                  <a16:creationId xmlns:a16="http://schemas.microsoft.com/office/drawing/2014/main" id="{35800DEC-2120-4560-9150-8022C03C63C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1" name="Gerader Verbinder 200">
              <a:extLst>
                <a:ext uri="{FF2B5EF4-FFF2-40B4-BE49-F238E27FC236}">
                  <a16:creationId xmlns:a16="http://schemas.microsoft.com/office/drawing/2014/main" id="{CAB8B1DA-EBC0-4AD2-9B50-59370268E5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0" name="Gruppieren 209">
            <a:extLst>
              <a:ext uri="{FF2B5EF4-FFF2-40B4-BE49-F238E27FC236}">
                <a16:creationId xmlns:a16="http://schemas.microsoft.com/office/drawing/2014/main" id="{1510D3F7-2AB6-4424-B7DE-24F4719F128D}"/>
              </a:ext>
            </a:extLst>
          </p:cNvPr>
          <p:cNvGrpSpPr/>
          <p:nvPr/>
        </p:nvGrpSpPr>
        <p:grpSpPr>
          <a:xfrm>
            <a:off x="6077148" y="1678043"/>
            <a:ext cx="192169" cy="172046"/>
            <a:chOff x="7891528" y="427523"/>
            <a:chExt cx="453978" cy="406440"/>
          </a:xfrm>
        </p:grpSpPr>
        <p:sp>
          <p:nvSpPr>
            <p:cNvPr id="211" name="Ellipse 210">
              <a:extLst>
                <a:ext uri="{FF2B5EF4-FFF2-40B4-BE49-F238E27FC236}">
                  <a16:creationId xmlns:a16="http://schemas.microsoft.com/office/drawing/2014/main" id="{54F7CA12-3039-4070-A4F9-F00CCBFB2181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2" name="Gerader Verbinder 211">
              <a:extLst>
                <a:ext uri="{FF2B5EF4-FFF2-40B4-BE49-F238E27FC236}">
                  <a16:creationId xmlns:a16="http://schemas.microsoft.com/office/drawing/2014/main" id="{28E47777-3CD0-4B74-BE6C-A79ABF9F61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3" name="Gerader Verbinder 212">
              <a:extLst>
                <a:ext uri="{FF2B5EF4-FFF2-40B4-BE49-F238E27FC236}">
                  <a16:creationId xmlns:a16="http://schemas.microsoft.com/office/drawing/2014/main" id="{40E270F0-8D99-4E5E-92B2-CF393B1A69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14" name="Gruppieren 213">
            <a:extLst>
              <a:ext uri="{FF2B5EF4-FFF2-40B4-BE49-F238E27FC236}">
                <a16:creationId xmlns:a16="http://schemas.microsoft.com/office/drawing/2014/main" id="{CB0AF626-E824-4405-BF35-24D009BA382A}"/>
              </a:ext>
            </a:extLst>
          </p:cNvPr>
          <p:cNvGrpSpPr/>
          <p:nvPr/>
        </p:nvGrpSpPr>
        <p:grpSpPr>
          <a:xfrm>
            <a:off x="6077148" y="2006253"/>
            <a:ext cx="192169" cy="172046"/>
            <a:chOff x="7891528" y="427523"/>
            <a:chExt cx="453978" cy="406440"/>
          </a:xfrm>
        </p:grpSpPr>
        <p:sp>
          <p:nvSpPr>
            <p:cNvPr id="215" name="Ellipse 214">
              <a:extLst>
                <a:ext uri="{FF2B5EF4-FFF2-40B4-BE49-F238E27FC236}">
                  <a16:creationId xmlns:a16="http://schemas.microsoft.com/office/drawing/2014/main" id="{3F7A7A26-1139-4F12-8461-3FDBC781D8A7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16" name="Gerader Verbinder 215">
              <a:extLst>
                <a:ext uri="{FF2B5EF4-FFF2-40B4-BE49-F238E27FC236}">
                  <a16:creationId xmlns:a16="http://schemas.microsoft.com/office/drawing/2014/main" id="{203DD5FE-B47C-4C38-88F7-EC729DF8A5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7" name="Gerader Verbinder 216">
              <a:extLst>
                <a:ext uri="{FF2B5EF4-FFF2-40B4-BE49-F238E27FC236}">
                  <a16:creationId xmlns:a16="http://schemas.microsoft.com/office/drawing/2014/main" id="{24AA469A-ABBE-4486-B804-026B243D8D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1" name="Gruppieren 220">
            <a:extLst>
              <a:ext uri="{FF2B5EF4-FFF2-40B4-BE49-F238E27FC236}">
                <a16:creationId xmlns:a16="http://schemas.microsoft.com/office/drawing/2014/main" id="{CBE9AB6A-500E-4C0A-AE14-A4CCAA00F179}"/>
              </a:ext>
            </a:extLst>
          </p:cNvPr>
          <p:cNvGrpSpPr/>
          <p:nvPr/>
        </p:nvGrpSpPr>
        <p:grpSpPr>
          <a:xfrm>
            <a:off x="5322009" y="1043256"/>
            <a:ext cx="45719" cy="110216"/>
            <a:chOff x="5309937" y="5293895"/>
            <a:chExt cx="449178" cy="1082842"/>
          </a:xfrm>
        </p:grpSpPr>
        <p:sp>
          <p:nvSpPr>
            <p:cNvPr id="222" name="Ellipse 221">
              <a:extLst>
                <a:ext uri="{FF2B5EF4-FFF2-40B4-BE49-F238E27FC236}">
                  <a16:creationId xmlns:a16="http://schemas.microsoft.com/office/drawing/2014/main" id="{8D112C4B-CDDD-46D0-B37B-ADF05CDA9600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3" name="Gerader Verbinder 222">
              <a:extLst>
                <a:ext uri="{FF2B5EF4-FFF2-40B4-BE49-F238E27FC236}">
                  <a16:creationId xmlns:a16="http://schemas.microsoft.com/office/drawing/2014/main" id="{D1C61B5A-6053-472C-BC4E-164E2085C6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4" name="Gleichschenkliges Dreieck 223">
              <a:extLst>
                <a:ext uri="{FF2B5EF4-FFF2-40B4-BE49-F238E27FC236}">
                  <a16:creationId xmlns:a16="http://schemas.microsoft.com/office/drawing/2014/main" id="{7B9FA8D4-FBEB-4AF1-8D16-15814D93423E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57" name="Gruppieren 156">
            <a:extLst>
              <a:ext uri="{FF2B5EF4-FFF2-40B4-BE49-F238E27FC236}">
                <a16:creationId xmlns:a16="http://schemas.microsoft.com/office/drawing/2014/main" id="{B90BA847-310F-44EB-BB7A-B3274DE31852}"/>
              </a:ext>
            </a:extLst>
          </p:cNvPr>
          <p:cNvGrpSpPr/>
          <p:nvPr/>
        </p:nvGrpSpPr>
        <p:grpSpPr>
          <a:xfrm>
            <a:off x="6061279" y="1358787"/>
            <a:ext cx="192169" cy="172046"/>
            <a:chOff x="7891528" y="427523"/>
            <a:chExt cx="453978" cy="406440"/>
          </a:xfrm>
        </p:grpSpPr>
        <p:sp>
          <p:nvSpPr>
            <p:cNvPr id="163" name="Ellipse 162">
              <a:extLst>
                <a:ext uri="{FF2B5EF4-FFF2-40B4-BE49-F238E27FC236}">
                  <a16:creationId xmlns:a16="http://schemas.microsoft.com/office/drawing/2014/main" id="{DFD9CA69-D77A-4920-8496-FDE46B3FB3FA}"/>
                </a:ext>
              </a:extLst>
            </p:cNvPr>
            <p:cNvSpPr/>
            <p:nvPr/>
          </p:nvSpPr>
          <p:spPr>
            <a:xfrm>
              <a:off x="7988968" y="497305"/>
              <a:ext cx="295048" cy="265310"/>
            </a:xfrm>
            <a:prstGeom prst="ellipse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64" name="Gerader Verbinder 163">
              <a:extLst>
                <a:ext uri="{FF2B5EF4-FFF2-40B4-BE49-F238E27FC236}">
                  <a16:creationId xmlns:a16="http://schemas.microsoft.com/office/drawing/2014/main" id="{ABD811D3-6A4D-4E45-836F-597CF04059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91528" y="629742"/>
              <a:ext cx="453978" cy="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5" name="Gerader Verbinder 164">
              <a:extLst>
                <a:ext uri="{FF2B5EF4-FFF2-40B4-BE49-F238E27FC236}">
                  <a16:creationId xmlns:a16="http://schemas.microsoft.com/office/drawing/2014/main" id="{77A10E84-0423-4111-9598-368B830163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37759" y="427523"/>
              <a:ext cx="0" cy="406440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Geschweifte Klammer links 2">
            <a:extLst>
              <a:ext uri="{FF2B5EF4-FFF2-40B4-BE49-F238E27FC236}">
                <a16:creationId xmlns:a16="http://schemas.microsoft.com/office/drawing/2014/main" id="{97FD6801-B60F-4D0C-BE51-78917CC40BE3}"/>
              </a:ext>
            </a:extLst>
          </p:cNvPr>
          <p:cNvSpPr/>
          <p:nvPr/>
        </p:nvSpPr>
        <p:spPr>
          <a:xfrm>
            <a:off x="3657539" y="567870"/>
            <a:ext cx="375081" cy="1616293"/>
          </a:xfrm>
          <a:prstGeom prst="leftBrace">
            <a:avLst>
              <a:gd name="adj1" fmla="val 42549"/>
              <a:gd name="adj2" fmla="val 50000"/>
            </a:avLst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8" name="Gerader Verbinder 167">
            <a:extLst>
              <a:ext uri="{FF2B5EF4-FFF2-40B4-BE49-F238E27FC236}">
                <a16:creationId xmlns:a16="http://schemas.microsoft.com/office/drawing/2014/main" id="{714E2EEF-E118-4AE8-AE0E-CB3C9FB3236E}"/>
              </a:ext>
            </a:extLst>
          </p:cNvPr>
          <p:cNvCxnSpPr>
            <a:cxnSpLocks/>
            <a:stCxn id="184" idx="3"/>
            <a:endCxn id="3" idx="1"/>
          </p:cNvCxnSpPr>
          <p:nvPr/>
        </p:nvCxnSpPr>
        <p:spPr>
          <a:xfrm flipV="1">
            <a:off x="2627450" y="1376017"/>
            <a:ext cx="1030089" cy="6116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1" name="Geschweifte Klammer links 170">
            <a:extLst>
              <a:ext uri="{FF2B5EF4-FFF2-40B4-BE49-F238E27FC236}">
                <a16:creationId xmlns:a16="http://schemas.microsoft.com/office/drawing/2014/main" id="{CED7AC5E-482D-4DD8-B6ED-84EEBE9DC0A5}"/>
              </a:ext>
            </a:extLst>
          </p:cNvPr>
          <p:cNvSpPr/>
          <p:nvPr/>
        </p:nvSpPr>
        <p:spPr>
          <a:xfrm>
            <a:off x="4747926" y="2445077"/>
            <a:ext cx="375081" cy="547232"/>
          </a:xfrm>
          <a:prstGeom prst="leftBrace">
            <a:avLst>
              <a:gd name="adj1" fmla="val 25782"/>
              <a:gd name="adj2" fmla="val 50000"/>
            </a:avLst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72" name="Gruppieren 171">
            <a:extLst>
              <a:ext uri="{FF2B5EF4-FFF2-40B4-BE49-F238E27FC236}">
                <a16:creationId xmlns:a16="http://schemas.microsoft.com/office/drawing/2014/main" id="{3AB85CDB-7546-4C8B-908C-4A9AA49E94EC}"/>
              </a:ext>
            </a:extLst>
          </p:cNvPr>
          <p:cNvGrpSpPr/>
          <p:nvPr/>
        </p:nvGrpSpPr>
        <p:grpSpPr>
          <a:xfrm>
            <a:off x="8462211" y="5752240"/>
            <a:ext cx="192505" cy="464075"/>
            <a:chOff x="5309937" y="5293895"/>
            <a:chExt cx="449178" cy="1082842"/>
          </a:xfrm>
        </p:grpSpPr>
        <p:sp>
          <p:nvSpPr>
            <p:cNvPr id="173" name="Ellipse 172">
              <a:extLst>
                <a:ext uri="{FF2B5EF4-FFF2-40B4-BE49-F238E27FC236}">
                  <a16:creationId xmlns:a16="http://schemas.microsoft.com/office/drawing/2014/main" id="{DCE789FB-474A-4DD3-A8B8-EB6E7264CD15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80" name="Gerader Verbinder 179">
              <a:extLst>
                <a:ext uri="{FF2B5EF4-FFF2-40B4-BE49-F238E27FC236}">
                  <a16:creationId xmlns:a16="http://schemas.microsoft.com/office/drawing/2014/main" id="{4C5F6596-E6ED-4149-BE12-73C98CDC81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5" name="Gleichschenkliges Dreieck 184">
              <a:extLst>
                <a:ext uri="{FF2B5EF4-FFF2-40B4-BE49-F238E27FC236}">
                  <a16:creationId xmlns:a16="http://schemas.microsoft.com/office/drawing/2014/main" id="{AA03FBC8-318E-4C47-8AFA-60971475C424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186" name="Gerader Verbinder 185">
            <a:extLst>
              <a:ext uri="{FF2B5EF4-FFF2-40B4-BE49-F238E27FC236}">
                <a16:creationId xmlns:a16="http://schemas.microsoft.com/office/drawing/2014/main" id="{CA33EE58-3BEC-4266-A746-EBB52F1D5C88}"/>
              </a:ext>
            </a:extLst>
          </p:cNvPr>
          <p:cNvCxnSpPr>
            <a:stCxn id="173" idx="6"/>
            <a:endCxn id="238" idx="2"/>
          </p:cNvCxnSpPr>
          <p:nvPr/>
        </p:nvCxnSpPr>
        <p:spPr>
          <a:xfrm>
            <a:off x="8634091" y="6132094"/>
            <a:ext cx="127651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7" name="Gruppieren 186">
            <a:extLst>
              <a:ext uri="{FF2B5EF4-FFF2-40B4-BE49-F238E27FC236}">
                <a16:creationId xmlns:a16="http://schemas.microsoft.com/office/drawing/2014/main" id="{D2B3D440-FEDB-4486-8383-CF2ED8C5F977}"/>
              </a:ext>
            </a:extLst>
          </p:cNvPr>
          <p:cNvGrpSpPr/>
          <p:nvPr/>
        </p:nvGrpSpPr>
        <p:grpSpPr>
          <a:xfrm>
            <a:off x="8746557" y="4090507"/>
            <a:ext cx="192505" cy="464075"/>
            <a:chOff x="5309937" y="5293895"/>
            <a:chExt cx="449178" cy="1082842"/>
          </a:xfrm>
        </p:grpSpPr>
        <p:sp>
          <p:nvSpPr>
            <p:cNvPr id="189" name="Ellipse 188">
              <a:extLst>
                <a:ext uri="{FF2B5EF4-FFF2-40B4-BE49-F238E27FC236}">
                  <a16:creationId xmlns:a16="http://schemas.microsoft.com/office/drawing/2014/main" id="{D0615050-EFDE-4EE5-BA4C-03652A95809F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90" name="Gerader Verbinder 189">
              <a:extLst>
                <a:ext uri="{FF2B5EF4-FFF2-40B4-BE49-F238E27FC236}">
                  <a16:creationId xmlns:a16="http://schemas.microsoft.com/office/drawing/2014/main" id="{5C302BB7-710C-4B8B-AD3C-5FC66E6B8F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3" name="Gleichschenkliges Dreieck 192">
              <a:extLst>
                <a:ext uri="{FF2B5EF4-FFF2-40B4-BE49-F238E27FC236}">
                  <a16:creationId xmlns:a16="http://schemas.microsoft.com/office/drawing/2014/main" id="{EEA4BA29-C671-4552-A05F-9F0EE31A0A55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02" name="Gruppieren 201">
            <a:extLst>
              <a:ext uri="{FF2B5EF4-FFF2-40B4-BE49-F238E27FC236}">
                <a16:creationId xmlns:a16="http://schemas.microsoft.com/office/drawing/2014/main" id="{6DC24793-EE27-4CD8-967A-5E9D0717E04B}"/>
              </a:ext>
            </a:extLst>
          </p:cNvPr>
          <p:cNvGrpSpPr/>
          <p:nvPr/>
        </p:nvGrpSpPr>
        <p:grpSpPr>
          <a:xfrm>
            <a:off x="9604469" y="4090507"/>
            <a:ext cx="192505" cy="464075"/>
            <a:chOff x="5309937" y="5293895"/>
            <a:chExt cx="449178" cy="1082842"/>
          </a:xfrm>
        </p:grpSpPr>
        <p:sp>
          <p:nvSpPr>
            <p:cNvPr id="203" name="Ellipse 202">
              <a:extLst>
                <a:ext uri="{FF2B5EF4-FFF2-40B4-BE49-F238E27FC236}">
                  <a16:creationId xmlns:a16="http://schemas.microsoft.com/office/drawing/2014/main" id="{F51537EF-9C92-4C4E-A46D-C888B6D10A62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04" name="Gerader Verbinder 203">
              <a:extLst>
                <a:ext uri="{FF2B5EF4-FFF2-40B4-BE49-F238E27FC236}">
                  <a16:creationId xmlns:a16="http://schemas.microsoft.com/office/drawing/2014/main" id="{0FD537F8-0DD0-42AF-B12D-DB1D1266AD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>
              <a:solidFill>
                <a:srgbClr val="C00000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5" name="Gleichschenkliges Dreieck 204">
              <a:extLst>
                <a:ext uri="{FF2B5EF4-FFF2-40B4-BE49-F238E27FC236}">
                  <a16:creationId xmlns:a16="http://schemas.microsoft.com/office/drawing/2014/main" id="{29B4A2BC-C31E-400F-AFCA-33F8952BE293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>
              <a:solidFill>
                <a:srgbClr val="C0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29" name="Textfeld 228">
            <a:extLst>
              <a:ext uri="{FF2B5EF4-FFF2-40B4-BE49-F238E27FC236}">
                <a16:creationId xmlns:a16="http://schemas.microsoft.com/office/drawing/2014/main" id="{54FC7D08-5128-4C80-8898-7FDD3A9F96B9}"/>
              </a:ext>
            </a:extLst>
          </p:cNvPr>
          <p:cNvSpPr txBox="1"/>
          <p:nvPr/>
        </p:nvSpPr>
        <p:spPr>
          <a:xfrm>
            <a:off x="11691842" y="2239865"/>
            <a:ext cx="192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1</a:t>
            </a:r>
          </a:p>
        </p:txBody>
      </p:sp>
      <p:sp>
        <p:nvSpPr>
          <p:cNvPr id="230" name="Textfeld 229">
            <a:extLst>
              <a:ext uri="{FF2B5EF4-FFF2-40B4-BE49-F238E27FC236}">
                <a16:creationId xmlns:a16="http://schemas.microsoft.com/office/drawing/2014/main" id="{7444AC19-9753-471E-A173-D1D6E1AD3553}"/>
              </a:ext>
            </a:extLst>
          </p:cNvPr>
          <p:cNvSpPr txBox="1"/>
          <p:nvPr/>
        </p:nvSpPr>
        <p:spPr>
          <a:xfrm>
            <a:off x="9729629" y="4395249"/>
            <a:ext cx="50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4P</a:t>
            </a:r>
          </a:p>
        </p:txBody>
      </p:sp>
      <p:sp>
        <p:nvSpPr>
          <p:cNvPr id="231" name="Textfeld 230">
            <a:extLst>
              <a:ext uri="{FF2B5EF4-FFF2-40B4-BE49-F238E27FC236}">
                <a16:creationId xmlns:a16="http://schemas.microsoft.com/office/drawing/2014/main" id="{42CA25BA-974B-4829-92B9-E60F065ACFA8}"/>
              </a:ext>
            </a:extLst>
          </p:cNvPr>
          <p:cNvSpPr txBox="1"/>
          <p:nvPr/>
        </p:nvSpPr>
        <p:spPr>
          <a:xfrm>
            <a:off x="8822183" y="4395249"/>
            <a:ext cx="507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4S</a:t>
            </a:r>
          </a:p>
        </p:txBody>
      </p:sp>
      <p:grpSp>
        <p:nvGrpSpPr>
          <p:cNvPr id="232" name="Gruppieren 231">
            <a:extLst>
              <a:ext uri="{FF2B5EF4-FFF2-40B4-BE49-F238E27FC236}">
                <a16:creationId xmlns:a16="http://schemas.microsoft.com/office/drawing/2014/main" id="{F3B8B382-3AFB-4B69-ACC4-4828CA9DF855}"/>
              </a:ext>
            </a:extLst>
          </p:cNvPr>
          <p:cNvGrpSpPr/>
          <p:nvPr/>
        </p:nvGrpSpPr>
        <p:grpSpPr>
          <a:xfrm>
            <a:off x="11900378" y="1936366"/>
            <a:ext cx="192505" cy="464075"/>
            <a:chOff x="5309937" y="5293895"/>
            <a:chExt cx="449178" cy="1082842"/>
          </a:xfrm>
        </p:grpSpPr>
        <p:sp>
          <p:nvSpPr>
            <p:cNvPr id="233" name="Ellipse 232">
              <a:extLst>
                <a:ext uri="{FF2B5EF4-FFF2-40B4-BE49-F238E27FC236}">
                  <a16:creationId xmlns:a16="http://schemas.microsoft.com/office/drawing/2014/main" id="{FD61A2BB-EB2A-4501-BC27-DF2E1F8CF6F3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34" name="Gerader Verbinder 233">
              <a:extLst>
                <a:ext uri="{FF2B5EF4-FFF2-40B4-BE49-F238E27FC236}">
                  <a16:creationId xmlns:a16="http://schemas.microsoft.com/office/drawing/2014/main" id="{A005B16A-9752-4D25-975A-CAF0CC5AE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>
              <a:solidFill>
                <a:schemeClr val="accent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5" name="Gleichschenkliges Dreieck 234">
              <a:extLst>
                <a:ext uri="{FF2B5EF4-FFF2-40B4-BE49-F238E27FC236}">
                  <a16:creationId xmlns:a16="http://schemas.microsoft.com/office/drawing/2014/main" id="{2E281596-5AAB-4016-AA1D-5121F929A404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36" name="Textfeld 235">
            <a:extLst>
              <a:ext uri="{FF2B5EF4-FFF2-40B4-BE49-F238E27FC236}">
                <a16:creationId xmlns:a16="http://schemas.microsoft.com/office/drawing/2014/main" id="{B419C4E2-03CC-4633-BD1B-A1342330EE1A}"/>
              </a:ext>
            </a:extLst>
          </p:cNvPr>
          <p:cNvSpPr txBox="1"/>
          <p:nvPr/>
        </p:nvSpPr>
        <p:spPr>
          <a:xfrm>
            <a:off x="8284016" y="6202564"/>
            <a:ext cx="1045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Pin End</a:t>
            </a:r>
          </a:p>
        </p:txBody>
      </p:sp>
      <p:grpSp>
        <p:nvGrpSpPr>
          <p:cNvPr id="237" name="Gruppieren 236">
            <a:extLst>
              <a:ext uri="{FF2B5EF4-FFF2-40B4-BE49-F238E27FC236}">
                <a16:creationId xmlns:a16="http://schemas.microsoft.com/office/drawing/2014/main" id="{8DF672B8-CA31-4C79-B1E6-D8D1C1C5A0BA}"/>
              </a:ext>
            </a:extLst>
          </p:cNvPr>
          <p:cNvGrpSpPr/>
          <p:nvPr/>
        </p:nvGrpSpPr>
        <p:grpSpPr>
          <a:xfrm>
            <a:off x="9910605" y="5923528"/>
            <a:ext cx="192486" cy="417131"/>
            <a:chOff x="6638015" y="5923528"/>
            <a:chExt cx="192486" cy="417131"/>
          </a:xfrm>
        </p:grpSpPr>
        <p:sp>
          <p:nvSpPr>
            <p:cNvPr id="238" name="Rechteck: obere Ecken abgeschnitten 237">
              <a:extLst>
                <a:ext uri="{FF2B5EF4-FFF2-40B4-BE49-F238E27FC236}">
                  <a16:creationId xmlns:a16="http://schemas.microsoft.com/office/drawing/2014/main" id="{E22AD674-D012-40AE-872C-3BED5A4F6F13}"/>
                </a:ext>
              </a:extLst>
            </p:cNvPr>
            <p:cNvSpPr/>
            <p:nvPr/>
          </p:nvSpPr>
          <p:spPr>
            <a:xfrm>
              <a:off x="6638015" y="5923528"/>
              <a:ext cx="192486" cy="417131"/>
            </a:xfrm>
            <a:prstGeom prst="snip2SameRect">
              <a:avLst>
                <a:gd name="adj1" fmla="val 50000"/>
                <a:gd name="adj2" fmla="val 0"/>
              </a:avLst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>
              <a:extLst>
                <a:ext uri="{FF2B5EF4-FFF2-40B4-BE49-F238E27FC236}">
                  <a16:creationId xmlns:a16="http://schemas.microsoft.com/office/drawing/2014/main" id="{F4A36AA6-CFB0-4C1B-A7DE-9038C14FB425}"/>
                </a:ext>
              </a:extLst>
            </p:cNvPr>
            <p:cNvSpPr/>
            <p:nvPr/>
          </p:nvSpPr>
          <p:spPr>
            <a:xfrm>
              <a:off x="6713220" y="6124474"/>
              <a:ext cx="45719" cy="45719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0" name="Textfeld 239">
            <a:extLst>
              <a:ext uri="{FF2B5EF4-FFF2-40B4-BE49-F238E27FC236}">
                <a16:creationId xmlns:a16="http://schemas.microsoft.com/office/drawing/2014/main" id="{26476469-34B8-4169-B668-58559BC791C7}"/>
              </a:ext>
            </a:extLst>
          </p:cNvPr>
          <p:cNvSpPr txBox="1"/>
          <p:nvPr/>
        </p:nvSpPr>
        <p:spPr>
          <a:xfrm>
            <a:off x="10164697" y="6181022"/>
            <a:ext cx="1293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Start Boat</a:t>
            </a:r>
          </a:p>
        </p:txBody>
      </p:sp>
      <p:sp>
        <p:nvSpPr>
          <p:cNvPr id="241" name="Freihandform: Form 240">
            <a:extLst>
              <a:ext uri="{FF2B5EF4-FFF2-40B4-BE49-F238E27FC236}">
                <a16:creationId xmlns:a16="http://schemas.microsoft.com/office/drawing/2014/main" id="{3660F196-B34A-417D-A75B-5C569E60EAA5}"/>
              </a:ext>
            </a:extLst>
          </p:cNvPr>
          <p:cNvSpPr/>
          <p:nvPr/>
        </p:nvSpPr>
        <p:spPr>
          <a:xfrm>
            <a:off x="9262703" y="2031937"/>
            <a:ext cx="2953733" cy="4425010"/>
          </a:xfrm>
          <a:custGeom>
            <a:avLst/>
            <a:gdLst>
              <a:gd name="connsiteX0" fmla="*/ 162034 w 2953733"/>
              <a:gd name="connsiteY0" fmla="*/ 4425010 h 4425010"/>
              <a:gd name="connsiteX1" fmla="*/ 2792939 w 2953733"/>
              <a:gd name="connsiteY1" fmla="*/ 518758 h 4425010"/>
              <a:gd name="connsiteX2" fmla="*/ 2415950 w 2953733"/>
              <a:gd name="connsiteY2" fmla="*/ 221979 h 4425010"/>
              <a:gd name="connsiteX3" fmla="*/ 362560 w 2953733"/>
              <a:gd name="connsiteY3" fmla="*/ 2195158 h 4425010"/>
              <a:gd name="connsiteX4" fmla="*/ 659339 w 2953733"/>
              <a:gd name="connsiteY4" fmla="*/ 2451831 h 4425010"/>
              <a:gd name="connsiteX5" fmla="*/ 2744813 w 2953733"/>
              <a:gd name="connsiteY5" fmla="*/ 478652 h 4425010"/>
              <a:gd name="connsiteX6" fmla="*/ 2472097 w 2953733"/>
              <a:gd name="connsiteY6" fmla="*/ 294168 h 4425010"/>
              <a:gd name="connsiteX7" fmla="*/ 282350 w 2953733"/>
              <a:gd name="connsiteY7" fmla="*/ 2347558 h 4425010"/>
              <a:gd name="connsiteX8" fmla="*/ 25676 w 2953733"/>
              <a:gd name="connsiteY8" fmla="*/ 4344800 h 4425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53733" h="4425010">
                <a:moveTo>
                  <a:pt x="162034" y="4425010"/>
                </a:moveTo>
                <a:cubicBezTo>
                  <a:pt x="1289660" y="2822136"/>
                  <a:pt x="2417286" y="1219263"/>
                  <a:pt x="2792939" y="518758"/>
                </a:cubicBezTo>
                <a:cubicBezTo>
                  <a:pt x="3168592" y="-181747"/>
                  <a:pt x="2821013" y="-57421"/>
                  <a:pt x="2415950" y="221979"/>
                </a:cubicBezTo>
                <a:cubicBezTo>
                  <a:pt x="2010887" y="501379"/>
                  <a:pt x="655328" y="1823516"/>
                  <a:pt x="362560" y="2195158"/>
                </a:cubicBezTo>
                <a:cubicBezTo>
                  <a:pt x="69792" y="2566800"/>
                  <a:pt x="262297" y="2737915"/>
                  <a:pt x="659339" y="2451831"/>
                </a:cubicBezTo>
                <a:cubicBezTo>
                  <a:pt x="1056381" y="2165747"/>
                  <a:pt x="2442687" y="838262"/>
                  <a:pt x="2744813" y="478652"/>
                </a:cubicBezTo>
                <a:cubicBezTo>
                  <a:pt x="3046939" y="119041"/>
                  <a:pt x="2882508" y="-17316"/>
                  <a:pt x="2472097" y="294168"/>
                </a:cubicBezTo>
                <a:cubicBezTo>
                  <a:pt x="2061686" y="605652"/>
                  <a:pt x="690087" y="1672453"/>
                  <a:pt x="282350" y="2347558"/>
                </a:cubicBezTo>
                <a:cubicBezTo>
                  <a:pt x="-125387" y="3022663"/>
                  <a:pt x="29687" y="4229832"/>
                  <a:pt x="25676" y="434480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2" name="Gruppieren 241">
            <a:extLst>
              <a:ext uri="{FF2B5EF4-FFF2-40B4-BE49-F238E27FC236}">
                <a16:creationId xmlns:a16="http://schemas.microsoft.com/office/drawing/2014/main" id="{B8DB2EBA-31F8-4FEF-9842-561B3AF31FFF}"/>
              </a:ext>
            </a:extLst>
          </p:cNvPr>
          <p:cNvGrpSpPr/>
          <p:nvPr/>
        </p:nvGrpSpPr>
        <p:grpSpPr>
          <a:xfrm>
            <a:off x="9302440" y="1872771"/>
            <a:ext cx="192505" cy="464075"/>
            <a:chOff x="5309937" y="5293895"/>
            <a:chExt cx="449178" cy="1082842"/>
          </a:xfrm>
        </p:grpSpPr>
        <p:sp>
          <p:nvSpPr>
            <p:cNvPr id="243" name="Ellipse 242">
              <a:extLst>
                <a:ext uri="{FF2B5EF4-FFF2-40B4-BE49-F238E27FC236}">
                  <a16:creationId xmlns:a16="http://schemas.microsoft.com/office/drawing/2014/main" id="{47FB5BD6-55E9-48F1-BC3A-160F6CDC611E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4" name="Gerader Verbinder 243">
              <a:extLst>
                <a:ext uri="{FF2B5EF4-FFF2-40B4-BE49-F238E27FC236}">
                  <a16:creationId xmlns:a16="http://schemas.microsoft.com/office/drawing/2014/main" id="{C53584C3-6281-45D4-8925-368B49DA4B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5" name="Gleichschenkliges Dreieck 244">
              <a:extLst>
                <a:ext uri="{FF2B5EF4-FFF2-40B4-BE49-F238E27FC236}">
                  <a16:creationId xmlns:a16="http://schemas.microsoft.com/office/drawing/2014/main" id="{AE4FD041-5797-42C5-8B0C-A483A79D7574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6" name="Gruppieren 245">
            <a:extLst>
              <a:ext uri="{FF2B5EF4-FFF2-40B4-BE49-F238E27FC236}">
                <a16:creationId xmlns:a16="http://schemas.microsoft.com/office/drawing/2014/main" id="{44A6935C-C1EE-415F-A47C-08F9A9B94EBD}"/>
              </a:ext>
            </a:extLst>
          </p:cNvPr>
          <p:cNvGrpSpPr/>
          <p:nvPr/>
        </p:nvGrpSpPr>
        <p:grpSpPr>
          <a:xfrm>
            <a:off x="7650897" y="1845270"/>
            <a:ext cx="192505" cy="464075"/>
            <a:chOff x="5309937" y="5293895"/>
            <a:chExt cx="449178" cy="1082842"/>
          </a:xfrm>
        </p:grpSpPr>
        <p:sp>
          <p:nvSpPr>
            <p:cNvPr id="247" name="Ellipse 246">
              <a:extLst>
                <a:ext uri="{FF2B5EF4-FFF2-40B4-BE49-F238E27FC236}">
                  <a16:creationId xmlns:a16="http://schemas.microsoft.com/office/drawing/2014/main" id="{E4DAB69B-7D2F-4B33-8531-371DA7148FC2}"/>
                </a:ext>
              </a:extLst>
            </p:cNvPr>
            <p:cNvSpPr/>
            <p:nvPr/>
          </p:nvSpPr>
          <p:spPr>
            <a:xfrm>
              <a:off x="5309937" y="5983705"/>
              <a:ext cx="401052" cy="393032"/>
            </a:xfrm>
            <a:prstGeom prst="ellips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48" name="Gerader Verbinder 247">
              <a:extLst>
                <a:ext uri="{FF2B5EF4-FFF2-40B4-BE49-F238E27FC236}">
                  <a16:creationId xmlns:a16="http://schemas.microsoft.com/office/drawing/2014/main" id="{DE464A8A-B5E7-4E6A-81C0-0401F83EC8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86400" y="5293895"/>
              <a:ext cx="0" cy="689811"/>
            </a:xfrm>
            <a:prstGeom prst="line">
              <a:avLst/>
            </a:prstGeom>
            <a:ln w="12700"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9" name="Gleichschenkliges Dreieck 248">
              <a:extLst>
                <a:ext uri="{FF2B5EF4-FFF2-40B4-BE49-F238E27FC236}">
                  <a16:creationId xmlns:a16="http://schemas.microsoft.com/office/drawing/2014/main" id="{7006AF53-538A-4243-BBD9-3357C9B5957B}"/>
                </a:ext>
              </a:extLst>
            </p:cNvPr>
            <p:cNvSpPr/>
            <p:nvPr/>
          </p:nvSpPr>
          <p:spPr>
            <a:xfrm rot="5400000">
              <a:off x="5458326" y="5321969"/>
              <a:ext cx="328863" cy="272715"/>
            </a:xfrm>
            <a:prstGeom prst="triangle">
              <a:avLst/>
            </a:prstGeom>
            <a:ln>
              <a:solidFill>
                <a:schemeClr val="accent2">
                  <a:lumMod val="60000"/>
                  <a:lumOff val="40000"/>
                </a:schemeClr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880596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291</Words>
  <Application>Microsoft Office PowerPoint</Application>
  <PresentationFormat>Breitbild</PresentationFormat>
  <Paragraphs>173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Steffen Jacobs</dc:creator>
  <cp:lastModifiedBy>Steffen Jacobs</cp:lastModifiedBy>
  <cp:revision>102</cp:revision>
  <dcterms:created xsi:type="dcterms:W3CDTF">2019-08-06T15:30:42Z</dcterms:created>
  <dcterms:modified xsi:type="dcterms:W3CDTF">2019-08-12T14:37:31Z</dcterms:modified>
</cp:coreProperties>
</file>