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notesSlides/_rels/notesSlide13.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13.xml" ContentType="application/vnd.openxmlformats-officedocument.presentationml.notesSlide+xml"/>
  <Override PartName="/ppt/_rels/presentation.xml.rels" ContentType="application/vnd.openxmlformats-package.relationships+xml"/>
  <Override PartName="/ppt/media/image23.png" ContentType="image/png"/>
  <Override PartName="/ppt/media/image22.png" ContentType="image/png"/>
  <Override PartName="/ppt/media/image27.png" ContentType="image/png"/>
  <Override PartName="/ppt/media/image28.png" ContentType="image/png"/>
  <Override PartName="/ppt/media/image5.png" ContentType="image/png"/>
  <Override PartName="/ppt/media/image30.png" ContentType="image/png"/>
  <Override PartName="/ppt/media/image10.png" ContentType="image/png"/>
  <Override PartName="/ppt/media/image29.png" ContentType="image/png"/>
  <Override PartName="/ppt/media/image6.png" ContentType="image/png"/>
  <Override PartName="/ppt/media/image4.png" ContentType="image/png"/>
  <Override PartName="/ppt/media/image12.jpeg" ContentType="image/jpeg"/>
  <Override PartName="/ppt/media/image13.png" ContentType="image/png"/>
  <Override PartName="/ppt/media/image11.png" ContentType="image/png"/>
  <Override PartName="/ppt/media/image7.png" ContentType="image/png"/>
  <Override PartName="/ppt/media/image8.png" ContentType="image/png"/>
  <Override PartName="/ppt/media/image9.png" ContentType="image/png"/>
  <Override PartName="/ppt/media/image3.png" ContentType="image/png"/>
  <Override PartName="/ppt/media/image17.jpeg" ContentType="image/jpeg"/>
  <Override PartName="/ppt/media/image26.png" ContentType="image/png"/>
  <Override PartName="/ppt/media/image2.png" ContentType="image/png"/>
  <Override PartName="/ppt/media/image25.png" ContentType="image/png"/>
  <Override PartName="/ppt/media/image31.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8.png" ContentType="image/png"/>
  <Override PartName="/ppt/media/image20.png" ContentType="image/png"/>
  <Override PartName="/ppt/media/image19.png" ContentType="image/png"/>
  <Override PartName="/ppt/media/image21.png" ContentType="image/png"/>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35.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6.xml.rels" ContentType="application/vnd.openxmlformats-package.relationships+xml"/>
  <Override PartName="/ppt/slideLayouts/_rels/slideLayout81.xml.rels" ContentType="application/vnd.openxmlformats-package.relationships+xml"/>
  <Override PartName="/ppt/slideLayouts/_rels/slideLayout65.xml.rels" ContentType="application/vnd.openxmlformats-package.relationships+xml"/>
  <Override PartName="/ppt/slideLayouts/_rels/slideLayout74.xml.rels" ContentType="application/vnd.openxmlformats-package.relationships+xml"/>
  <Override PartName="/ppt/slideLayouts/_rels/slideLayout58.xml.rels" ContentType="application/vnd.openxmlformats-package.relationships+xml"/>
  <Override PartName="/ppt/slideLayouts/_rels/slideLayout8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64.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28.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79.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1.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_rels/slide5.xml.rels" ContentType="application/vnd.openxmlformats-package.relationships+xml"/>
  <Override PartName="/ppt/slides/_rels/slide3.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Lst>
  <p:sldSz cx="12195175" cy="6858000"/>
  <p:notesSz cx="6797675" cy="992822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notesMaster" Target="notesMasters/notesMaster1.xml"/><Relationship Id="rId10" Type="http://schemas.openxmlformats.org/officeDocument/2006/relationships/slide" Target="slides/slide1.xml"/><Relationship Id="rId11" Type="http://schemas.openxmlformats.org/officeDocument/2006/relationships/slide" Target="slides/slide2.xml"/><Relationship Id="rId12" Type="http://schemas.openxmlformats.org/officeDocument/2006/relationships/slide" Target="slides/slide3.xml"/><Relationship Id="rId13" Type="http://schemas.openxmlformats.org/officeDocument/2006/relationships/slide" Target="slides/slide4.xml"/><Relationship Id="rId14" Type="http://schemas.openxmlformats.org/officeDocument/2006/relationships/slide" Target="slides/slide5.xml"/><Relationship Id="rId15" Type="http://schemas.openxmlformats.org/officeDocument/2006/relationships/slide" Target="slides/slide6.xml"/><Relationship Id="rId16" Type="http://schemas.openxmlformats.org/officeDocument/2006/relationships/slide" Target="slides/slide7.xml"/><Relationship Id="rId17" Type="http://schemas.openxmlformats.org/officeDocument/2006/relationships/slide" Target="slides/slide8.xml"/><Relationship Id="rId18" Type="http://schemas.openxmlformats.org/officeDocument/2006/relationships/slide" Target="slides/slide9.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
</Relationships>
</file>

<file path=ppt/notesMasters/_rels/notesMaster1.xml.rels><?xml version="1.0" encoding="UTF-8"?>
<Relationships xmlns="http://schemas.openxmlformats.org/package/2006/relationships"><Relationship Id="rId1" Type="http://schemas.openxmlformats.org/officeDocument/2006/relationships/theme" Target="../theme/theme8.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de-DE" sz="2100" spc="-1" strike="noStrike">
                <a:solidFill>
                  <a:srgbClr val="ffffff"/>
                </a:solidFill>
                <a:latin typeface="Arial"/>
              </a:rPr>
              <a:t>Click to move the slide</a:t>
            </a:r>
            <a:endParaRPr b="0" lang="de-DE" sz="2100" spc="-1" strike="noStrike">
              <a:solidFill>
                <a:srgbClr val="ffffff"/>
              </a:solidFill>
              <a:latin typeface="Arial"/>
            </a:endParaRPr>
          </a:p>
        </p:txBody>
      </p:sp>
      <p:sp>
        <p:nvSpPr>
          <p:cNvPr id="306" name="PlaceHolder 2"/>
          <p:cNvSpPr>
            <a:spLocks noGrp="1"/>
          </p:cNvSpPr>
          <p:nvPr>
            <p:ph type="body"/>
          </p:nvPr>
        </p:nvSpPr>
        <p:spPr>
          <a:xfrm>
            <a:off x="777240" y="4777560"/>
            <a:ext cx="6217560" cy="4525920"/>
          </a:xfrm>
          <a:prstGeom prst="rect">
            <a:avLst/>
          </a:prstGeom>
        </p:spPr>
        <p:txBody>
          <a:bodyPr lIns="0" rIns="0" tIns="0" bIns="0">
            <a:noAutofit/>
          </a:bodyPr>
          <a:p>
            <a:r>
              <a:rPr b="0" lang="en-US" sz="2000" spc="-1" strike="noStrike">
                <a:latin typeface="Arial"/>
              </a:rPr>
              <a:t>Click to edit the notes format</a:t>
            </a:r>
            <a:endParaRPr b="0" lang="en-US" sz="2000" spc="-1" strike="noStrike">
              <a:latin typeface="Arial"/>
            </a:endParaRPr>
          </a:p>
        </p:txBody>
      </p:sp>
      <p:sp>
        <p:nvSpPr>
          <p:cNvPr id="307" name="PlaceHolder 3"/>
          <p:cNvSpPr>
            <a:spLocks noGrp="1"/>
          </p:cNvSpPr>
          <p:nvPr>
            <p:ph type="hdr"/>
          </p:nvPr>
        </p:nvSpPr>
        <p:spPr>
          <a:xfrm>
            <a:off x="0" y="0"/>
            <a:ext cx="3372840" cy="502560"/>
          </a:xfrm>
          <a:prstGeom prst="rect">
            <a:avLst/>
          </a:prstGeom>
        </p:spPr>
        <p:txBody>
          <a:bodyPr lIns="0" rIns="0" tIns="0" bIns="0">
            <a:noAutofit/>
          </a:bodyPr>
          <a:p>
            <a:r>
              <a:rPr b="0" lang="en-US" sz="1400" spc="-1" strike="noStrike">
                <a:latin typeface="Times New Roman"/>
              </a:rPr>
              <a:t>&lt;header&gt;</a:t>
            </a:r>
            <a:endParaRPr b="0" lang="en-US" sz="1400" spc="-1" strike="noStrike">
              <a:latin typeface="Times New Roman"/>
            </a:endParaRPr>
          </a:p>
        </p:txBody>
      </p:sp>
      <p:sp>
        <p:nvSpPr>
          <p:cNvPr id="308" name="PlaceHolder 4"/>
          <p:cNvSpPr>
            <a:spLocks noGrp="1"/>
          </p:cNvSpPr>
          <p:nvPr>
            <p:ph type="dt"/>
          </p:nvPr>
        </p:nvSpPr>
        <p:spPr>
          <a:xfrm>
            <a:off x="4399200" y="0"/>
            <a:ext cx="3372840" cy="502560"/>
          </a:xfrm>
          <a:prstGeom prst="rect">
            <a:avLst/>
          </a:prstGeom>
        </p:spPr>
        <p:txBody>
          <a:bodyPr lIns="0" rIns="0" tIns="0" bIns="0">
            <a:noAutofit/>
          </a:bodyPr>
          <a:p>
            <a:pPr algn="r"/>
            <a:r>
              <a:rPr b="0" lang="en-US" sz="1400" spc="-1" strike="noStrike">
                <a:latin typeface="Times New Roman"/>
              </a:rPr>
              <a:t>&lt;date/time&gt;</a:t>
            </a:r>
            <a:endParaRPr b="0" lang="en-US" sz="1400" spc="-1" strike="noStrike">
              <a:latin typeface="Times New Roman"/>
            </a:endParaRPr>
          </a:p>
        </p:txBody>
      </p:sp>
      <p:sp>
        <p:nvSpPr>
          <p:cNvPr id="309" name="PlaceHolder 5"/>
          <p:cNvSpPr>
            <a:spLocks noGrp="1"/>
          </p:cNvSpPr>
          <p:nvPr>
            <p:ph type="ftr"/>
          </p:nvPr>
        </p:nvSpPr>
        <p:spPr>
          <a:xfrm>
            <a:off x="0" y="9555480"/>
            <a:ext cx="3372840" cy="502560"/>
          </a:xfrm>
          <a:prstGeom prst="rect">
            <a:avLst/>
          </a:prstGeom>
        </p:spPr>
        <p:txBody>
          <a:bodyPr lIns="0" rIns="0" tIns="0" bIns="0" anchor="b">
            <a:noAutofit/>
          </a:bodyPr>
          <a:p>
            <a:r>
              <a:rPr b="0" lang="en-US" sz="1400" spc="-1" strike="noStrike">
                <a:latin typeface="Times New Roman"/>
              </a:rPr>
              <a:t>&lt;footer&gt;</a:t>
            </a:r>
            <a:endParaRPr b="0" lang="en-US" sz="1400" spc="-1" strike="noStrike">
              <a:latin typeface="Times New Roman"/>
            </a:endParaRPr>
          </a:p>
        </p:txBody>
      </p:sp>
      <p:sp>
        <p:nvSpPr>
          <p:cNvPr id="310"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8E170983-7CBB-4044-9DE4-6496560A474C}" type="slidenum">
              <a:rPr b="0" lang="en-US" sz="1400" spc="-1" strike="noStrike">
                <a:latin typeface="Times New Roman"/>
              </a:rPr>
              <a:t>&lt;number&gt;</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6" name="PlaceHolder 1"/>
          <p:cNvSpPr>
            <a:spLocks noGrp="1"/>
          </p:cNvSpPr>
          <p:nvPr>
            <p:ph type="sldImg"/>
          </p:nvPr>
        </p:nvSpPr>
        <p:spPr>
          <a:xfrm>
            <a:off x="270000" y="665280"/>
            <a:ext cx="6257520" cy="3519000"/>
          </a:xfrm>
          <a:prstGeom prst="rect">
            <a:avLst/>
          </a:prstGeom>
        </p:spPr>
      </p:sp>
      <p:sp>
        <p:nvSpPr>
          <p:cNvPr id="977" name="PlaceHolder 2"/>
          <p:cNvSpPr>
            <a:spLocks noGrp="1"/>
          </p:cNvSpPr>
          <p:nvPr>
            <p:ph type="body"/>
          </p:nvPr>
        </p:nvSpPr>
        <p:spPr>
          <a:xfrm>
            <a:off x="544320" y="4473360"/>
            <a:ext cx="5708880" cy="4954680"/>
          </a:xfrm>
          <a:prstGeom prst="rect">
            <a:avLst/>
          </a:prstGeom>
        </p:spPr>
        <p:txBody>
          <a:bodyPr lIns="0" rIns="0" tIns="0" bIns="0">
            <a:noAutofit/>
          </a:bodyPr>
          <a:p>
            <a:endParaRPr b="0" lang="en-US" sz="2000" spc="-1" strike="noStrike">
              <a:latin typeface="Arial"/>
            </a:endParaRPr>
          </a:p>
        </p:txBody>
      </p:sp>
      <p:sp>
        <p:nvSpPr>
          <p:cNvPr id="978" name="TextShape 3"/>
          <p:cNvSpPr txBox="1"/>
          <p:nvPr/>
        </p:nvSpPr>
        <p:spPr>
          <a:xfrm>
            <a:off x="2931480" y="9702000"/>
            <a:ext cx="934200" cy="222480"/>
          </a:xfrm>
          <a:prstGeom prst="rect">
            <a:avLst/>
          </a:prstGeom>
          <a:noFill/>
          <a:ln>
            <a:noFill/>
          </a:ln>
        </p:spPr>
        <p:txBody>
          <a:bodyPr anchor="b">
            <a:noAutofit/>
          </a:bodyPr>
          <a:p>
            <a:pPr algn="ctr">
              <a:lnSpc>
                <a:spcPct val="100000"/>
              </a:lnSpc>
            </a:pPr>
            <a:fld id="{8530B89E-FCFC-4B9C-9972-AD2CEEE4673E}" type="slidenum">
              <a:rPr b="0" lang="de-DE" sz="800" spc="-1" strike="noStrike">
                <a:solidFill>
                  <a:srgbClr val="000000"/>
                </a:solidFill>
                <a:latin typeface="Arial"/>
                <a:ea typeface="+mn-ea"/>
              </a:rPr>
              <a:t>&lt;number&gt;</a:t>
            </a:fld>
            <a:endParaRPr b="0" lang="en-US" sz="8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9" name="TextShape 1"/>
          <p:cNvSpPr txBox="1"/>
          <p:nvPr/>
        </p:nvSpPr>
        <p:spPr>
          <a:xfrm>
            <a:off x="2931480" y="9702000"/>
            <a:ext cx="934200" cy="222480"/>
          </a:xfrm>
          <a:prstGeom prst="rect">
            <a:avLst/>
          </a:prstGeom>
          <a:noFill/>
          <a:ln>
            <a:noFill/>
          </a:ln>
        </p:spPr>
        <p:txBody>
          <a:bodyPr anchor="b">
            <a:noAutofit/>
          </a:bodyPr>
          <a:p>
            <a:pPr algn="ctr">
              <a:lnSpc>
                <a:spcPct val="100000"/>
              </a:lnSpc>
            </a:pPr>
            <a:fld id="{084F4152-AEFD-4C3A-B8FE-44F3BDFEB0D7}" type="slidenum">
              <a:rPr b="0" lang="de-DE" sz="800" spc="-1" strike="noStrike">
                <a:solidFill>
                  <a:srgbClr val="000000"/>
                </a:solidFill>
                <a:latin typeface="Arial"/>
                <a:ea typeface="+mn-ea"/>
              </a:rPr>
              <a:t>&lt;number&gt;</a:t>
            </a:fld>
            <a:endParaRPr b="0" lang="en-US" sz="800" spc="-1" strike="noStrike">
              <a:latin typeface="Times New Roman"/>
            </a:endParaRPr>
          </a:p>
        </p:txBody>
      </p:sp>
      <p:sp>
        <p:nvSpPr>
          <p:cNvPr id="980" name="PlaceHolder 2"/>
          <p:cNvSpPr>
            <a:spLocks noGrp="1"/>
          </p:cNvSpPr>
          <p:nvPr>
            <p:ph type="sldImg"/>
          </p:nvPr>
        </p:nvSpPr>
        <p:spPr>
          <a:xfrm>
            <a:off x="270000" y="665280"/>
            <a:ext cx="6257520" cy="3519000"/>
          </a:xfrm>
          <a:prstGeom prst="rect">
            <a:avLst/>
          </a:prstGeom>
        </p:spPr>
      </p:sp>
      <p:sp>
        <p:nvSpPr>
          <p:cNvPr id="981" name="PlaceHolder 3"/>
          <p:cNvSpPr>
            <a:spLocks noGrp="1"/>
          </p:cNvSpPr>
          <p:nvPr>
            <p:ph type="body"/>
          </p:nvPr>
        </p:nvSpPr>
        <p:spPr>
          <a:xfrm>
            <a:off x="544320" y="4473360"/>
            <a:ext cx="5708880" cy="4954680"/>
          </a:xfrm>
          <a:prstGeom prst="rect">
            <a:avLst/>
          </a:prstGeom>
        </p:spPr>
        <p:txBody>
          <a:bodyPr lIns="0" rIns="0" tIns="0" bIns="0">
            <a:normAutofit/>
          </a:bodyPr>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9" name="PlaceHolder 2"/>
          <p:cNvSpPr>
            <a:spLocks noGrp="1"/>
          </p:cNvSpPr>
          <p:nvPr>
            <p:ph type="body"/>
          </p:nvPr>
        </p:nvSpPr>
        <p:spPr>
          <a:xfrm>
            <a:off x="609480" y="160452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30" name="PlaceHolder 3"/>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32"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33"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34"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35" name="PlaceHolder 5"/>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37" name="PlaceHolder 2"/>
          <p:cNvSpPr>
            <a:spLocks noGrp="1"/>
          </p:cNvSpPr>
          <p:nvPr>
            <p:ph type="body"/>
          </p:nvPr>
        </p:nvSpPr>
        <p:spPr>
          <a:xfrm>
            <a:off x="60948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38" name="PlaceHolder 3"/>
          <p:cNvSpPr>
            <a:spLocks noGrp="1"/>
          </p:cNvSpPr>
          <p:nvPr>
            <p:ph type="body"/>
          </p:nvPr>
        </p:nvSpPr>
        <p:spPr>
          <a:xfrm>
            <a:off x="432036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39" name="PlaceHolder 4"/>
          <p:cNvSpPr>
            <a:spLocks noGrp="1"/>
          </p:cNvSpPr>
          <p:nvPr>
            <p:ph type="body"/>
          </p:nvPr>
        </p:nvSpPr>
        <p:spPr>
          <a:xfrm>
            <a:off x="803124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40" name="PlaceHolder 5"/>
          <p:cNvSpPr>
            <a:spLocks noGrp="1"/>
          </p:cNvSpPr>
          <p:nvPr>
            <p:ph type="body"/>
          </p:nvPr>
        </p:nvSpPr>
        <p:spPr>
          <a:xfrm>
            <a:off x="60948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41" name="PlaceHolder 6"/>
          <p:cNvSpPr>
            <a:spLocks noGrp="1"/>
          </p:cNvSpPr>
          <p:nvPr>
            <p:ph type="body"/>
          </p:nvPr>
        </p:nvSpPr>
        <p:spPr>
          <a:xfrm>
            <a:off x="432036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42" name="PlaceHolder 7"/>
          <p:cNvSpPr>
            <a:spLocks noGrp="1"/>
          </p:cNvSpPr>
          <p:nvPr>
            <p:ph type="body"/>
          </p:nvPr>
        </p:nvSpPr>
        <p:spPr>
          <a:xfrm>
            <a:off x="803124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49" name="PlaceHolder 2"/>
          <p:cNvSpPr>
            <a:spLocks noGrp="1"/>
          </p:cNvSpPr>
          <p:nvPr>
            <p:ph type="subTitle"/>
          </p:nvPr>
        </p:nvSpPr>
        <p:spPr>
          <a:xfrm>
            <a:off x="609480" y="1604520"/>
            <a:ext cx="109749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51" name="PlaceHolder 2"/>
          <p:cNvSpPr>
            <a:spLocks noGrp="1"/>
          </p:cNvSpPr>
          <p:nvPr>
            <p:ph type="body"/>
          </p:nvPr>
        </p:nvSpPr>
        <p:spPr>
          <a:xfrm>
            <a:off x="609480" y="1604520"/>
            <a:ext cx="1097496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53"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54"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609480" y="273600"/>
            <a:ext cx="109749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58"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59"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60"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8" name="PlaceHolder 2"/>
          <p:cNvSpPr>
            <a:spLocks noGrp="1"/>
          </p:cNvSpPr>
          <p:nvPr>
            <p:ph type="subTitle"/>
          </p:nvPr>
        </p:nvSpPr>
        <p:spPr>
          <a:xfrm>
            <a:off x="609480" y="1604520"/>
            <a:ext cx="109749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62"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63"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64" name="PlaceHolder 4"/>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66"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67"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68" name="PlaceHolder 4"/>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70" name="PlaceHolder 2"/>
          <p:cNvSpPr>
            <a:spLocks noGrp="1"/>
          </p:cNvSpPr>
          <p:nvPr>
            <p:ph type="body"/>
          </p:nvPr>
        </p:nvSpPr>
        <p:spPr>
          <a:xfrm>
            <a:off x="609480" y="160452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71" name="PlaceHolder 3"/>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73"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74"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75"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76" name="PlaceHolder 5"/>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78" name="PlaceHolder 2"/>
          <p:cNvSpPr>
            <a:spLocks noGrp="1"/>
          </p:cNvSpPr>
          <p:nvPr>
            <p:ph type="body"/>
          </p:nvPr>
        </p:nvSpPr>
        <p:spPr>
          <a:xfrm>
            <a:off x="60948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79" name="PlaceHolder 3"/>
          <p:cNvSpPr>
            <a:spLocks noGrp="1"/>
          </p:cNvSpPr>
          <p:nvPr>
            <p:ph type="body"/>
          </p:nvPr>
        </p:nvSpPr>
        <p:spPr>
          <a:xfrm>
            <a:off x="432036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80" name="PlaceHolder 4"/>
          <p:cNvSpPr>
            <a:spLocks noGrp="1"/>
          </p:cNvSpPr>
          <p:nvPr>
            <p:ph type="body"/>
          </p:nvPr>
        </p:nvSpPr>
        <p:spPr>
          <a:xfrm>
            <a:off x="803124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81" name="PlaceHolder 5"/>
          <p:cNvSpPr>
            <a:spLocks noGrp="1"/>
          </p:cNvSpPr>
          <p:nvPr>
            <p:ph type="body"/>
          </p:nvPr>
        </p:nvSpPr>
        <p:spPr>
          <a:xfrm>
            <a:off x="60948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82" name="PlaceHolder 6"/>
          <p:cNvSpPr>
            <a:spLocks noGrp="1"/>
          </p:cNvSpPr>
          <p:nvPr>
            <p:ph type="body"/>
          </p:nvPr>
        </p:nvSpPr>
        <p:spPr>
          <a:xfrm>
            <a:off x="432036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83" name="PlaceHolder 7"/>
          <p:cNvSpPr>
            <a:spLocks noGrp="1"/>
          </p:cNvSpPr>
          <p:nvPr>
            <p:ph type="body"/>
          </p:nvPr>
        </p:nvSpPr>
        <p:spPr>
          <a:xfrm>
            <a:off x="803124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90" name="PlaceHolder 2"/>
          <p:cNvSpPr>
            <a:spLocks noGrp="1"/>
          </p:cNvSpPr>
          <p:nvPr>
            <p:ph type="subTitle"/>
          </p:nvPr>
        </p:nvSpPr>
        <p:spPr>
          <a:xfrm>
            <a:off x="609480" y="1604520"/>
            <a:ext cx="109749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92" name="PlaceHolder 2"/>
          <p:cNvSpPr>
            <a:spLocks noGrp="1"/>
          </p:cNvSpPr>
          <p:nvPr>
            <p:ph type="body"/>
          </p:nvPr>
        </p:nvSpPr>
        <p:spPr>
          <a:xfrm>
            <a:off x="609480" y="1604520"/>
            <a:ext cx="1097496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94"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95"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0" name="PlaceHolder 2"/>
          <p:cNvSpPr>
            <a:spLocks noGrp="1"/>
          </p:cNvSpPr>
          <p:nvPr>
            <p:ph type="body"/>
          </p:nvPr>
        </p:nvSpPr>
        <p:spPr>
          <a:xfrm>
            <a:off x="609480" y="1604520"/>
            <a:ext cx="1097496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49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99"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00"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101"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03"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104"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05" name="PlaceHolder 4"/>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07"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08"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09" name="PlaceHolder 4"/>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11" name="PlaceHolder 2"/>
          <p:cNvSpPr>
            <a:spLocks noGrp="1"/>
          </p:cNvSpPr>
          <p:nvPr>
            <p:ph type="body"/>
          </p:nvPr>
        </p:nvSpPr>
        <p:spPr>
          <a:xfrm>
            <a:off x="609480" y="160452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12" name="PlaceHolder 3"/>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14"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15"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16"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17" name="PlaceHolder 5"/>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19" name="PlaceHolder 2"/>
          <p:cNvSpPr>
            <a:spLocks noGrp="1"/>
          </p:cNvSpPr>
          <p:nvPr>
            <p:ph type="body"/>
          </p:nvPr>
        </p:nvSpPr>
        <p:spPr>
          <a:xfrm>
            <a:off x="60948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20" name="PlaceHolder 3"/>
          <p:cNvSpPr>
            <a:spLocks noGrp="1"/>
          </p:cNvSpPr>
          <p:nvPr>
            <p:ph type="body"/>
          </p:nvPr>
        </p:nvSpPr>
        <p:spPr>
          <a:xfrm>
            <a:off x="432036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21" name="PlaceHolder 4"/>
          <p:cNvSpPr>
            <a:spLocks noGrp="1"/>
          </p:cNvSpPr>
          <p:nvPr>
            <p:ph type="body"/>
          </p:nvPr>
        </p:nvSpPr>
        <p:spPr>
          <a:xfrm>
            <a:off x="803124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22" name="PlaceHolder 5"/>
          <p:cNvSpPr>
            <a:spLocks noGrp="1"/>
          </p:cNvSpPr>
          <p:nvPr>
            <p:ph type="body"/>
          </p:nvPr>
        </p:nvSpPr>
        <p:spPr>
          <a:xfrm>
            <a:off x="60948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23" name="PlaceHolder 6"/>
          <p:cNvSpPr>
            <a:spLocks noGrp="1"/>
          </p:cNvSpPr>
          <p:nvPr>
            <p:ph type="body"/>
          </p:nvPr>
        </p:nvSpPr>
        <p:spPr>
          <a:xfrm>
            <a:off x="432036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24" name="PlaceHolder 7"/>
          <p:cNvSpPr>
            <a:spLocks noGrp="1"/>
          </p:cNvSpPr>
          <p:nvPr>
            <p:ph type="body"/>
          </p:nvPr>
        </p:nvSpPr>
        <p:spPr>
          <a:xfrm>
            <a:off x="803124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31" name="PlaceHolder 2"/>
          <p:cNvSpPr>
            <a:spLocks noGrp="1"/>
          </p:cNvSpPr>
          <p:nvPr>
            <p:ph type="subTitle"/>
          </p:nvPr>
        </p:nvSpPr>
        <p:spPr>
          <a:xfrm>
            <a:off x="609480" y="1604520"/>
            <a:ext cx="109749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33" name="PlaceHolder 2"/>
          <p:cNvSpPr>
            <a:spLocks noGrp="1"/>
          </p:cNvSpPr>
          <p:nvPr>
            <p:ph type="body"/>
          </p:nvPr>
        </p:nvSpPr>
        <p:spPr>
          <a:xfrm>
            <a:off x="609480" y="1604520"/>
            <a:ext cx="1097496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2"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13"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35"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136"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49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40"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41"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142"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44"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145"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46" name="PlaceHolder 4"/>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48"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49"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50" name="PlaceHolder 4"/>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52" name="PlaceHolder 2"/>
          <p:cNvSpPr>
            <a:spLocks noGrp="1"/>
          </p:cNvSpPr>
          <p:nvPr>
            <p:ph type="body"/>
          </p:nvPr>
        </p:nvSpPr>
        <p:spPr>
          <a:xfrm>
            <a:off x="609480" y="160452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53" name="PlaceHolder 3"/>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55"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56"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57"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58" name="PlaceHolder 5"/>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60" name="PlaceHolder 2"/>
          <p:cNvSpPr>
            <a:spLocks noGrp="1"/>
          </p:cNvSpPr>
          <p:nvPr>
            <p:ph type="body"/>
          </p:nvPr>
        </p:nvSpPr>
        <p:spPr>
          <a:xfrm>
            <a:off x="60948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61" name="PlaceHolder 3"/>
          <p:cNvSpPr>
            <a:spLocks noGrp="1"/>
          </p:cNvSpPr>
          <p:nvPr>
            <p:ph type="body"/>
          </p:nvPr>
        </p:nvSpPr>
        <p:spPr>
          <a:xfrm>
            <a:off x="432036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62" name="PlaceHolder 4"/>
          <p:cNvSpPr>
            <a:spLocks noGrp="1"/>
          </p:cNvSpPr>
          <p:nvPr>
            <p:ph type="body"/>
          </p:nvPr>
        </p:nvSpPr>
        <p:spPr>
          <a:xfrm>
            <a:off x="803124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63" name="PlaceHolder 5"/>
          <p:cNvSpPr>
            <a:spLocks noGrp="1"/>
          </p:cNvSpPr>
          <p:nvPr>
            <p:ph type="body"/>
          </p:nvPr>
        </p:nvSpPr>
        <p:spPr>
          <a:xfrm>
            <a:off x="60948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64" name="PlaceHolder 6"/>
          <p:cNvSpPr>
            <a:spLocks noGrp="1"/>
          </p:cNvSpPr>
          <p:nvPr>
            <p:ph type="body"/>
          </p:nvPr>
        </p:nvSpPr>
        <p:spPr>
          <a:xfrm>
            <a:off x="432036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65" name="PlaceHolder 7"/>
          <p:cNvSpPr>
            <a:spLocks noGrp="1"/>
          </p:cNvSpPr>
          <p:nvPr>
            <p:ph type="body"/>
          </p:nvPr>
        </p:nvSpPr>
        <p:spPr>
          <a:xfrm>
            <a:off x="803124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80" name="PlaceHolder 2"/>
          <p:cNvSpPr>
            <a:spLocks noGrp="1"/>
          </p:cNvSpPr>
          <p:nvPr>
            <p:ph type="subTitle"/>
          </p:nvPr>
        </p:nvSpPr>
        <p:spPr>
          <a:xfrm>
            <a:off x="609480" y="1604520"/>
            <a:ext cx="109749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82" name="PlaceHolder 2"/>
          <p:cNvSpPr>
            <a:spLocks noGrp="1"/>
          </p:cNvSpPr>
          <p:nvPr>
            <p:ph type="body"/>
          </p:nvPr>
        </p:nvSpPr>
        <p:spPr>
          <a:xfrm>
            <a:off x="609480" y="1604520"/>
            <a:ext cx="1097496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84"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185"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6"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7" name="PlaceHolder 1"/>
          <p:cNvSpPr>
            <a:spLocks noGrp="1"/>
          </p:cNvSpPr>
          <p:nvPr>
            <p:ph type="subTitle"/>
          </p:nvPr>
        </p:nvSpPr>
        <p:spPr>
          <a:xfrm>
            <a:off x="609480" y="273600"/>
            <a:ext cx="109749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89"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90"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191"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93"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194"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95" name="PlaceHolder 4"/>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97"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98"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99" name="PlaceHolder 4"/>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01" name="PlaceHolder 2"/>
          <p:cNvSpPr>
            <a:spLocks noGrp="1"/>
          </p:cNvSpPr>
          <p:nvPr>
            <p:ph type="body"/>
          </p:nvPr>
        </p:nvSpPr>
        <p:spPr>
          <a:xfrm>
            <a:off x="609480" y="160452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02" name="PlaceHolder 3"/>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04"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05"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06"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07" name="PlaceHolder 5"/>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49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09" name="PlaceHolder 2"/>
          <p:cNvSpPr>
            <a:spLocks noGrp="1"/>
          </p:cNvSpPr>
          <p:nvPr>
            <p:ph type="body"/>
          </p:nvPr>
        </p:nvSpPr>
        <p:spPr>
          <a:xfrm>
            <a:off x="60948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10" name="PlaceHolder 3"/>
          <p:cNvSpPr>
            <a:spLocks noGrp="1"/>
          </p:cNvSpPr>
          <p:nvPr>
            <p:ph type="body"/>
          </p:nvPr>
        </p:nvSpPr>
        <p:spPr>
          <a:xfrm>
            <a:off x="432036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11" name="PlaceHolder 4"/>
          <p:cNvSpPr>
            <a:spLocks noGrp="1"/>
          </p:cNvSpPr>
          <p:nvPr>
            <p:ph type="body"/>
          </p:nvPr>
        </p:nvSpPr>
        <p:spPr>
          <a:xfrm>
            <a:off x="803124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12" name="PlaceHolder 5"/>
          <p:cNvSpPr>
            <a:spLocks noGrp="1"/>
          </p:cNvSpPr>
          <p:nvPr>
            <p:ph type="body"/>
          </p:nvPr>
        </p:nvSpPr>
        <p:spPr>
          <a:xfrm>
            <a:off x="60948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13" name="PlaceHolder 6"/>
          <p:cNvSpPr>
            <a:spLocks noGrp="1"/>
          </p:cNvSpPr>
          <p:nvPr>
            <p:ph type="body"/>
          </p:nvPr>
        </p:nvSpPr>
        <p:spPr>
          <a:xfrm>
            <a:off x="432036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14" name="PlaceHolder 7"/>
          <p:cNvSpPr>
            <a:spLocks noGrp="1"/>
          </p:cNvSpPr>
          <p:nvPr>
            <p:ph type="body"/>
          </p:nvPr>
        </p:nvSpPr>
        <p:spPr>
          <a:xfrm>
            <a:off x="803124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28"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29" name="PlaceHolder 2"/>
          <p:cNvSpPr>
            <a:spLocks noGrp="1"/>
          </p:cNvSpPr>
          <p:nvPr>
            <p:ph type="subTitle"/>
          </p:nvPr>
        </p:nvSpPr>
        <p:spPr>
          <a:xfrm>
            <a:off x="609480" y="1604520"/>
            <a:ext cx="109749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31" name="PlaceHolder 2"/>
          <p:cNvSpPr>
            <a:spLocks noGrp="1"/>
          </p:cNvSpPr>
          <p:nvPr>
            <p:ph type="body"/>
          </p:nvPr>
        </p:nvSpPr>
        <p:spPr>
          <a:xfrm>
            <a:off x="609480" y="1604520"/>
            <a:ext cx="1097496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33"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234"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36" name="PlaceHolder 1"/>
          <p:cNvSpPr>
            <a:spLocks noGrp="1"/>
          </p:cNvSpPr>
          <p:nvPr>
            <p:ph type="subTitle"/>
          </p:nvPr>
        </p:nvSpPr>
        <p:spPr>
          <a:xfrm>
            <a:off x="609480" y="273600"/>
            <a:ext cx="109749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38"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39"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240"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42"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243"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44" name="PlaceHolder 4"/>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46"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47"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48" name="PlaceHolder 4"/>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17"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18"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19"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49"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50" name="PlaceHolder 2"/>
          <p:cNvSpPr>
            <a:spLocks noGrp="1"/>
          </p:cNvSpPr>
          <p:nvPr>
            <p:ph type="body"/>
          </p:nvPr>
        </p:nvSpPr>
        <p:spPr>
          <a:xfrm>
            <a:off x="609480" y="160452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51" name="PlaceHolder 3"/>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52"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53"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54"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55"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56" name="PlaceHolder 5"/>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57"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58" name="PlaceHolder 2"/>
          <p:cNvSpPr>
            <a:spLocks noGrp="1"/>
          </p:cNvSpPr>
          <p:nvPr>
            <p:ph type="body"/>
          </p:nvPr>
        </p:nvSpPr>
        <p:spPr>
          <a:xfrm>
            <a:off x="60948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59" name="PlaceHolder 3"/>
          <p:cNvSpPr>
            <a:spLocks noGrp="1"/>
          </p:cNvSpPr>
          <p:nvPr>
            <p:ph type="body"/>
          </p:nvPr>
        </p:nvSpPr>
        <p:spPr>
          <a:xfrm>
            <a:off x="432036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60" name="PlaceHolder 4"/>
          <p:cNvSpPr>
            <a:spLocks noGrp="1"/>
          </p:cNvSpPr>
          <p:nvPr>
            <p:ph type="body"/>
          </p:nvPr>
        </p:nvSpPr>
        <p:spPr>
          <a:xfrm>
            <a:off x="803124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61" name="PlaceHolder 5"/>
          <p:cNvSpPr>
            <a:spLocks noGrp="1"/>
          </p:cNvSpPr>
          <p:nvPr>
            <p:ph type="body"/>
          </p:nvPr>
        </p:nvSpPr>
        <p:spPr>
          <a:xfrm>
            <a:off x="60948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62" name="PlaceHolder 6"/>
          <p:cNvSpPr>
            <a:spLocks noGrp="1"/>
          </p:cNvSpPr>
          <p:nvPr>
            <p:ph type="body"/>
          </p:nvPr>
        </p:nvSpPr>
        <p:spPr>
          <a:xfrm>
            <a:off x="432036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63" name="PlaceHolder 7"/>
          <p:cNvSpPr>
            <a:spLocks noGrp="1"/>
          </p:cNvSpPr>
          <p:nvPr>
            <p:ph type="body"/>
          </p:nvPr>
        </p:nvSpPr>
        <p:spPr>
          <a:xfrm>
            <a:off x="803124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69"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70" name="PlaceHolder 2"/>
          <p:cNvSpPr>
            <a:spLocks noGrp="1"/>
          </p:cNvSpPr>
          <p:nvPr>
            <p:ph type="subTitle"/>
          </p:nvPr>
        </p:nvSpPr>
        <p:spPr>
          <a:xfrm>
            <a:off x="609480" y="1604520"/>
            <a:ext cx="1097496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71"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72" name="PlaceHolder 2"/>
          <p:cNvSpPr>
            <a:spLocks noGrp="1"/>
          </p:cNvSpPr>
          <p:nvPr>
            <p:ph type="body"/>
          </p:nvPr>
        </p:nvSpPr>
        <p:spPr>
          <a:xfrm>
            <a:off x="609480" y="1604520"/>
            <a:ext cx="1097496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73"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74"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275"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76"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77" name="PlaceHolder 1"/>
          <p:cNvSpPr>
            <a:spLocks noGrp="1"/>
          </p:cNvSpPr>
          <p:nvPr>
            <p:ph type="subTitle"/>
          </p:nvPr>
        </p:nvSpPr>
        <p:spPr>
          <a:xfrm>
            <a:off x="609480" y="273600"/>
            <a:ext cx="1097496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78"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79"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80" name="PlaceHolder 3"/>
          <p:cNvSpPr>
            <a:spLocks noGrp="1"/>
          </p:cNvSpPr>
          <p:nvPr>
            <p:ph type="body"/>
          </p:nvPr>
        </p:nvSpPr>
        <p:spPr>
          <a:xfrm>
            <a:off x="623340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281"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1"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22"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3" name="PlaceHolder 4"/>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83" name="PlaceHolder 2"/>
          <p:cNvSpPr>
            <a:spLocks noGrp="1"/>
          </p:cNvSpPr>
          <p:nvPr>
            <p:ph type="body"/>
          </p:nvPr>
        </p:nvSpPr>
        <p:spPr>
          <a:xfrm>
            <a:off x="609480" y="1604520"/>
            <a:ext cx="5355720" cy="3977280"/>
          </a:xfrm>
          <a:prstGeom prst="rect">
            <a:avLst/>
          </a:prstGeom>
        </p:spPr>
        <p:txBody>
          <a:bodyPr lIns="0" rIns="0" tIns="0" bIns="0">
            <a:normAutofit/>
          </a:bodyPr>
          <a:p>
            <a:endParaRPr b="0" lang="de-DE" sz="2000" spc="-1" strike="noStrike">
              <a:solidFill>
                <a:srgbClr val="ffffff"/>
              </a:solidFill>
              <a:latin typeface="Arial"/>
            </a:endParaRPr>
          </a:p>
        </p:txBody>
      </p:sp>
      <p:sp>
        <p:nvSpPr>
          <p:cNvPr id="284"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85" name="PlaceHolder 4"/>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6"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87"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88"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89" name="PlaceHolder 4"/>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0"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91" name="PlaceHolder 2"/>
          <p:cNvSpPr>
            <a:spLocks noGrp="1"/>
          </p:cNvSpPr>
          <p:nvPr>
            <p:ph type="body"/>
          </p:nvPr>
        </p:nvSpPr>
        <p:spPr>
          <a:xfrm>
            <a:off x="609480" y="160452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92" name="PlaceHolder 3"/>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94"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95"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96" name="PlaceHolder 4"/>
          <p:cNvSpPr>
            <a:spLocks noGrp="1"/>
          </p:cNvSpPr>
          <p:nvPr>
            <p:ph type="body"/>
          </p:nvPr>
        </p:nvSpPr>
        <p:spPr>
          <a:xfrm>
            <a:off x="60948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97" name="PlaceHolder 5"/>
          <p:cNvSpPr>
            <a:spLocks noGrp="1"/>
          </p:cNvSpPr>
          <p:nvPr>
            <p:ph type="body"/>
          </p:nvPr>
        </p:nvSpPr>
        <p:spPr>
          <a:xfrm>
            <a:off x="6233400" y="368208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98"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99" name="PlaceHolder 2"/>
          <p:cNvSpPr>
            <a:spLocks noGrp="1"/>
          </p:cNvSpPr>
          <p:nvPr>
            <p:ph type="body"/>
          </p:nvPr>
        </p:nvSpPr>
        <p:spPr>
          <a:xfrm>
            <a:off x="60948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300" name="PlaceHolder 3"/>
          <p:cNvSpPr>
            <a:spLocks noGrp="1"/>
          </p:cNvSpPr>
          <p:nvPr>
            <p:ph type="body"/>
          </p:nvPr>
        </p:nvSpPr>
        <p:spPr>
          <a:xfrm>
            <a:off x="432036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301" name="PlaceHolder 4"/>
          <p:cNvSpPr>
            <a:spLocks noGrp="1"/>
          </p:cNvSpPr>
          <p:nvPr>
            <p:ph type="body"/>
          </p:nvPr>
        </p:nvSpPr>
        <p:spPr>
          <a:xfrm>
            <a:off x="8031240" y="160452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302" name="PlaceHolder 5"/>
          <p:cNvSpPr>
            <a:spLocks noGrp="1"/>
          </p:cNvSpPr>
          <p:nvPr>
            <p:ph type="body"/>
          </p:nvPr>
        </p:nvSpPr>
        <p:spPr>
          <a:xfrm>
            <a:off x="60948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303" name="PlaceHolder 6"/>
          <p:cNvSpPr>
            <a:spLocks noGrp="1"/>
          </p:cNvSpPr>
          <p:nvPr>
            <p:ph type="body"/>
          </p:nvPr>
        </p:nvSpPr>
        <p:spPr>
          <a:xfrm>
            <a:off x="432036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304" name="PlaceHolder 7"/>
          <p:cNvSpPr>
            <a:spLocks noGrp="1"/>
          </p:cNvSpPr>
          <p:nvPr>
            <p:ph type="body"/>
          </p:nvPr>
        </p:nvSpPr>
        <p:spPr>
          <a:xfrm>
            <a:off x="8031240" y="3682080"/>
            <a:ext cx="35337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4960" cy="1144800"/>
          </a:xfrm>
          <a:prstGeom prst="rect">
            <a:avLst/>
          </a:prstGeom>
        </p:spPr>
        <p:txBody>
          <a:bodyPr lIns="0" rIns="0" tIns="0" bIns="0" anchor="ctr">
            <a:noAutofit/>
          </a:bodyPr>
          <a:p>
            <a:endParaRPr b="0" lang="de-DE" sz="2100" spc="-1" strike="noStrike">
              <a:solidFill>
                <a:srgbClr val="ffffff"/>
              </a:solidFill>
              <a:latin typeface="Arial"/>
            </a:endParaRPr>
          </a:p>
        </p:txBody>
      </p:sp>
      <p:sp>
        <p:nvSpPr>
          <p:cNvPr id="25" name="PlaceHolder 2"/>
          <p:cNvSpPr>
            <a:spLocks noGrp="1"/>
          </p:cNvSpPr>
          <p:nvPr>
            <p:ph type="body"/>
          </p:nvPr>
        </p:nvSpPr>
        <p:spPr>
          <a:xfrm>
            <a:off x="60948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6" name="PlaceHolder 3"/>
          <p:cNvSpPr>
            <a:spLocks noGrp="1"/>
          </p:cNvSpPr>
          <p:nvPr>
            <p:ph type="body"/>
          </p:nvPr>
        </p:nvSpPr>
        <p:spPr>
          <a:xfrm>
            <a:off x="6233400" y="1604520"/>
            <a:ext cx="5355720" cy="1896840"/>
          </a:xfrm>
          <a:prstGeom prst="rect">
            <a:avLst/>
          </a:prstGeom>
        </p:spPr>
        <p:txBody>
          <a:bodyPr lIns="0" rIns="0" tIns="0" bIns="0">
            <a:normAutofit/>
          </a:bodyPr>
          <a:p>
            <a:endParaRPr b="0" lang="de-DE" sz="2000" spc="-1" strike="noStrike">
              <a:solidFill>
                <a:srgbClr val="ffffff"/>
              </a:solidFill>
              <a:latin typeface="Arial"/>
            </a:endParaRPr>
          </a:p>
        </p:txBody>
      </p:sp>
      <p:sp>
        <p:nvSpPr>
          <p:cNvPr id="27" name="PlaceHolder 4"/>
          <p:cNvSpPr>
            <a:spLocks noGrp="1"/>
          </p:cNvSpPr>
          <p:nvPr>
            <p:ph type="body"/>
          </p:nvPr>
        </p:nvSpPr>
        <p:spPr>
          <a:xfrm>
            <a:off x="609480" y="3682080"/>
            <a:ext cx="10974960" cy="1896840"/>
          </a:xfrm>
          <a:prstGeom prst="rect">
            <a:avLst/>
          </a:prstGeom>
        </p:spPr>
        <p:txBody>
          <a:bodyPr lIns="0" rIns="0" tIns="0" bIns="0">
            <a:normAutofit/>
          </a:bodyPr>
          <a:p>
            <a:endParaRPr b="0" lang="de-DE" sz="2000" spc="-1" strike="noStrike">
              <a:solidFill>
                <a:srgbClr val="ffffff"/>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png"/><Relationship Id="rId3" Type="http://schemas.openxmlformats.org/officeDocument/2006/relationships/hyperlink" Target="https://www.sap.com/copyright" TargetMode="External"/><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slideLayout" Target="../slideLayouts/slideLayout49.xml"/><Relationship Id="rId9" Type="http://schemas.openxmlformats.org/officeDocument/2006/relationships/slideLayout" Target="../slideLayouts/slideLayout50.xml"/><Relationship Id="rId10" Type="http://schemas.openxmlformats.org/officeDocument/2006/relationships/slideLayout" Target="../slideLayouts/slideLayout51.xml"/><Relationship Id="rId11" Type="http://schemas.openxmlformats.org/officeDocument/2006/relationships/slideLayout" Target="../slideLayouts/slideLayout52.xml"/><Relationship Id="rId12" Type="http://schemas.openxmlformats.org/officeDocument/2006/relationships/slideLayout" Target="../slideLayouts/slideLayout53.xml"/><Relationship Id="rId13" Type="http://schemas.openxmlformats.org/officeDocument/2006/relationships/slideLayout" Target="../slideLayouts/slideLayout54.xml"/><Relationship Id="rId14" Type="http://schemas.openxmlformats.org/officeDocument/2006/relationships/slideLayout" Target="../slideLayouts/slideLayout55.xml"/><Relationship Id="rId15" Type="http://schemas.openxmlformats.org/officeDocument/2006/relationships/slideLayout" Target="../slideLayouts/slideLayout56.xml"/><Relationship Id="rId16" Type="http://schemas.openxmlformats.org/officeDocument/2006/relationships/slideLayout" Target="../slideLayouts/slideLayout57.xml"/><Relationship Id="rId17" Type="http://schemas.openxmlformats.org/officeDocument/2006/relationships/slideLayout" Target="../slideLayouts/slideLayout58.xml"/><Relationship Id="rId18" Type="http://schemas.openxmlformats.org/officeDocument/2006/relationships/slideLayout" Target="../slideLayouts/slideLayout59.xml"/><Relationship Id="rId19"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7.png"/><Relationship Id="rId3" Type="http://schemas.openxmlformats.org/officeDocument/2006/relationships/hyperlink" Target="http://www.sap.com/corporate/de/legal/copyright.html" TargetMode="External"/><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slideLayout" Target="../slideLayouts/slideLayout61.xml"/><Relationship Id="rId9" Type="http://schemas.openxmlformats.org/officeDocument/2006/relationships/slideLayout" Target="../slideLayouts/slideLayout62.xml"/><Relationship Id="rId10" Type="http://schemas.openxmlformats.org/officeDocument/2006/relationships/slideLayout" Target="../slideLayouts/slideLayout63.xml"/><Relationship Id="rId11" Type="http://schemas.openxmlformats.org/officeDocument/2006/relationships/slideLayout" Target="../slideLayouts/slideLayout64.xml"/><Relationship Id="rId12" Type="http://schemas.openxmlformats.org/officeDocument/2006/relationships/slideLayout" Target="../slideLayouts/slideLayout65.xml"/><Relationship Id="rId13" Type="http://schemas.openxmlformats.org/officeDocument/2006/relationships/slideLayout" Target="../slideLayouts/slideLayout66.xml"/><Relationship Id="rId14" Type="http://schemas.openxmlformats.org/officeDocument/2006/relationships/slideLayout" Target="../slideLayouts/slideLayout67.xml"/><Relationship Id="rId15" Type="http://schemas.openxmlformats.org/officeDocument/2006/relationships/slideLayout" Target="../slideLayouts/slideLayout68.xml"/><Relationship Id="rId16" Type="http://schemas.openxmlformats.org/officeDocument/2006/relationships/slideLayout" Target="../slideLayouts/slideLayout69.xml"/><Relationship Id="rId17" Type="http://schemas.openxmlformats.org/officeDocument/2006/relationships/slideLayout" Target="../slideLayouts/slideLayout70.xml"/><Relationship Id="rId18" Type="http://schemas.openxmlformats.org/officeDocument/2006/relationships/slideLayout" Target="../slideLayouts/slideLayout71.xml"/><Relationship Id="rId19"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3.xml"/><Relationship Id="rId3" Type="http://schemas.openxmlformats.org/officeDocument/2006/relationships/slideLayout" Target="../slideLayouts/slideLayout74.xml"/><Relationship Id="rId4" Type="http://schemas.openxmlformats.org/officeDocument/2006/relationships/slideLayout" Target="../slideLayouts/slideLayout75.xml"/><Relationship Id="rId5" Type="http://schemas.openxmlformats.org/officeDocument/2006/relationships/slideLayout" Target="../slideLayouts/slideLayout76.xml"/><Relationship Id="rId6" Type="http://schemas.openxmlformats.org/officeDocument/2006/relationships/slideLayout" Target="../slideLayouts/slideLayout77.xml"/><Relationship Id="rId7" Type="http://schemas.openxmlformats.org/officeDocument/2006/relationships/slideLayout" Target="../slideLayouts/slideLayout78.xml"/><Relationship Id="rId8" Type="http://schemas.openxmlformats.org/officeDocument/2006/relationships/slideLayout" Target="../slideLayouts/slideLayout79.xml"/><Relationship Id="rId9" Type="http://schemas.openxmlformats.org/officeDocument/2006/relationships/slideLayout" Target="../slideLayouts/slideLayout80.xml"/><Relationship Id="rId10" Type="http://schemas.openxmlformats.org/officeDocument/2006/relationships/slideLayout" Target="../slideLayouts/slideLayout81.xml"/><Relationship Id="rId11" Type="http://schemas.openxmlformats.org/officeDocument/2006/relationships/slideLayout" Target="../slideLayouts/slideLayout82.xml"/><Relationship Id="rId12" Type="http://schemas.openxmlformats.org/officeDocument/2006/relationships/slideLayout" Target="../slideLayouts/slideLayout83.xml"/><Relationship Id="rId13"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0" name="CustomShape 1" hidden="1"/>
          <p:cNvSpPr/>
          <p:nvPr/>
        </p:nvSpPr>
        <p:spPr>
          <a:xfrm>
            <a:off x="11359080" y="6536880"/>
            <a:ext cx="521640" cy="137520"/>
          </a:xfrm>
          <a:prstGeom prst="rect">
            <a:avLst/>
          </a:prstGeom>
          <a:noFill/>
          <a:ln>
            <a:noFill/>
          </a:ln>
        </p:spPr>
        <p:style>
          <a:lnRef idx="0"/>
          <a:fillRef idx="0"/>
          <a:effectRef idx="0"/>
          <a:fontRef idx="minor"/>
        </p:style>
        <p:txBody>
          <a:bodyPr wrap="none" lIns="0" rIns="0" tIns="0" bIns="0">
            <a:spAutoFit/>
          </a:bodyPr>
          <a:p>
            <a:pPr algn="r">
              <a:lnSpc>
                <a:spcPct val="100000"/>
              </a:lnSpc>
              <a:tabLst>
                <a:tab algn="l" pos="0"/>
              </a:tabLst>
            </a:pPr>
            <a:fld id="{37A36B27-F236-40F1-A82D-70CEBD36645B}" type="slidenum">
              <a:rPr b="0" lang="en-US" sz="900" spc="-1" strike="noStrike">
                <a:solidFill>
                  <a:srgbClr val="ffffff"/>
                </a:solidFill>
                <a:latin typeface="Arial"/>
              </a:rPr>
              <a:t>&lt;number&gt;</a:t>
            </a:fld>
            <a:endParaRPr b="0" lang="en-US" sz="900" spc="-1" strike="noStrike">
              <a:latin typeface="Arial"/>
            </a:endParaRPr>
          </a:p>
        </p:txBody>
      </p:sp>
      <p:sp>
        <p:nvSpPr>
          <p:cNvPr id="1" name="CustomShape 2" hidden="1"/>
          <p:cNvSpPr/>
          <p:nvPr/>
        </p:nvSpPr>
        <p:spPr>
          <a:xfrm>
            <a:off x="2815920" y="6559920"/>
            <a:ext cx="275400" cy="91800"/>
          </a:xfrm>
          <a:prstGeom prst="rect">
            <a:avLst/>
          </a:prstGeom>
          <a:noFill/>
          <a:ln>
            <a:noFill/>
          </a:ln>
        </p:spPr>
        <p:style>
          <a:lnRef idx="0"/>
          <a:fillRef idx="0"/>
          <a:effectRef idx="0"/>
          <a:fontRef idx="minor"/>
        </p:style>
        <p:txBody>
          <a:bodyPr wrap="none" lIns="0" rIns="0" tIns="0" bIns="0">
            <a:spAutoFit/>
          </a:bodyPr>
          <a:p>
            <a:pPr>
              <a:lnSpc>
                <a:spcPct val="100000"/>
              </a:lnSpc>
              <a:tabLst>
                <a:tab algn="l" pos="0"/>
              </a:tabLst>
            </a:pPr>
            <a:r>
              <a:rPr b="0" lang="en-US" sz="600" spc="-1" strike="noStrike">
                <a:solidFill>
                  <a:srgbClr val="ffffff"/>
                </a:solidFill>
                <a:latin typeface="Arial"/>
                <a:ea typeface="Arial Unicode MS"/>
              </a:rPr>
              <a:t>PUBLIC</a:t>
            </a:r>
            <a:endParaRPr b="0" lang="en-US" sz="600" spc="-1" strike="noStrike">
              <a:latin typeface="Arial"/>
            </a:endParaRPr>
          </a:p>
        </p:txBody>
      </p:sp>
      <p:sp>
        <p:nvSpPr>
          <p:cNvPr id="2" name="CustomShape 3" hidden="1"/>
          <p:cNvSpPr/>
          <p:nvPr/>
        </p:nvSpPr>
        <p:spPr>
          <a:xfrm>
            <a:off x="504000" y="6559920"/>
            <a:ext cx="2269440" cy="91800"/>
          </a:xfrm>
          <a:prstGeom prst="rect">
            <a:avLst/>
          </a:prstGeom>
          <a:noFill/>
          <a:ln>
            <a:noFill/>
          </a:ln>
        </p:spPr>
        <p:style>
          <a:lnRef idx="0"/>
          <a:fillRef idx="0"/>
          <a:effectRef idx="0"/>
          <a:fontRef idx="minor"/>
        </p:style>
        <p:txBody>
          <a:bodyPr lIns="0" rIns="0" tIns="0" bIns="0">
            <a:spAutoFit/>
          </a:bodyPr>
          <a:p>
            <a:pPr marL="84240" indent="-83880">
              <a:lnSpc>
                <a:spcPct val="100000"/>
              </a:lnSpc>
              <a:buClr>
                <a:srgbClr val="ffffff"/>
              </a:buClr>
              <a:buFont typeface="Arial"/>
              <a:buChar char="©"/>
            </a:pPr>
            <a:r>
              <a:rPr b="0" lang="en-US" sz="600" spc="-1" strike="noStrike">
                <a:solidFill>
                  <a:srgbClr val="ffffff"/>
                </a:solidFill>
                <a:latin typeface="Arial"/>
              </a:rPr>
              <a:t>2020 SAP SE or an SAP affiliate company. All rights reserved.  </a:t>
            </a:r>
            <a:r>
              <a:rPr b="0" lang="en-US" sz="600" spc="-1" strike="noStrike">
                <a:solidFill>
                  <a:srgbClr val="ffffff"/>
                </a:solidFill>
                <a:latin typeface="Arial"/>
                <a:ea typeface="Arial Unicode MS"/>
              </a:rPr>
              <a:t>ǀ</a:t>
            </a:r>
            <a:endParaRPr b="0" lang="en-US" sz="600" spc="-1" strike="noStrike">
              <a:latin typeface="Arial"/>
            </a:endParaRPr>
          </a:p>
        </p:txBody>
      </p:sp>
      <p:pic>
        <p:nvPicPr>
          <p:cNvPr id="3" name="SAP Logo" descr="SAP Logo"/>
          <p:cNvPicPr/>
          <p:nvPr/>
        </p:nvPicPr>
        <p:blipFill>
          <a:blip r:embed="rId2"/>
          <a:stretch/>
        </p:blipFill>
        <p:spPr>
          <a:xfrm>
            <a:off x="9950400" y="6217560"/>
            <a:ext cx="1963440" cy="359640"/>
          </a:xfrm>
          <a:prstGeom prst="rect">
            <a:avLst/>
          </a:prstGeom>
          <a:ln>
            <a:noFill/>
          </a:ln>
        </p:spPr>
      </p:pic>
      <p:sp>
        <p:nvSpPr>
          <p:cNvPr id="4" name="CustomShape 4"/>
          <p:cNvSpPr/>
          <p:nvPr/>
        </p:nvSpPr>
        <p:spPr>
          <a:xfrm>
            <a:off x="288000" y="5769720"/>
            <a:ext cx="4204440" cy="138240"/>
          </a:xfrm>
          <a:prstGeom prst="rect">
            <a:avLst/>
          </a:prstGeom>
          <a:noFill/>
          <a:ln>
            <a:noFill/>
          </a:ln>
        </p:spPr>
        <p:style>
          <a:lnRef idx="0"/>
          <a:fillRef idx="0"/>
          <a:effectRef idx="0"/>
          <a:fontRef idx="minor"/>
        </p:style>
        <p:txBody>
          <a:bodyPr lIns="0" rIns="0" tIns="0" bIns="0">
            <a:noAutofit/>
          </a:bodyPr>
          <a:p>
            <a:pPr>
              <a:lnSpc>
                <a:spcPct val="100000"/>
              </a:lnSpc>
              <a:tabLst>
                <a:tab algn="l" pos="0"/>
              </a:tabLst>
            </a:pPr>
            <a:r>
              <a:rPr b="0" lang="en-US" sz="900" spc="-1" strike="noStrike">
                <a:solidFill>
                  <a:srgbClr val="ffffff"/>
                </a:solidFill>
                <a:latin typeface="Arial"/>
              </a:rPr>
              <a:t>PUBLIC</a:t>
            </a:r>
            <a:endParaRPr b="0" lang="en-US" sz="900" spc="-1" strike="noStrike">
              <a:latin typeface="Arial"/>
            </a:endParaRPr>
          </a:p>
        </p:txBody>
      </p:sp>
      <p:sp>
        <p:nvSpPr>
          <p:cNvPr id="5" name="PlaceHolder 5"/>
          <p:cNvSpPr>
            <a:spLocks noGrp="1"/>
          </p:cNvSpPr>
          <p:nvPr>
            <p:ph type="title"/>
          </p:nvPr>
        </p:nvSpPr>
        <p:spPr>
          <a:xfrm>
            <a:off x="288000" y="4024440"/>
            <a:ext cx="11627640" cy="996840"/>
          </a:xfrm>
          <a:prstGeom prst="rect">
            <a:avLst/>
          </a:prstGeom>
        </p:spPr>
        <p:txBody>
          <a:bodyPr lIns="0" rIns="0" tIns="0" bIns="0">
            <a:noAutofit/>
          </a:bodyPr>
          <a:p>
            <a:pPr>
              <a:lnSpc>
                <a:spcPct val="90000"/>
              </a:lnSpc>
            </a:pPr>
            <a:r>
              <a:rPr b="1" lang="en-US" sz="3600" spc="-1" strike="noStrike">
                <a:solidFill>
                  <a:srgbClr val="ffffff"/>
                </a:solidFill>
                <a:latin typeface="Arial"/>
              </a:rPr>
              <a:t>P</a:t>
            </a:r>
            <a:r>
              <a:rPr b="1" lang="en-US" sz="3600" spc="-1" strike="noStrike">
                <a:solidFill>
                  <a:srgbClr val="ffffff"/>
                </a:solidFill>
                <a:latin typeface="Arial"/>
              </a:rPr>
              <a:t>re</a:t>
            </a:r>
            <a:r>
              <a:rPr b="1" lang="en-US" sz="3600" spc="-1" strike="noStrike">
                <a:solidFill>
                  <a:srgbClr val="ffffff"/>
                </a:solidFill>
                <a:latin typeface="Arial"/>
              </a:rPr>
              <a:t>s</a:t>
            </a:r>
            <a:r>
              <a:rPr b="1" lang="en-US" sz="3600" spc="-1" strike="noStrike">
                <a:solidFill>
                  <a:srgbClr val="ffffff"/>
                </a:solidFill>
                <a:latin typeface="Arial"/>
              </a:rPr>
              <a:t>e</a:t>
            </a:r>
            <a:r>
              <a:rPr b="1" lang="en-US" sz="3600" spc="-1" strike="noStrike">
                <a:solidFill>
                  <a:srgbClr val="ffffff"/>
                </a:solidFill>
                <a:latin typeface="Arial"/>
              </a:rPr>
              <a:t>nt</a:t>
            </a:r>
            <a:r>
              <a:rPr b="1" lang="en-US" sz="3600" spc="-1" strike="noStrike">
                <a:solidFill>
                  <a:srgbClr val="ffffff"/>
                </a:solidFill>
                <a:latin typeface="Arial"/>
              </a:rPr>
              <a:t>at</a:t>
            </a:r>
            <a:r>
              <a:rPr b="1" lang="en-US" sz="3600" spc="-1" strike="noStrike">
                <a:solidFill>
                  <a:srgbClr val="ffffff"/>
                </a:solidFill>
                <a:latin typeface="Arial"/>
              </a:rPr>
              <a:t>io</a:t>
            </a:r>
            <a:r>
              <a:rPr b="1" lang="en-US" sz="3600" spc="-1" strike="noStrike">
                <a:solidFill>
                  <a:srgbClr val="ffffff"/>
                </a:solidFill>
                <a:latin typeface="Arial"/>
              </a:rPr>
              <a:t>n </a:t>
            </a:r>
            <a:r>
              <a:rPr b="1" lang="en-US" sz="3600" spc="-1" strike="noStrike">
                <a:solidFill>
                  <a:srgbClr val="ffffff"/>
                </a:solidFill>
                <a:latin typeface="Arial"/>
              </a:rPr>
              <a:t>Ti</a:t>
            </a:r>
            <a:r>
              <a:rPr b="1" lang="en-US" sz="3600" spc="-1" strike="noStrike">
                <a:solidFill>
                  <a:srgbClr val="ffffff"/>
                </a:solidFill>
                <a:latin typeface="Arial"/>
              </a:rPr>
              <a:t>tl</a:t>
            </a:r>
            <a:r>
              <a:rPr b="1" lang="en-US" sz="3600" spc="-1" strike="noStrike">
                <a:solidFill>
                  <a:srgbClr val="ffffff"/>
                </a:solidFill>
                <a:latin typeface="Arial"/>
              </a:rPr>
              <a:t>e </a:t>
            </a:r>
            <a:br/>
            <a:r>
              <a:rPr b="1" lang="en-US" sz="3600" spc="-1" strike="noStrike">
                <a:solidFill>
                  <a:srgbClr val="ffffff"/>
                </a:solidFill>
                <a:latin typeface="Arial"/>
              </a:rPr>
              <a:t>G</a:t>
            </a:r>
            <a:r>
              <a:rPr b="1" lang="en-US" sz="3600" spc="-1" strike="noStrike">
                <a:solidFill>
                  <a:srgbClr val="ffffff"/>
                </a:solidFill>
                <a:latin typeface="Arial"/>
              </a:rPr>
              <a:t>o</a:t>
            </a:r>
            <a:r>
              <a:rPr b="1" lang="en-US" sz="3600" spc="-1" strike="noStrike">
                <a:solidFill>
                  <a:srgbClr val="ffffff"/>
                </a:solidFill>
                <a:latin typeface="Arial"/>
              </a:rPr>
              <a:t>e</a:t>
            </a:r>
            <a:r>
              <a:rPr b="1" lang="en-US" sz="3600" spc="-1" strike="noStrike">
                <a:solidFill>
                  <a:srgbClr val="ffffff"/>
                </a:solidFill>
                <a:latin typeface="Arial"/>
              </a:rPr>
              <a:t>s </a:t>
            </a:r>
            <a:r>
              <a:rPr b="1" lang="en-US" sz="3600" spc="-1" strike="noStrike">
                <a:solidFill>
                  <a:srgbClr val="ffffff"/>
                </a:solidFill>
                <a:latin typeface="Arial"/>
              </a:rPr>
              <a:t>H</a:t>
            </a:r>
            <a:r>
              <a:rPr b="1" lang="en-US" sz="3600" spc="-1" strike="noStrike">
                <a:solidFill>
                  <a:srgbClr val="ffffff"/>
                </a:solidFill>
                <a:latin typeface="Arial"/>
              </a:rPr>
              <a:t>er</a:t>
            </a:r>
            <a:r>
              <a:rPr b="1" lang="en-US" sz="3600" spc="-1" strike="noStrike">
                <a:solidFill>
                  <a:srgbClr val="ffffff"/>
                </a:solidFill>
                <a:latin typeface="Arial"/>
              </a:rPr>
              <a:t>e </a:t>
            </a:r>
            <a:r>
              <a:rPr b="1" lang="en-US" sz="3600" spc="-1" strike="noStrike">
                <a:solidFill>
                  <a:srgbClr val="ffffff"/>
                </a:solidFill>
                <a:latin typeface="Arial"/>
              </a:rPr>
              <a:t>a</a:t>
            </a:r>
            <a:r>
              <a:rPr b="1" lang="en-US" sz="3600" spc="-1" strike="noStrike">
                <a:solidFill>
                  <a:srgbClr val="ffffff"/>
                </a:solidFill>
                <a:latin typeface="Arial"/>
              </a:rPr>
              <a:t>n</a:t>
            </a:r>
            <a:r>
              <a:rPr b="1" lang="en-US" sz="3600" spc="-1" strike="noStrike">
                <a:solidFill>
                  <a:srgbClr val="ffffff"/>
                </a:solidFill>
                <a:latin typeface="Arial"/>
              </a:rPr>
              <a:t>d </a:t>
            </a:r>
            <a:r>
              <a:rPr b="1" lang="en-US" sz="3600" spc="-1" strike="noStrike">
                <a:solidFill>
                  <a:srgbClr val="ffffff"/>
                </a:solidFill>
                <a:latin typeface="Arial"/>
              </a:rPr>
              <a:t>H</a:t>
            </a:r>
            <a:r>
              <a:rPr b="1" lang="en-US" sz="3600" spc="-1" strike="noStrike">
                <a:solidFill>
                  <a:srgbClr val="ffffff"/>
                </a:solidFill>
                <a:latin typeface="Arial"/>
              </a:rPr>
              <a:t>er</a:t>
            </a:r>
            <a:r>
              <a:rPr b="1" lang="en-US" sz="3600" spc="-1" strike="noStrike">
                <a:solidFill>
                  <a:srgbClr val="ffffff"/>
                </a:solidFill>
                <a:latin typeface="Arial"/>
              </a:rPr>
              <a:t>e.</a:t>
            </a:r>
            <a:endParaRPr b="0" lang="de-DE" sz="3600" spc="-1" strike="noStrike">
              <a:solidFill>
                <a:srgbClr val="ffffff"/>
              </a:solidFill>
              <a:latin typeface="Arial"/>
            </a:endParaRPr>
          </a:p>
        </p:txBody>
      </p:sp>
      <p:sp>
        <p:nvSpPr>
          <p:cNvPr id="6" name="PlaceHolder 6"/>
          <p:cNvSpPr>
            <a:spLocks noGrp="1"/>
          </p:cNvSpPr>
          <p:nvPr>
            <p:ph type="body"/>
          </p:nvPr>
        </p:nvSpPr>
        <p:spPr>
          <a:xfrm>
            <a:off x="0" y="0"/>
            <a:ext cx="12192840" cy="3429720"/>
          </a:xfrm>
          <a:prstGeom prst="rect">
            <a:avLst/>
          </a:prstGeom>
        </p:spPr>
        <p:txBody>
          <a:bodyPr lIns="90000" rIns="90000" tIns="504000" bIns="45000">
            <a:noAutofit/>
          </a:bodyPr>
          <a:p>
            <a:pPr algn="ctr">
              <a:lnSpc>
                <a:spcPct val="100000"/>
              </a:lnSpc>
            </a:pPr>
            <a:r>
              <a:rPr b="0" lang="en-US" sz="1600" spc="-1" strike="noStrike">
                <a:solidFill>
                  <a:srgbClr val="ffffff"/>
                </a:solidFill>
                <a:latin typeface="Arial"/>
              </a:rPr>
              <a:t>Click to insert title image or illustration</a:t>
            </a:r>
            <a:endParaRPr b="0" lang="de-DE" sz="16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3" name="CustomShape 1"/>
          <p:cNvSpPr/>
          <p:nvPr/>
        </p:nvSpPr>
        <p:spPr>
          <a:xfrm>
            <a:off x="11359080" y="6536880"/>
            <a:ext cx="521640" cy="137520"/>
          </a:xfrm>
          <a:prstGeom prst="rect">
            <a:avLst/>
          </a:prstGeom>
          <a:noFill/>
          <a:ln>
            <a:noFill/>
          </a:ln>
        </p:spPr>
        <p:style>
          <a:lnRef idx="0"/>
          <a:fillRef idx="0"/>
          <a:effectRef idx="0"/>
          <a:fontRef idx="minor"/>
        </p:style>
        <p:txBody>
          <a:bodyPr wrap="none" lIns="0" rIns="0" tIns="0" bIns="0">
            <a:spAutoFit/>
          </a:bodyPr>
          <a:p>
            <a:pPr algn="r">
              <a:lnSpc>
                <a:spcPct val="100000"/>
              </a:lnSpc>
              <a:tabLst>
                <a:tab algn="l" pos="0"/>
              </a:tabLst>
            </a:pPr>
            <a:fld id="{03C36B39-1311-4463-8D53-6CCD2E0A7CEA}" type="slidenum">
              <a:rPr b="0" lang="en-US" sz="900" spc="-1" strike="noStrike">
                <a:solidFill>
                  <a:srgbClr val="ffffff"/>
                </a:solidFill>
                <a:latin typeface="Arial"/>
              </a:rPr>
              <a:t>&lt;number&gt;</a:t>
            </a:fld>
            <a:endParaRPr b="0" lang="en-US" sz="900" spc="-1" strike="noStrike">
              <a:latin typeface="Arial"/>
            </a:endParaRPr>
          </a:p>
        </p:txBody>
      </p:sp>
      <p:sp>
        <p:nvSpPr>
          <p:cNvPr id="44" name="CustomShape 2"/>
          <p:cNvSpPr/>
          <p:nvPr/>
        </p:nvSpPr>
        <p:spPr>
          <a:xfrm>
            <a:off x="2815920" y="6559920"/>
            <a:ext cx="275400" cy="91800"/>
          </a:xfrm>
          <a:prstGeom prst="rect">
            <a:avLst/>
          </a:prstGeom>
          <a:noFill/>
          <a:ln>
            <a:noFill/>
          </a:ln>
        </p:spPr>
        <p:style>
          <a:lnRef idx="0"/>
          <a:fillRef idx="0"/>
          <a:effectRef idx="0"/>
          <a:fontRef idx="minor"/>
        </p:style>
        <p:txBody>
          <a:bodyPr wrap="none" lIns="0" rIns="0" tIns="0" bIns="0">
            <a:spAutoFit/>
          </a:bodyPr>
          <a:p>
            <a:pPr>
              <a:lnSpc>
                <a:spcPct val="100000"/>
              </a:lnSpc>
              <a:tabLst>
                <a:tab algn="l" pos="0"/>
              </a:tabLst>
            </a:pPr>
            <a:r>
              <a:rPr b="0" lang="en-US" sz="600" spc="-1" strike="noStrike">
                <a:solidFill>
                  <a:srgbClr val="ffffff"/>
                </a:solidFill>
                <a:latin typeface="Arial"/>
                <a:ea typeface="Arial Unicode MS"/>
              </a:rPr>
              <a:t>PUBLIC</a:t>
            </a:r>
            <a:endParaRPr b="0" lang="en-US" sz="600" spc="-1" strike="noStrike">
              <a:latin typeface="Arial"/>
            </a:endParaRPr>
          </a:p>
        </p:txBody>
      </p:sp>
      <p:sp>
        <p:nvSpPr>
          <p:cNvPr id="45" name="CustomShape 3"/>
          <p:cNvSpPr/>
          <p:nvPr/>
        </p:nvSpPr>
        <p:spPr>
          <a:xfrm>
            <a:off x="504000" y="6559920"/>
            <a:ext cx="2269440" cy="91800"/>
          </a:xfrm>
          <a:prstGeom prst="rect">
            <a:avLst/>
          </a:prstGeom>
          <a:noFill/>
          <a:ln>
            <a:noFill/>
          </a:ln>
        </p:spPr>
        <p:style>
          <a:lnRef idx="0"/>
          <a:fillRef idx="0"/>
          <a:effectRef idx="0"/>
          <a:fontRef idx="minor"/>
        </p:style>
        <p:txBody>
          <a:bodyPr lIns="0" rIns="0" tIns="0" bIns="0">
            <a:spAutoFit/>
          </a:bodyPr>
          <a:p>
            <a:pPr marL="84240" indent="-83880">
              <a:lnSpc>
                <a:spcPct val="100000"/>
              </a:lnSpc>
              <a:buClr>
                <a:srgbClr val="ffffff"/>
              </a:buClr>
              <a:buFont typeface="Arial"/>
              <a:buChar char="©"/>
            </a:pPr>
            <a:r>
              <a:rPr b="0" lang="en-US" sz="600" spc="-1" strike="noStrike">
                <a:solidFill>
                  <a:srgbClr val="ffffff"/>
                </a:solidFill>
                <a:latin typeface="Arial"/>
              </a:rPr>
              <a:t>2020 SAP SE or an SAP affiliate company. All rights reserved.  </a:t>
            </a:r>
            <a:r>
              <a:rPr b="0" lang="en-US" sz="600" spc="-1" strike="noStrike">
                <a:solidFill>
                  <a:srgbClr val="ffffff"/>
                </a:solidFill>
                <a:latin typeface="Arial"/>
                <a:ea typeface="Arial Unicode MS"/>
              </a:rPr>
              <a:t>ǀ</a:t>
            </a:r>
            <a:endParaRPr b="0" lang="en-US" sz="600" spc="-1" strike="noStrike">
              <a:latin typeface="Arial"/>
            </a:endParaRPr>
          </a:p>
        </p:txBody>
      </p:sp>
      <p:sp>
        <p:nvSpPr>
          <p:cNvPr id="46" name="PlaceHolder 4"/>
          <p:cNvSpPr>
            <a:spLocks noGrp="1"/>
          </p:cNvSpPr>
          <p:nvPr>
            <p:ph type="body"/>
          </p:nvPr>
        </p:nvSpPr>
        <p:spPr>
          <a:xfrm>
            <a:off x="504000" y="1620000"/>
            <a:ext cx="11184840" cy="4715640"/>
          </a:xfrm>
          <a:prstGeom prst="rect">
            <a:avLst/>
          </a:prstGeom>
        </p:spPr>
        <p:txBody>
          <a:bodyPr lIns="0" rIns="0" tIns="0" bIns="0">
            <a:normAutofit/>
          </a:bodyPr>
          <a:p>
            <a:pPr>
              <a:lnSpc>
                <a:spcPct val="100000"/>
              </a:lnSpc>
              <a:spcBef>
                <a:spcPts val="2999"/>
              </a:spcBef>
              <a:tabLst>
                <a:tab algn="l" pos="0"/>
              </a:tabLst>
            </a:pPr>
            <a:r>
              <a:rPr b="0" lang="en-US" sz="2000" spc="-1" strike="noStrike">
                <a:solidFill>
                  <a:srgbClr val="ffffff"/>
                </a:solidFill>
                <a:latin typeface="Arial"/>
              </a:rPr>
              <a:t>Agenda Item/Divider Headline</a:t>
            </a:r>
            <a:endParaRPr b="0" lang="de-DE" sz="20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a:solidFill>
                  <a:srgbClr val="ffffff"/>
                </a:solidFill>
                <a:latin typeface="Arial"/>
              </a:rPr>
              <a:t>Details</a:t>
            </a:r>
            <a:endParaRPr b="0" lang="en-US" sz="1800" spc="-1" strike="noStrike">
              <a:solidFill>
                <a:srgbClr val="ffffff"/>
              </a:solidFill>
              <a:latin typeface="Arial"/>
            </a:endParaRPr>
          </a:p>
        </p:txBody>
      </p:sp>
      <p:sp>
        <p:nvSpPr>
          <p:cNvPr id="47" name="PlaceHolder 5"/>
          <p:cNvSpPr>
            <a:spLocks noGrp="1"/>
          </p:cNvSpPr>
          <p:nvPr>
            <p:ph type="title"/>
          </p:nvPr>
        </p:nvSpPr>
        <p:spPr>
          <a:xfrm>
            <a:off x="504000" y="504000"/>
            <a:ext cx="11186280" cy="369000"/>
          </a:xfrm>
          <a:prstGeom prst="rect">
            <a:avLst/>
          </a:prstGeom>
        </p:spPr>
        <p:txBody>
          <a:bodyPr lIns="0" rIns="0" tIns="0" bIns="0">
            <a:noAutofit/>
          </a:bodyPr>
          <a:p>
            <a:pPr>
              <a:lnSpc>
                <a:spcPct val="100000"/>
              </a:lnSpc>
            </a:pPr>
            <a:r>
              <a:rPr b="1" lang="en-US" sz="2400" spc="-1" strike="noStrike">
                <a:solidFill>
                  <a:srgbClr val="ffffff"/>
                </a:solidFill>
                <a:latin typeface="Arial"/>
              </a:rPr>
              <a:t>Ag</a:t>
            </a:r>
            <a:r>
              <a:rPr b="1" lang="en-US" sz="2400" spc="-1" strike="noStrike">
                <a:solidFill>
                  <a:srgbClr val="ffffff"/>
                </a:solidFill>
                <a:latin typeface="Arial"/>
              </a:rPr>
              <a:t>en</a:t>
            </a:r>
            <a:r>
              <a:rPr b="1" lang="en-US" sz="2400" spc="-1" strike="noStrike">
                <a:solidFill>
                  <a:srgbClr val="ffffff"/>
                </a:solidFill>
                <a:latin typeface="Arial"/>
              </a:rPr>
              <a:t>da</a:t>
            </a:r>
            <a:endParaRPr b="0" lang="de-DE" sz="2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84" name="CustomShape 1"/>
          <p:cNvSpPr/>
          <p:nvPr/>
        </p:nvSpPr>
        <p:spPr>
          <a:xfrm>
            <a:off x="11359080" y="6536880"/>
            <a:ext cx="521640" cy="137520"/>
          </a:xfrm>
          <a:prstGeom prst="rect">
            <a:avLst/>
          </a:prstGeom>
          <a:noFill/>
          <a:ln>
            <a:noFill/>
          </a:ln>
        </p:spPr>
        <p:style>
          <a:lnRef idx="0"/>
          <a:fillRef idx="0"/>
          <a:effectRef idx="0"/>
          <a:fontRef idx="minor"/>
        </p:style>
        <p:txBody>
          <a:bodyPr wrap="none" lIns="0" rIns="0" tIns="0" bIns="0">
            <a:spAutoFit/>
          </a:bodyPr>
          <a:p>
            <a:pPr algn="r">
              <a:lnSpc>
                <a:spcPct val="100000"/>
              </a:lnSpc>
              <a:tabLst>
                <a:tab algn="l" pos="0"/>
              </a:tabLst>
            </a:pPr>
            <a:fld id="{4FBB012E-CDF9-4DFF-9D1F-1DC2C411FDA2}" type="slidenum">
              <a:rPr b="0" lang="en-US" sz="900" spc="-1" strike="noStrike">
                <a:solidFill>
                  <a:srgbClr val="ffffff"/>
                </a:solidFill>
                <a:latin typeface="Arial"/>
              </a:rPr>
              <a:t>&lt;number&gt;</a:t>
            </a:fld>
            <a:endParaRPr b="0" lang="en-US" sz="900" spc="-1" strike="noStrike">
              <a:latin typeface="Arial"/>
            </a:endParaRPr>
          </a:p>
        </p:txBody>
      </p:sp>
      <p:sp>
        <p:nvSpPr>
          <p:cNvPr id="85" name="CustomShape 2"/>
          <p:cNvSpPr/>
          <p:nvPr/>
        </p:nvSpPr>
        <p:spPr>
          <a:xfrm>
            <a:off x="2815920" y="6559920"/>
            <a:ext cx="275400" cy="91800"/>
          </a:xfrm>
          <a:prstGeom prst="rect">
            <a:avLst/>
          </a:prstGeom>
          <a:noFill/>
          <a:ln>
            <a:noFill/>
          </a:ln>
        </p:spPr>
        <p:style>
          <a:lnRef idx="0"/>
          <a:fillRef idx="0"/>
          <a:effectRef idx="0"/>
          <a:fontRef idx="minor"/>
        </p:style>
        <p:txBody>
          <a:bodyPr wrap="none" lIns="0" rIns="0" tIns="0" bIns="0">
            <a:spAutoFit/>
          </a:bodyPr>
          <a:p>
            <a:pPr>
              <a:lnSpc>
                <a:spcPct val="100000"/>
              </a:lnSpc>
              <a:tabLst>
                <a:tab algn="l" pos="0"/>
              </a:tabLst>
            </a:pPr>
            <a:r>
              <a:rPr b="0" lang="en-US" sz="600" spc="-1" strike="noStrike">
                <a:solidFill>
                  <a:srgbClr val="ffffff"/>
                </a:solidFill>
                <a:latin typeface="Arial"/>
                <a:ea typeface="Arial Unicode MS"/>
              </a:rPr>
              <a:t>PUBLIC</a:t>
            </a:r>
            <a:endParaRPr b="0" lang="en-US" sz="600" spc="-1" strike="noStrike">
              <a:latin typeface="Arial"/>
            </a:endParaRPr>
          </a:p>
        </p:txBody>
      </p:sp>
      <p:sp>
        <p:nvSpPr>
          <p:cNvPr id="86" name="CustomShape 3"/>
          <p:cNvSpPr/>
          <p:nvPr/>
        </p:nvSpPr>
        <p:spPr>
          <a:xfrm>
            <a:off x="504000" y="6559920"/>
            <a:ext cx="2269440" cy="91800"/>
          </a:xfrm>
          <a:prstGeom prst="rect">
            <a:avLst/>
          </a:prstGeom>
          <a:noFill/>
          <a:ln>
            <a:noFill/>
          </a:ln>
        </p:spPr>
        <p:style>
          <a:lnRef idx="0"/>
          <a:fillRef idx="0"/>
          <a:effectRef idx="0"/>
          <a:fontRef idx="minor"/>
        </p:style>
        <p:txBody>
          <a:bodyPr lIns="0" rIns="0" tIns="0" bIns="0">
            <a:spAutoFit/>
          </a:bodyPr>
          <a:p>
            <a:pPr marL="84240" indent="-83880">
              <a:lnSpc>
                <a:spcPct val="100000"/>
              </a:lnSpc>
              <a:buClr>
                <a:srgbClr val="ffffff"/>
              </a:buClr>
              <a:buFont typeface="Arial"/>
              <a:buChar char="©"/>
            </a:pPr>
            <a:r>
              <a:rPr b="0" lang="en-US" sz="600" spc="-1" strike="noStrike">
                <a:solidFill>
                  <a:srgbClr val="ffffff"/>
                </a:solidFill>
                <a:latin typeface="Arial"/>
              </a:rPr>
              <a:t>2020 SAP SE or an SAP affiliate company. All rights reserved.  </a:t>
            </a:r>
            <a:r>
              <a:rPr b="0" lang="en-US" sz="600" spc="-1" strike="noStrike">
                <a:solidFill>
                  <a:srgbClr val="ffffff"/>
                </a:solidFill>
                <a:latin typeface="Arial"/>
                <a:ea typeface="Arial Unicode MS"/>
              </a:rPr>
              <a:t>ǀ</a:t>
            </a:r>
            <a:endParaRPr b="0" lang="en-US" sz="600" spc="-1" strike="noStrike">
              <a:latin typeface="Arial"/>
            </a:endParaRPr>
          </a:p>
        </p:txBody>
      </p:sp>
      <p:sp>
        <p:nvSpPr>
          <p:cNvPr id="87" name="PlaceHolder 4"/>
          <p:cNvSpPr>
            <a:spLocks noGrp="1"/>
          </p:cNvSpPr>
          <p:nvPr>
            <p:ph type="body"/>
          </p:nvPr>
        </p:nvSpPr>
        <p:spPr>
          <a:xfrm>
            <a:off x="504000" y="1620000"/>
            <a:ext cx="11186280" cy="4715640"/>
          </a:xfrm>
          <a:prstGeom prst="rect">
            <a:avLst/>
          </a:prstGeom>
        </p:spPr>
        <p:txBody>
          <a:bodyPr lIns="0" rIns="0" tIns="0" bIns="0">
            <a:noAutofit/>
          </a:bodyPr>
          <a:p>
            <a:pPr>
              <a:lnSpc>
                <a:spcPct val="100000"/>
              </a:lnSpc>
              <a:spcBef>
                <a:spcPts val="1800"/>
              </a:spcBef>
              <a:tabLst>
                <a:tab algn="l" pos="0"/>
              </a:tabLst>
            </a:pPr>
            <a:r>
              <a:rPr b="0" lang="en-US" sz="2000" spc="-1" strike="noStrike">
                <a:solidFill>
                  <a:srgbClr val="ffffff"/>
                </a:solidFill>
                <a:latin typeface="Arial"/>
              </a:rPr>
              <a:t>First level</a:t>
            </a:r>
            <a:endParaRPr b="0" lang="de-DE" sz="20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a:solidFill>
                  <a:srgbClr val="ffffff"/>
                </a:solidFill>
                <a:latin typeface="Arial"/>
              </a:rPr>
              <a:t>Second level</a:t>
            </a:r>
            <a:endParaRPr b="0" lang="en-US" sz="1800" spc="-1" strike="noStrike">
              <a:solidFill>
                <a:srgbClr val="ffffff"/>
              </a:solidFill>
              <a:latin typeface="Arial"/>
            </a:endParaRPr>
          </a:p>
          <a:p>
            <a:pPr lvl="2" marL="358920" indent="-178920">
              <a:lnSpc>
                <a:spcPct val="100000"/>
              </a:lnSpc>
              <a:spcBef>
                <a:spcPts val="300"/>
              </a:spcBef>
              <a:buClr>
                <a:srgbClr val="ffffff"/>
              </a:buClr>
              <a:buFont typeface="Arial"/>
              <a:buChar char="–"/>
              <a:tabLst>
                <a:tab algn="l" pos="0"/>
              </a:tabLst>
            </a:pPr>
            <a:r>
              <a:rPr b="0" lang="en-US" sz="1800" spc="-1" strike="noStrike">
                <a:solidFill>
                  <a:srgbClr val="ffffff"/>
                </a:solidFill>
                <a:latin typeface="Arial"/>
              </a:rPr>
              <a:t>Third level</a:t>
            </a:r>
            <a:endParaRPr b="0" lang="de-DE" sz="1800" spc="-1" strike="noStrike">
              <a:solidFill>
                <a:srgbClr val="ffffff"/>
              </a:solidFill>
              <a:latin typeface="Arial"/>
            </a:endParaRPr>
          </a:p>
          <a:p>
            <a:pPr lvl="3" marL="540000" indent="-179640">
              <a:lnSpc>
                <a:spcPct val="100000"/>
              </a:lnSpc>
              <a:spcBef>
                <a:spcPts val="300"/>
              </a:spcBef>
              <a:buClr>
                <a:srgbClr val="ffffff"/>
              </a:buClr>
              <a:buSzPct val="120000"/>
              <a:buFont typeface="Arial"/>
              <a:buChar char="▫"/>
              <a:tabLst>
                <a:tab algn="l" pos="0"/>
              </a:tabLst>
            </a:pPr>
            <a:r>
              <a:rPr b="0" lang="en-US" sz="1600" spc="-1" strike="noStrike">
                <a:solidFill>
                  <a:srgbClr val="ffffff"/>
                </a:solidFill>
                <a:latin typeface="Arial"/>
              </a:rPr>
              <a:t>Fourth level</a:t>
            </a:r>
            <a:endParaRPr b="0" lang="de-DE" sz="1600" spc="-1" strike="noStrike">
              <a:solidFill>
                <a:srgbClr val="ffffff"/>
              </a:solidFill>
              <a:latin typeface="Arial"/>
            </a:endParaRPr>
          </a:p>
          <a:p>
            <a:pPr lvl="4" marL="720000" indent="-179640">
              <a:lnSpc>
                <a:spcPct val="100000"/>
              </a:lnSpc>
              <a:spcBef>
                <a:spcPts val="99"/>
              </a:spcBef>
              <a:buClr>
                <a:srgbClr val="ffffff"/>
              </a:buClr>
              <a:buFont typeface="Symbol"/>
              <a:buChar char="-"/>
              <a:tabLst>
                <a:tab algn="l" pos="0"/>
              </a:tabLst>
            </a:pPr>
            <a:r>
              <a:rPr b="0" lang="en-US" sz="1400" spc="-1" strike="noStrike">
                <a:solidFill>
                  <a:srgbClr val="ffffff"/>
                </a:solidFill>
                <a:latin typeface="Arial"/>
              </a:rPr>
              <a:t>Fifth level</a:t>
            </a:r>
            <a:endParaRPr b="0" lang="de-DE" sz="1400" spc="-1" strike="noStrike">
              <a:solidFill>
                <a:srgbClr val="ffffff"/>
              </a:solidFill>
              <a:latin typeface="Arial"/>
            </a:endParaRPr>
          </a:p>
        </p:txBody>
      </p:sp>
      <p:sp>
        <p:nvSpPr>
          <p:cNvPr id="88" name="PlaceHolder 5"/>
          <p:cNvSpPr>
            <a:spLocks noGrp="1"/>
          </p:cNvSpPr>
          <p:nvPr>
            <p:ph type="title"/>
          </p:nvPr>
        </p:nvSpPr>
        <p:spPr>
          <a:xfrm>
            <a:off x="504000" y="504000"/>
            <a:ext cx="11186280" cy="369000"/>
          </a:xfrm>
          <a:prstGeom prst="rect">
            <a:avLst/>
          </a:prstGeom>
        </p:spPr>
        <p:txBody>
          <a:bodyPr lIns="0" rIns="0" tIns="0" bIns="0">
            <a:noAutofit/>
          </a:bodyPr>
          <a:p>
            <a:pPr>
              <a:lnSpc>
                <a:spcPct val="100000"/>
              </a:lnSpc>
            </a:pPr>
            <a:r>
              <a:rPr b="1" lang="en-US" sz="2400" spc="-1" strike="noStrike">
                <a:solidFill>
                  <a:srgbClr val="ffffff"/>
                </a:solidFill>
                <a:latin typeface="Arial"/>
              </a:rPr>
              <a:t>Inser</a:t>
            </a:r>
            <a:r>
              <a:rPr b="1" lang="en-US" sz="2400" spc="-1" strike="noStrike">
                <a:solidFill>
                  <a:srgbClr val="ffffff"/>
                </a:solidFill>
                <a:latin typeface="Arial"/>
              </a:rPr>
              <a:t>t </a:t>
            </a:r>
            <a:r>
              <a:rPr b="1" lang="en-US" sz="2400" spc="-1" strike="noStrike">
                <a:solidFill>
                  <a:srgbClr val="ffffff"/>
                </a:solidFill>
                <a:latin typeface="Arial"/>
              </a:rPr>
              <a:t>page </a:t>
            </a:r>
            <a:r>
              <a:rPr b="1" lang="en-US" sz="2400" spc="-1" strike="noStrike">
                <a:solidFill>
                  <a:srgbClr val="ffffff"/>
                </a:solidFill>
                <a:latin typeface="Arial"/>
              </a:rPr>
              <a:t>title </a:t>
            </a:r>
            <a:r>
              <a:rPr b="1" lang="en-US" sz="2400" spc="-1" strike="noStrike">
                <a:solidFill>
                  <a:srgbClr val="ffffff"/>
                </a:solidFill>
                <a:latin typeface="Arial"/>
              </a:rPr>
              <a:t>(sent</a:t>
            </a:r>
            <a:r>
              <a:rPr b="1" lang="en-US" sz="2400" spc="-1" strike="noStrike">
                <a:solidFill>
                  <a:srgbClr val="ffffff"/>
                </a:solidFill>
                <a:latin typeface="Arial"/>
              </a:rPr>
              <a:t>ence </a:t>
            </a:r>
            <a:r>
              <a:rPr b="1" lang="en-US" sz="2400" spc="-1" strike="noStrike">
                <a:solidFill>
                  <a:srgbClr val="ffffff"/>
                </a:solidFill>
                <a:latin typeface="Arial"/>
              </a:rPr>
              <a:t>case</a:t>
            </a:r>
            <a:r>
              <a:rPr b="1" lang="en-US" sz="2400" spc="-1" strike="noStrike">
                <a:solidFill>
                  <a:srgbClr val="ffffff"/>
                </a:solidFill>
                <a:latin typeface="Arial"/>
              </a:rPr>
              <a:t>)</a:t>
            </a:r>
            <a:endParaRPr b="0" lang="de-DE" sz="2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5" name="CustomShape 1" hidden="1"/>
          <p:cNvSpPr/>
          <p:nvPr/>
        </p:nvSpPr>
        <p:spPr>
          <a:xfrm>
            <a:off x="11359080" y="6536880"/>
            <a:ext cx="521640" cy="137520"/>
          </a:xfrm>
          <a:prstGeom prst="rect">
            <a:avLst/>
          </a:prstGeom>
          <a:noFill/>
          <a:ln>
            <a:noFill/>
          </a:ln>
        </p:spPr>
        <p:style>
          <a:lnRef idx="0"/>
          <a:fillRef idx="0"/>
          <a:effectRef idx="0"/>
          <a:fontRef idx="minor"/>
        </p:style>
        <p:txBody>
          <a:bodyPr wrap="none" lIns="0" rIns="0" tIns="0" bIns="0">
            <a:spAutoFit/>
          </a:bodyPr>
          <a:p>
            <a:pPr algn="r">
              <a:lnSpc>
                <a:spcPct val="100000"/>
              </a:lnSpc>
              <a:tabLst>
                <a:tab algn="l" pos="0"/>
              </a:tabLst>
            </a:pPr>
            <a:fld id="{3ED63538-A156-4126-A2EA-514E8A9AF2B7}" type="slidenum">
              <a:rPr b="0" lang="en-US" sz="900" spc="-1" strike="noStrike">
                <a:solidFill>
                  <a:srgbClr val="ffffff"/>
                </a:solidFill>
                <a:latin typeface="Arial"/>
              </a:rPr>
              <a:t>&lt;number&gt;</a:t>
            </a:fld>
            <a:endParaRPr b="0" lang="en-US" sz="900" spc="-1" strike="noStrike">
              <a:latin typeface="Arial"/>
            </a:endParaRPr>
          </a:p>
        </p:txBody>
      </p:sp>
      <p:sp>
        <p:nvSpPr>
          <p:cNvPr id="126" name="CustomShape 2" hidden="1"/>
          <p:cNvSpPr/>
          <p:nvPr/>
        </p:nvSpPr>
        <p:spPr>
          <a:xfrm>
            <a:off x="2815920" y="6559920"/>
            <a:ext cx="275400" cy="91800"/>
          </a:xfrm>
          <a:prstGeom prst="rect">
            <a:avLst/>
          </a:prstGeom>
          <a:noFill/>
          <a:ln>
            <a:noFill/>
          </a:ln>
        </p:spPr>
        <p:style>
          <a:lnRef idx="0"/>
          <a:fillRef idx="0"/>
          <a:effectRef idx="0"/>
          <a:fontRef idx="minor"/>
        </p:style>
        <p:txBody>
          <a:bodyPr wrap="none" lIns="0" rIns="0" tIns="0" bIns="0">
            <a:spAutoFit/>
          </a:bodyPr>
          <a:p>
            <a:pPr>
              <a:lnSpc>
                <a:spcPct val="100000"/>
              </a:lnSpc>
              <a:tabLst>
                <a:tab algn="l" pos="0"/>
              </a:tabLst>
            </a:pPr>
            <a:r>
              <a:rPr b="0" lang="en-US" sz="600" spc="-1" strike="noStrike">
                <a:solidFill>
                  <a:srgbClr val="ffffff"/>
                </a:solidFill>
                <a:latin typeface="Arial"/>
                <a:ea typeface="Arial Unicode MS"/>
              </a:rPr>
              <a:t>PUBLIC</a:t>
            </a:r>
            <a:endParaRPr b="0" lang="en-US" sz="600" spc="-1" strike="noStrike">
              <a:latin typeface="Arial"/>
            </a:endParaRPr>
          </a:p>
        </p:txBody>
      </p:sp>
      <p:sp>
        <p:nvSpPr>
          <p:cNvPr id="127" name="CustomShape 3" hidden="1"/>
          <p:cNvSpPr/>
          <p:nvPr/>
        </p:nvSpPr>
        <p:spPr>
          <a:xfrm>
            <a:off x="504000" y="6559920"/>
            <a:ext cx="2269440" cy="91800"/>
          </a:xfrm>
          <a:prstGeom prst="rect">
            <a:avLst/>
          </a:prstGeom>
          <a:noFill/>
          <a:ln>
            <a:noFill/>
          </a:ln>
        </p:spPr>
        <p:style>
          <a:lnRef idx="0"/>
          <a:fillRef idx="0"/>
          <a:effectRef idx="0"/>
          <a:fontRef idx="minor"/>
        </p:style>
        <p:txBody>
          <a:bodyPr lIns="0" rIns="0" tIns="0" bIns="0">
            <a:spAutoFit/>
          </a:bodyPr>
          <a:p>
            <a:pPr marL="84240" indent="-83880">
              <a:lnSpc>
                <a:spcPct val="100000"/>
              </a:lnSpc>
              <a:buClr>
                <a:srgbClr val="ffffff"/>
              </a:buClr>
              <a:buFont typeface="Arial"/>
              <a:buChar char="©"/>
            </a:pPr>
            <a:r>
              <a:rPr b="0" lang="en-US" sz="600" spc="-1" strike="noStrike">
                <a:solidFill>
                  <a:srgbClr val="ffffff"/>
                </a:solidFill>
                <a:latin typeface="Arial"/>
              </a:rPr>
              <a:t>2020 SAP SE or an SAP affiliate company. All rights reserved.  </a:t>
            </a:r>
            <a:r>
              <a:rPr b="0" lang="en-US" sz="600" spc="-1" strike="noStrike">
                <a:solidFill>
                  <a:srgbClr val="ffffff"/>
                </a:solidFill>
                <a:latin typeface="Arial"/>
                <a:ea typeface="Arial Unicode MS"/>
              </a:rPr>
              <a:t>ǀ</a:t>
            </a:r>
            <a:endParaRPr b="0" lang="en-US" sz="600" spc="-1" strike="noStrike">
              <a:latin typeface="Arial"/>
            </a:endParaRPr>
          </a:p>
        </p:txBody>
      </p:sp>
      <p:sp>
        <p:nvSpPr>
          <p:cNvPr id="128" name="PlaceHolder 4"/>
          <p:cNvSpPr>
            <a:spLocks noGrp="1"/>
          </p:cNvSpPr>
          <p:nvPr>
            <p:ph type="body"/>
          </p:nvPr>
        </p:nvSpPr>
        <p:spPr>
          <a:xfrm>
            <a:off x="0" y="3427200"/>
            <a:ext cx="12194640" cy="3430440"/>
          </a:xfrm>
          <a:prstGeom prst="rect">
            <a:avLst/>
          </a:prstGeom>
        </p:spPr>
        <p:txBody>
          <a:bodyPr lIns="90000" rIns="90000" tIns="324000" bIns="45000">
            <a:noAutofit/>
          </a:bodyPr>
          <a:p>
            <a:pPr algn="ctr">
              <a:lnSpc>
                <a:spcPct val="100000"/>
              </a:lnSpc>
              <a:spcBef>
                <a:spcPts val="1199"/>
              </a:spcBef>
              <a:tabLst>
                <a:tab algn="l" pos="0"/>
              </a:tabLst>
            </a:pPr>
            <a:r>
              <a:rPr b="0" lang="en-US" sz="1600" spc="-1" strike="noStrike">
                <a:solidFill>
                  <a:srgbClr val="ffffff"/>
                </a:solidFill>
                <a:latin typeface="Arial"/>
              </a:rPr>
              <a:t>Placeholder for image and illustration</a:t>
            </a:r>
            <a:endParaRPr b="0" lang="de-DE" sz="1600" spc="-1" strike="noStrike">
              <a:solidFill>
                <a:srgbClr val="ffffff"/>
              </a:solidFill>
              <a:latin typeface="Arial"/>
            </a:endParaRPr>
          </a:p>
        </p:txBody>
      </p:sp>
      <p:sp>
        <p:nvSpPr>
          <p:cNvPr id="129" name="PlaceHolder 5"/>
          <p:cNvSpPr>
            <a:spLocks noGrp="1"/>
          </p:cNvSpPr>
          <p:nvPr>
            <p:ph type="title"/>
          </p:nvPr>
        </p:nvSpPr>
        <p:spPr>
          <a:xfrm>
            <a:off x="504000" y="1375200"/>
            <a:ext cx="11184840" cy="676800"/>
          </a:xfrm>
          <a:prstGeom prst="rect">
            <a:avLst/>
          </a:prstGeom>
        </p:spPr>
        <p:txBody>
          <a:bodyPr lIns="0" rIns="0" tIns="0" bIns="0">
            <a:noAutofit/>
          </a:bodyPr>
          <a:p>
            <a:pPr>
              <a:lnSpc>
                <a:spcPct val="100000"/>
              </a:lnSpc>
            </a:pPr>
            <a:r>
              <a:rPr b="1" lang="en-US" sz="4400" spc="-1" strike="noStrike">
                <a:solidFill>
                  <a:srgbClr val="ffffff"/>
                </a:solidFill>
                <a:latin typeface="Arial"/>
              </a:rPr>
              <a:t>Di</a:t>
            </a:r>
            <a:r>
              <a:rPr b="1" lang="en-US" sz="4400" spc="-1" strike="noStrike">
                <a:solidFill>
                  <a:srgbClr val="ffffff"/>
                </a:solidFill>
                <a:latin typeface="Arial"/>
              </a:rPr>
              <a:t>vi</a:t>
            </a:r>
            <a:r>
              <a:rPr b="1" lang="en-US" sz="4400" spc="-1" strike="noStrike">
                <a:solidFill>
                  <a:srgbClr val="ffffff"/>
                </a:solidFill>
                <a:latin typeface="Arial"/>
              </a:rPr>
              <a:t>de</a:t>
            </a:r>
            <a:r>
              <a:rPr b="1" lang="en-US" sz="4400" spc="-1" strike="noStrike">
                <a:solidFill>
                  <a:srgbClr val="ffffff"/>
                </a:solidFill>
                <a:latin typeface="Arial"/>
              </a:rPr>
              <a:t>r </a:t>
            </a:r>
            <a:r>
              <a:rPr b="1" lang="en-US" sz="4400" spc="-1" strike="noStrike">
                <a:solidFill>
                  <a:srgbClr val="ffffff"/>
                </a:solidFill>
                <a:latin typeface="Arial"/>
              </a:rPr>
              <a:t>pa</a:t>
            </a:r>
            <a:r>
              <a:rPr b="1" lang="en-US" sz="4400" spc="-1" strike="noStrike">
                <a:solidFill>
                  <a:srgbClr val="ffffff"/>
                </a:solidFill>
                <a:latin typeface="Arial"/>
              </a:rPr>
              <a:t>ge</a:t>
            </a:r>
            <a:endParaRPr b="0" lang="de-DE" sz="4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6" name="CustomShape 1" hidden="1"/>
          <p:cNvSpPr/>
          <p:nvPr/>
        </p:nvSpPr>
        <p:spPr>
          <a:xfrm>
            <a:off x="11359080" y="6536880"/>
            <a:ext cx="521640" cy="137520"/>
          </a:xfrm>
          <a:prstGeom prst="rect">
            <a:avLst/>
          </a:prstGeom>
          <a:noFill/>
          <a:ln>
            <a:noFill/>
          </a:ln>
        </p:spPr>
        <p:style>
          <a:lnRef idx="0"/>
          <a:fillRef idx="0"/>
          <a:effectRef idx="0"/>
          <a:fontRef idx="minor"/>
        </p:style>
        <p:txBody>
          <a:bodyPr wrap="none" lIns="0" rIns="0" tIns="0" bIns="0">
            <a:spAutoFit/>
          </a:bodyPr>
          <a:p>
            <a:pPr algn="r">
              <a:lnSpc>
                <a:spcPct val="100000"/>
              </a:lnSpc>
              <a:tabLst>
                <a:tab algn="l" pos="0"/>
              </a:tabLst>
            </a:pPr>
            <a:fld id="{4953B572-110D-409E-94D4-AE795062797D}" type="slidenum">
              <a:rPr b="0" lang="en-US" sz="900" spc="-1" strike="noStrike">
                <a:solidFill>
                  <a:srgbClr val="ffffff"/>
                </a:solidFill>
                <a:latin typeface="Arial"/>
              </a:rPr>
              <a:t>&lt;number&gt;</a:t>
            </a:fld>
            <a:endParaRPr b="0" lang="en-US" sz="900" spc="-1" strike="noStrike">
              <a:latin typeface="Arial"/>
            </a:endParaRPr>
          </a:p>
        </p:txBody>
      </p:sp>
      <p:sp>
        <p:nvSpPr>
          <p:cNvPr id="167" name="CustomShape 2" hidden="1"/>
          <p:cNvSpPr/>
          <p:nvPr/>
        </p:nvSpPr>
        <p:spPr>
          <a:xfrm>
            <a:off x="2815920" y="6559920"/>
            <a:ext cx="275400" cy="91800"/>
          </a:xfrm>
          <a:prstGeom prst="rect">
            <a:avLst/>
          </a:prstGeom>
          <a:noFill/>
          <a:ln>
            <a:noFill/>
          </a:ln>
        </p:spPr>
        <p:style>
          <a:lnRef idx="0"/>
          <a:fillRef idx="0"/>
          <a:effectRef idx="0"/>
          <a:fontRef idx="minor"/>
        </p:style>
        <p:txBody>
          <a:bodyPr wrap="none" lIns="0" rIns="0" tIns="0" bIns="0">
            <a:spAutoFit/>
          </a:bodyPr>
          <a:p>
            <a:pPr>
              <a:lnSpc>
                <a:spcPct val="100000"/>
              </a:lnSpc>
              <a:tabLst>
                <a:tab algn="l" pos="0"/>
              </a:tabLst>
            </a:pPr>
            <a:r>
              <a:rPr b="0" lang="en-US" sz="600" spc="-1" strike="noStrike">
                <a:solidFill>
                  <a:srgbClr val="ffffff"/>
                </a:solidFill>
                <a:latin typeface="Arial"/>
                <a:ea typeface="Arial Unicode MS"/>
              </a:rPr>
              <a:t>PUBLIC</a:t>
            </a:r>
            <a:endParaRPr b="0" lang="en-US" sz="600" spc="-1" strike="noStrike">
              <a:latin typeface="Arial"/>
            </a:endParaRPr>
          </a:p>
        </p:txBody>
      </p:sp>
      <p:sp>
        <p:nvSpPr>
          <p:cNvPr id="168" name="CustomShape 3" hidden="1"/>
          <p:cNvSpPr/>
          <p:nvPr/>
        </p:nvSpPr>
        <p:spPr>
          <a:xfrm>
            <a:off x="504000" y="6559920"/>
            <a:ext cx="2269440" cy="91800"/>
          </a:xfrm>
          <a:prstGeom prst="rect">
            <a:avLst/>
          </a:prstGeom>
          <a:noFill/>
          <a:ln>
            <a:noFill/>
          </a:ln>
        </p:spPr>
        <p:style>
          <a:lnRef idx="0"/>
          <a:fillRef idx="0"/>
          <a:effectRef idx="0"/>
          <a:fontRef idx="minor"/>
        </p:style>
        <p:txBody>
          <a:bodyPr lIns="0" rIns="0" tIns="0" bIns="0">
            <a:spAutoFit/>
          </a:bodyPr>
          <a:p>
            <a:pPr marL="84240" indent="-83880">
              <a:lnSpc>
                <a:spcPct val="100000"/>
              </a:lnSpc>
              <a:buClr>
                <a:srgbClr val="ffffff"/>
              </a:buClr>
              <a:buFont typeface="Arial"/>
              <a:buChar char="©"/>
            </a:pPr>
            <a:r>
              <a:rPr b="0" lang="en-US" sz="600" spc="-1" strike="noStrike">
                <a:solidFill>
                  <a:srgbClr val="ffffff"/>
                </a:solidFill>
                <a:latin typeface="Arial"/>
              </a:rPr>
              <a:t>2020 SAP SE or an SAP affiliate company. All rights reserved.  </a:t>
            </a:r>
            <a:r>
              <a:rPr b="0" lang="en-US" sz="600" spc="-1" strike="noStrike">
                <a:solidFill>
                  <a:srgbClr val="ffffff"/>
                </a:solidFill>
                <a:latin typeface="Arial"/>
                <a:ea typeface="Arial Unicode MS"/>
              </a:rPr>
              <a:t>ǀ</a:t>
            </a:r>
            <a:endParaRPr b="0" lang="en-US" sz="600" spc="-1" strike="noStrike">
              <a:latin typeface="Arial"/>
            </a:endParaRPr>
          </a:p>
        </p:txBody>
      </p:sp>
      <p:pic>
        <p:nvPicPr>
          <p:cNvPr id="169" name="SAP Logo" descr="SAP Logo"/>
          <p:cNvPicPr/>
          <p:nvPr/>
        </p:nvPicPr>
        <p:blipFill>
          <a:blip r:embed="rId2"/>
          <a:stretch/>
        </p:blipFill>
        <p:spPr>
          <a:xfrm>
            <a:off x="9727200" y="5994000"/>
            <a:ext cx="1963440" cy="359640"/>
          </a:xfrm>
          <a:prstGeom prst="rect">
            <a:avLst/>
          </a:prstGeom>
          <a:ln>
            <a:noFill/>
          </a:ln>
        </p:spPr>
      </p:pic>
      <p:sp>
        <p:nvSpPr>
          <p:cNvPr id="170" name="CustomShape 4"/>
          <p:cNvSpPr/>
          <p:nvPr/>
        </p:nvSpPr>
        <p:spPr>
          <a:xfrm>
            <a:off x="504000" y="2645280"/>
            <a:ext cx="5871960" cy="3708360"/>
          </a:xfrm>
          <a:prstGeom prst="rect">
            <a:avLst/>
          </a:prstGeom>
          <a:noFill/>
          <a:ln>
            <a:noFill/>
          </a:ln>
        </p:spPr>
        <p:style>
          <a:lnRef idx="0"/>
          <a:fillRef idx="0"/>
          <a:effectRef idx="0"/>
          <a:fontRef idx="minor"/>
        </p:style>
        <p:txBody>
          <a:bodyPr lIns="0" rIns="0" tIns="0" bIns="0" anchor="b">
            <a:noAutofit/>
          </a:bodyPr>
          <a:p>
            <a:pPr>
              <a:lnSpc>
                <a:spcPct val="100000"/>
              </a:lnSpc>
              <a:spcBef>
                <a:spcPts val="1199"/>
              </a:spcBef>
              <a:tabLst>
                <a:tab algn="l" pos="0"/>
              </a:tabLst>
            </a:pPr>
            <a:r>
              <a:rPr b="0" lang="en-US" sz="800" spc="-1" strike="noStrike">
                <a:solidFill>
                  <a:srgbClr val="ffffff"/>
                </a:solidFill>
                <a:latin typeface="Arial"/>
              </a:rPr>
              <a:t>© 2020 SAP SE or an SAP affiliate company. All rights reserved.</a:t>
            </a:r>
            <a:endParaRPr b="0" lang="en-US" sz="800" spc="-1" strike="noStrike">
              <a:latin typeface="Arial"/>
            </a:endParaRPr>
          </a:p>
          <a:p>
            <a:pPr>
              <a:lnSpc>
                <a:spcPct val="100000"/>
              </a:lnSpc>
              <a:spcBef>
                <a:spcPts val="601"/>
              </a:spcBef>
              <a:tabLst>
                <a:tab algn="l" pos="0"/>
              </a:tabLst>
            </a:pPr>
            <a:r>
              <a:rPr b="0" lang="en-US" sz="800" spc="-1" strike="noStrike">
                <a:solidFill>
                  <a:srgbClr val="ffffff"/>
                </a:solidFill>
                <a:latin typeface="Arial"/>
                <a:ea typeface="Arial Unicode MS"/>
              </a:rPr>
              <a:t>No part of this publication may be reproduced or transmitted in any form or for any purpose without the express permission of SAP SE or an SAP affiliate company.</a:t>
            </a:r>
            <a:endParaRPr b="0" lang="en-US" sz="800" spc="-1" strike="noStrike">
              <a:latin typeface="Arial"/>
            </a:endParaRPr>
          </a:p>
          <a:p>
            <a:pPr>
              <a:lnSpc>
                <a:spcPct val="100000"/>
              </a:lnSpc>
              <a:spcBef>
                <a:spcPts val="601"/>
              </a:spcBef>
              <a:tabLst>
                <a:tab algn="l" pos="0"/>
              </a:tabLst>
            </a:pPr>
            <a:r>
              <a:rPr b="0" lang="en-US" sz="800" spc="-1" strike="noStrike">
                <a:solidFill>
                  <a:srgbClr val="ffffff"/>
                </a:solidFill>
                <a:latin typeface="Arial"/>
                <a:ea typeface="Arial Unicode MS"/>
              </a:rPr>
              <a:t>The information contained herein may be changed without prior notice. Some software products marketed by SAP SE and its distributors contain proprietary software components of other software vendors. National product specifications may vary.</a:t>
            </a:r>
            <a:endParaRPr b="0" lang="en-US" sz="800" spc="-1" strike="noStrike">
              <a:latin typeface="Arial"/>
            </a:endParaRPr>
          </a:p>
          <a:p>
            <a:pPr>
              <a:lnSpc>
                <a:spcPct val="100000"/>
              </a:lnSpc>
              <a:spcBef>
                <a:spcPts val="601"/>
              </a:spcBef>
              <a:tabLst>
                <a:tab algn="l" pos="0"/>
              </a:tabLst>
            </a:pPr>
            <a:r>
              <a:rPr b="0" lang="en-US" sz="800" spc="-1" strike="noStrike">
                <a:solidFill>
                  <a:srgbClr val="ffffff"/>
                </a:solidFill>
                <a:latin typeface="Arial"/>
                <a:ea typeface="Arial Unicode M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endParaRPr b="0" lang="en-US" sz="800" spc="-1" strike="noStrike">
              <a:latin typeface="Arial"/>
            </a:endParaRPr>
          </a:p>
          <a:p>
            <a:pPr>
              <a:lnSpc>
                <a:spcPct val="100000"/>
              </a:lnSpc>
              <a:spcBef>
                <a:spcPts val="601"/>
              </a:spcBef>
              <a:tabLst>
                <a:tab algn="l" pos="0"/>
              </a:tabLst>
            </a:pPr>
            <a:r>
              <a:rPr b="0" lang="en-US" sz="800" spc="-1" strike="noStrike">
                <a:solidFill>
                  <a:srgbClr val="ffffff"/>
                </a:solidFill>
                <a:latin typeface="Arial"/>
                <a:ea typeface="Arial Unicode M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 risks and uncertainties that could cause actual results to differ materially from expectations. Readers are cautioned not to place undue reliance on these forward-looking statements, and they should not be relied upon in making purchasing decisions.</a:t>
            </a:r>
            <a:endParaRPr b="0" lang="en-US" sz="800" spc="-1" strike="noStrike">
              <a:latin typeface="Arial"/>
            </a:endParaRPr>
          </a:p>
          <a:p>
            <a:pPr>
              <a:lnSpc>
                <a:spcPct val="100000"/>
              </a:lnSpc>
              <a:spcBef>
                <a:spcPts val="601"/>
              </a:spcBef>
              <a:tabLst>
                <a:tab algn="l" pos="0"/>
              </a:tabLst>
            </a:pPr>
            <a:r>
              <a:rPr b="0" lang="en-US" sz="800" spc="-1" strike="noStrike">
                <a:solidFill>
                  <a:srgbClr val="ffffff"/>
                </a:solidFill>
                <a:latin typeface="Arial"/>
                <a:ea typeface="Arial Unicode M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endParaRPr b="0" lang="en-US" sz="800" spc="-1" strike="noStrike">
              <a:latin typeface="Arial"/>
            </a:endParaRPr>
          </a:p>
          <a:p>
            <a:pPr>
              <a:lnSpc>
                <a:spcPct val="100000"/>
              </a:lnSpc>
              <a:spcBef>
                <a:spcPts val="601"/>
              </a:spcBef>
              <a:tabLst>
                <a:tab algn="l" pos="0"/>
              </a:tabLst>
            </a:pPr>
            <a:r>
              <a:rPr b="0" lang="en-US" sz="800" spc="-1" strike="noStrike">
                <a:solidFill>
                  <a:srgbClr val="ffffff"/>
                </a:solidFill>
                <a:latin typeface="Arial"/>
                <a:ea typeface="Arial Unicode MS"/>
              </a:rPr>
              <a:t>See </a:t>
            </a:r>
            <a:r>
              <a:rPr b="0" lang="en-US" sz="800" spc="-1" strike="noStrike" u="sng">
                <a:solidFill>
                  <a:srgbClr val="008fd3"/>
                </a:solidFill>
                <a:uFillTx/>
                <a:latin typeface="Arial"/>
                <a:ea typeface="Arial Unicode MS"/>
                <a:hlinkClick r:id="rId3"/>
              </a:rPr>
              <a:t>www.sap.com/copyright</a:t>
            </a:r>
            <a:r>
              <a:rPr b="0" lang="en-US" sz="800" spc="-1" strike="noStrike">
                <a:solidFill>
                  <a:srgbClr val="ffffff"/>
                </a:solidFill>
                <a:latin typeface="Arial"/>
                <a:ea typeface="Arial Unicode MS"/>
              </a:rPr>
              <a:t> for additional trademark information and notices.</a:t>
            </a:r>
            <a:endParaRPr b="0" lang="en-US" sz="800" spc="-1" strike="noStrike">
              <a:latin typeface="Arial"/>
            </a:endParaRPr>
          </a:p>
        </p:txBody>
      </p:sp>
      <p:sp>
        <p:nvSpPr>
          <p:cNvPr id="171" name="CustomShape 5"/>
          <p:cNvSpPr/>
          <p:nvPr/>
        </p:nvSpPr>
        <p:spPr>
          <a:xfrm>
            <a:off x="503280" y="2461320"/>
            <a:ext cx="2215080" cy="168840"/>
          </a:xfrm>
          <a:prstGeom prst="rect">
            <a:avLst/>
          </a:prstGeom>
          <a:noFill/>
          <a:ln>
            <a:noFill/>
          </a:ln>
        </p:spPr>
        <p:style>
          <a:lnRef idx="0"/>
          <a:fillRef idx="0"/>
          <a:effectRef idx="0"/>
          <a:fontRef idx="minor"/>
        </p:style>
        <p:txBody>
          <a:bodyPr lIns="0" rIns="0" tIns="0" bIns="0" anchor="b">
            <a:noAutofit/>
          </a:bodyPr>
          <a:p>
            <a:pPr>
              <a:lnSpc>
                <a:spcPct val="100000"/>
              </a:lnSpc>
              <a:spcBef>
                <a:spcPts val="1199"/>
              </a:spcBef>
              <a:tabLst>
                <a:tab algn="l" pos="0"/>
              </a:tabLst>
            </a:pPr>
            <a:r>
              <a:rPr b="1" lang="en-US" sz="1100" spc="-1" strike="noStrike">
                <a:solidFill>
                  <a:srgbClr val="f0ab00"/>
                </a:solidFill>
                <a:latin typeface="Arial"/>
                <a:ea typeface="Arial Unicode MS"/>
              </a:rPr>
              <a:t>www.sap.com</a:t>
            </a:r>
            <a:r>
              <a:rPr b="1" lang="en-US" sz="1100" spc="-1" strike="noStrike">
                <a:solidFill>
                  <a:srgbClr val="ffffff"/>
                </a:solidFill>
                <a:latin typeface="Arial"/>
                <a:ea typeface="Arial Unicode MS"/>
              </a:rPr>
              <a:t>/contactsap</a:t>
            </a:r>
            <a:endParaRPr b="0" lang="en-US" sz="1100" spc="-1" strike="noStrike">
              <a:latin typeface="Arial"/>
            </a:endParaRPr>
          </a:p>
        </p:txBody>
      </p:sp>
      <p:sp>
        <p:nvSpPr>
          <p:cNvPr id="172" name="CustomShape 6"/>
          <p:cNvSpPr/>
          <p:nvPr/>
        </p:nvSpPr>
        <p:spPr>
          <a:xfrm>
            <a:off x="2273040" y="1751400"/>
            <a:ext cx="363240" cy="363240"/>
          </a:xfrm>
          <a:prstGeom prst="ellipse">
            <a:avLst/>
          </a:prstGeom>
          <a:blipFill rotWithShape="0">
            <a:blip r:embed="rId4"/>
            <a:stretch>
              <a:fillRect/>
            </a:stretch>
          </a:blipFill>
          <a:ln>
            <a:noFill/>
          </a:ln>
        </p:spPr>
        <p:style>
          <a:lnRef idx="0"/>
          <a:fillRef idx="0"/>
          <a:effectRef idx="0"/>
          <a:fontRef idx="minor"/>
        </p:style>
      </p:sp>
      <p:sp>
        <p:nvSpPr>
          <p:cNvPr id="173" name="CustomShape 7"/>
          <p:cNvSpPr/>
          <p:nvPr/>
        </p:nvSpPr>
        <p:spPr>
          <a:xfrm>
            <a:off x="1683000" y="1751400"/>
            <a:ext cx="364320" cy="363240"/>
          </a:xfrm>
          <a:prstGeom prst="ellipse">
            <a:avLst/>
          </a:prstGeom>
          <a:blipFill rotWithShape="0">
            <a:blip r:embed="rId5"/>
            <a:stretch>
              <a:fillRect l="13791" t="1404" r="17846" b="2166"/>
            </a:stretch>
          </a:blipFill>
          <a:ln>
            <a:noFill/>
          </a:ln>
        </p:spPr>
        <p:style>
          <a:lnRef idx="0"/>
          <a:fillRef idx="0"/>
          <a:effectRef idx="0"/>
          <a:fontRef idx="minor"/>
        </p:style>
      </p:sp>
      <p:sp>
        <p:nvSpPr>
          <p:cNvPr id="174" name="CustomShape 8"/>
          <p:cNvSpPr/>
          <p:nvPr/>
        </p:nvSpPr>
        <p:spPr>
          <a:xfrm>
            <a:off x="1093320" y="1751400"/>
            <a:ext cx="363240" cy="363240"/>
          </a:xfrm>
          <a:prstGeom prst="ellipse">
            <a:avLst/>
          </a:prstGeom>
          <a:blipFill rotWithShape="0">
            <a:blip r:embed="rId6"/>
            <a:stretch>
              <a:fillRect/>
            </a:stretch>
          </a:blipFill>
          <a:ln>
            <a:noFill/>
          </a:ln>
        </p:spPr>
        <p:style>
          <a:lnRef idx="0"/>
          <a:fillRef idx="0"/>
          <a:effectRef idx="0"/>
          <a:fontRef idx="minor"/>
        </p:style>
      </p:sp>
      <p:pic>
        <p:nvPicPr>
          <p:cNvPr id="175" name="Facebook icon with link" descr=""/>
          <p:cNvPicPr/>
          <p:nvPr/>
        </p:nvPicPr>
        <p:blipFill>
          <a:blip r:embed="rId7"/>
          <a:stretch/>
        </p:blipFill>
        <p:spPr>
          <a:xfrm>
            <a:off x="504000" y="1751400"/>
            <a:ext cx="363240" cy="363240"/>
          </a:xfrm>
          <a:prstGeom prst="rect">
            <a:avLst/>
          </a:prstGeom>
          <a:ln>
            <a:noFill/>
          </a:ln>
        </p:spPr>
      </p:pic>
      <p:sp>
        <p:nvSpPr>
          <p:cNvPr id="176" name="CustomShape 9"/>
          <p:cNvSpPr/>
          <p:nvPr/>
        </p:nvSpPr>
        <p:spPr>
          <a:xfrm>
            <a:off x="504000" y="1460880"/>
            <a:ext cx="1228320" cy="168840"/>
          </a:xfrm>
          <a:prstGeom prst="rect">
            <a:avLst/>
          </a:prstGeom>
          <a:noFill/>
          <a:ln>
            <a:noFill/>
          </a:ln>
        </p:spPr>
        <p:style>
          <a:lnRef idx="0"/>
          <a:fillRef idx="0"/>
          <a:effectRef idx="0"/>
          <a:fontRef idx="minor"/>
        </p:style>
        <p:txBody>
          <a:bodyPr lIns="0" rIns="0" tIns="0" bIns="0" anchor="b">
            <a:noAutofit/>
          </a:bodyPr>
          <a:p>
            <a:pPr>
              <a:lnSpc>
                <a:spcPct val="100000"/>
              </a:lnSpc>
              <a:spcBef>
                <a:spcPts val="1199"/>
              </a:spcBef>
              <a:tabLst>
                <a:tab algn="l" pos="0"/>
              </a:tabLst>
            </a:pPr>
            <a:r>
              <a:rPr b="0" lang="en-US" sz="1100" spc="-1" strike="noStrike">
                <a:solidFill>
                  <a:srgbClr val="ffffff"/>
                </a:solidFill>
                <a:latin typeface="Arial"/>
                <a:ea typeface="Arial Unicode MS"/>
              </a:rPr>
              <a:t>Follow us</a:t>
            </a:r>
            <a:endParaRPr b="0" lang="en-US" sz="1100" spc="-1" strike="noStrike">
              <a:latin typeface="Arial"/>
            </a:endParaRPr>
          </a:p>
        </p:txBody>
      </p:sp>
      <p:sp>
        <p:nvSpPr>
          <p:cNvPr id="177" name="PlaceHolder 10"/>
          <p:cNvSpPr>
            <a:spLocks noGrp="1"/>
          </p:cNvSpPr>
          <p:nvPr>
            <p:ph type="title"/>
          </p:nvPr>
        </p:nvSpPr>
        <p:spPr>
          <a:xfrm>
            <a:off x="609480" y="273600"/>
            <a:ext cx="10974960" cy="1144800"/>
          </a:xfrm>
          <a:prstGeom prst="rect">
            <a:avLst/>
          </a:prstGeom>
        </p:spPr>
        <p:txBody>
          <a:bodyPr lIns="0" rIns="0" tIns="0" bIns="0" anchor="ctr">
            <a:noAutofit/>
          </a:bodyPr>
          <a:p>
            <a:r>
              <a:rPr b="0" lang="de-DE" sz="2100" spc="-1" strike="noStrike">
                <a:solidFill>
                  <a:srgbClr val="ffffff"/>
                </a:solidFill>
                <a:latin typeface="Arial"/>
              </a:rPr>
              <a:t>Clic</a:t>
            </a:r>
            <a:r>
              <a:rPr b="0" lang="de-DE" sz="2100" spc="-1" strike="noStrike">
                <a:solidFill>
                  <a:srgbClr val="ffffff"/>
                </a:solidFill>
                <a:latin typeface="Arial"/>
              </a:rPr>
              <a:t>k to </a:t>
            </a:r>
            <a:r>
              <a:rPr b="0" lang="de-DE" sz="2100" spc="-1" strike="noStrike">
                <a:solidFill>
                  <a:srgbClr val="ffffff"/>
                </a:solidFill>
                <a:latin typeface="Arial"/>
              </a:rPr>
              <a:t>edit </a:t>
            </a:r>
            <a:r>
              <a:rPr b="0" lang="de-DE" sz="2100" spc="-1" strike="noStrike">
                <a:solidFill>
                  <a:srgbClr val="ffffff"/>
                </a:solidFill>
                <a:latin typeface="Arial"/>
              </a:rPr>
              <a:t>the </a:t>
            </a:r>
            <a:r>
              <a:rPr b="0" lang="de-DE" sz="2100" spc="-1" strike="noStrike">
                <a:solidFill>
                  <a:srgbClr val="ffffff"/>
                </a:solidFill>
                <a:latin typeface="Arial"/>
              </a:rPr>
              <a:t>title </a:t>
            </a:r>
            <a:r>
              <a:rPr b="0" lang="de-DE" sz="2100" spc="-1" strike="noStrike">
                <a:solidFill>
                  <a:srgbClr val="ffffff"/>
                </a:solidFill>
                <a:latin typeface="Arial"/>
              </a:rPr>
              <a:t>text </a:t>
            </a:r>
            <a:r>
              <a:rPr b="0" lang="de-DE" sz="2100" spc="-1" strike="noStrike">
                <a:solidFill>
                  <a:srgbClr val="ffffff"/>
                </a:solidFill>
                <a:latin typeface="Arial"/>
              </a:rPr>
              <a:t>for</a:t>
            </a:r>
            <a:r>
              <a:rPr b="0" lang="de-DE" sz="2100" spc="-1" strike="noStrike">
                <a:solidFill>
                  <a:srgbClr val="ffffff"/>
                </a:solidFill>
                <a:latin typeface="Arial"/>
              </a:rPr>
              <a:t>mat</a:t>
            </a:r>
            <a:endParaRPr b="0" lang="de-DE" sz="2100" spc="-1" strike="noStrike">
              <a:solidFill>
                <a:srgbClr val="ffffff"/>
              </a:solidFill>
              <a:latin typeface="Arial"/>
            </a:endParaRPr>
          </a:p>
        </p:txBody>
      </p:sp>
      <p:sp>
        <p:nvSpPr>
          <p:cNvPr id="178" name="PlaceHolder 11"/>
          <p:cNvSpPr>
            <a:spLocks noGrp="1"/>
          </p:cNvSpPr>
          <p:nvPr>
            <p:ph type="body"/>
          </p:nvPr>
        </p:nvSpPr>
        <p:spPr>
          <a:xfrm>
            <a:off x="609480" y="1604520"/>
            <a:ext cx="1097496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de-DE" sz="2000" spc="-1" strike="noStrike">
                <a:solidFill>
                  <a:srgbClr val="ffffff"/>
                </a:solidFill>
                <a:latin typeface="Arial"/>
              </a:rPr>
              <a:t>Click to edit the outline text format</a:t>
            </a:r>
            <a:endParaRPr b="0" lang="de-DE" sz="20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de-DE" sz="1600" spc="-1" strike="noStrike">
                <a:solidFill>
                  <a:srgbClr val="ffffff"/>
                </a:solidFill>
                <a:latin typeface="Arial"/>
              </a:rPr>
              <a:t>Third Outline Level</a:t>
            </a:r>
            <a:endParaRPr b="0" lang="de-DE" sz="16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de-DE" sz="1400" spc="-1" strike="noStrike">
                <a:solidFill>
                  <a:srgbClr val="ffffff"/>
                </a:solidFill>
                <a:latin typeface="Arial"/>
              </a:rPr>
              <a:t>Fourth Outline Level</a:t>
            </a:r>
            <a:endParaRPr b="0" lang="de-DE" sz="14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de-DE" sz="2000" spc="-1" strike="noStrike">
                <a:solidFill>
                  <a:srgbClr val="ffffff"/>
                </a:solidFill>
                <a:latin typeface="Arial"/>
              </a:rPr>
              <a:t>Fifth Outline Level</a:t>
            </a:r>
            <a:endParaRPr b="0" lang="de-DE"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de-DE" sz="2000" spc="-1" strike="noStrike">
                <a:solidFill>
                  <a:srgbClr val="ffffff"/>
                </a:solidFill>
                <a:latin typeface="Arial"/>
              </a:rPr>
              <a:t>Sixth Outline Level</a:t>
            </a:r>
            <a:endParaRPr b="0" lang="de-DE"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de-DE" sz="2000" spc="-1" strike="noStrike">
                <a:solidFill>
                  <a:srgbClr val="ffffff"/>
                </a:solidFill>
                <a:latin typeface="Arial"/>
              </a:rPr>
              <a:t>Seventh Outline Level</a:t>
            </a:r>
            <a:endParaRPr b="0" lang="de-DE"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15" name="CustomShape 1" hidden="1"/>
          <p:cNvSpPr/>
          <p:nvPr/>
        </p:nvSpPr>
        <p:spPr>
          <a:xfrm>
            <a:off x="11359080" y="6536880"/>
            <a:ext cx="521640" cy="137520"/>
          </a:xfrm>
          <a:prstGeom prst="rect">
            <a:avLst/>
          </a:prstGeom>
          <a:noFill/>
          <a:ln>
            <a:noFill/>
          </a:ln>
        </p:spPr>
        <p:style>
          <a:lnRef idx="0"/>
          <a:fillRef idx="0"/>
          <a:effectRef idx="0"/>
          <a:fontRef idx="minor"/>
        </p:style>
        <p:txBody>
          <a:bodyPr wrap="none" lIns="0" rIns="0" tIns="0" bIns="0">
            <a:spAutoFit/>
          </a:bodyPr>
          <a:p>
            <a:pPr algn="r">
              <a:lnSpc>
                <a:spcPct val="100000"/>
              </a:lnSpc>
              <a:tabLst>
                <a:tab algn="l" pos="0"/>
              </a:tabLst>
            </a:pPr>
            <a:fld id="{B5225511-80EA-43F3-A90F-4566B55F0EA1}" type="slidenum">
              <a:rPr b="0" lang="en-US" sz="900" spc="-1" strike="noStrike">
                <a:solidFill>
                  <a:srgbClr val="ffffff"/>
                </a:solidFill>
                <a:latin typeface="Arial"/>
              </a:rPr>
              <a:t>&lt;number&gt;</a:t>
            </a:fld>
            <a:endParaRPr b="0" lang="en-US" sz="900" spc="-1" strike="noStrike">
              <a:latin typeface="Arial"/>
            </a:endParaRPr>
          </a:p>
        </p:txBody>
      </p:sp>
      <p:sp>
        <p:nvSpPr>
          <p:cNvPr id="216" name="CustomShape 2" hidden="1"/>
          <p:cNvSpPr/>
          <p:nvPr/>
        </p:nvSpPr>
        <p:spPr>
          <a:xfrm>
            <a:off x="2815920" y="6559920"/>
            <a:ext cx="275400" cy="91800"/>
          </a:xfrm>
          <a:prstGeom prst="rect">
            <a:avLst/>
          </a:prstGeom>
          <a:noFill/>
          <a:ln>
            <a:noFill/>
          </a:ln>
        </p:spPr>
        <p:style>
          <a:lnRef idx="0"/>
          <a:fillRef idx="0"/>
          <a:effectRef idx="0"/>
          <a:fontRef idx="minor"/>
        </p:style>
        <p:txBody>
          <a:bodyPr wrap="none" lIns="0" rIns="0" tIns="0" bIns="0">
            <a:spAutoFit/>
          </a:bodyPr>
          <a:p>
            <a:pPr>
              <a:lnSpc>
                <a:spcPct val="100000"/>
              </a:lnSpc>
              <a:tabLst>
                <a:tab algn="l" pos="0"/>
              </a:tabLst>
            </a:pPr>
            <a:r>
              <a:rPr b="0" lang="en-US" sz="600" spc="-1" strike="noStrike">
                <a:solidFill>
                  <a:srgbClr val="ffffff"/>
                </a:solidFill>
                <a:latin typeface="Arial"/>
                <a:ea typeface="Arial Unicode MS"/>
              </a:rPr>
              <a:t>PUBLIC</a:t>
            </a:r>
            <a:endParaRPr b="0" lang="en-US" sz="600" spc="-1" strike="noStrike">
              <a:latin typeface="Arial"/>
            </a:endParaRPr>
          </a:p>
        </p:txBody>
      </p:sp>
      <p:sp>
        <p:nvSpPr>
          <p:cNvPr id="217" name="CustomShape 3" hidden="1"/>
          <p:cNvSpPr/>
          <p:nvPr/>
        </p:nvSpPr>
        <p:spPr>
          <a:xfrm>
            <a:off x="504000" y="6559920"/>
            <a:ext cx="2269440" cy="91800"/>
          </a:xfrm>
          <a:prstGeom prst="rect">
            <a:avLst/>
          </a:prstGeom>
          <a:noFill/>
          <a:ln>
            <a:noFill/>
          </a:ln>
        </p:spPr>
        <p:style>
          <a:lnRef idx="0"/>
          <a:fillRef idx="0"/>
          <a:effectRef idx="0"/>
          <a:fontRef idx="minor"/>
        </p:style>
        <p:txBody>
          <a:bodyPr lIns="0" rIns="0" tIns="0" bIns="0">
            <a:spAutoFit/>
          </a:bodyPr>
          <a:p>
            <a:pPr marL="84240" indent="-83880">
              <a:lnSpc>
                <a:spcPct val="100000"/>
              </a:lnSpc>
              <a:buClr>
                <a:srgbClr val="ffffff"/>
              </a:buClr>
              <a:buFont typeface="Arial"/>
              <a:buChar char="©"/>
            </a:pPr>
            <a:r>
              <a:rPr b="0" lang="en-US" sz="600" spc="-1" strike="noStrike">
                <a:solidFill>
                  <a:srgbClr val="ffffff"/>
                </a:solidFill>
                <a:latin typeface="Arial"/>
              </a:rPr>
              <a:t>2020 SAP SE or an SAP affiliate company. All rights reserved.  </a:t>
            </a:r>
            <a:r>
              <a:rPr b="0" lang="en-US" sz="600" spc="-1" strike="noStrike">
                <a:solidFill>
                  <a:srgbClr val="ffffff"/>
                </a:solidFill>
                <a:latin typeface="Arial"/>
                <a:ea typeface="Arial Unicode MS"/>
              </a:rPr>
              <a:t>ǀ</a:t>
            </a:r>
            <a:endParaRPr b="0" lang="en-US" sz="600" spc="-1" strike="noStrike">
              <a:latin typeface="Arial"/>
            </a:endParaRPr>
          </a:p>
        </p:txBody>
      </p:sp>
      <p:pic>
        <p:nvPicPr>
          <p:cNvPr id="218" name="SAP Logo" descr="SAP Logo"/>
          <p:cNvPicPr/>
          <p:nvPr/>
        </p:nvPicPr>
        <p:blipFill>
          <a:blip r:embed="rId2"/>
          <a:stretch/>
        </p:blipFill>
        <p:spPr>
          <a:xfrm>
            <a:off x="9727200" y="5994000"/>
            <a:ext cx="1963440" cy="359640"/>
          </a:xfrm>
          <a:prstGeom prst="rect">
            <a:avLst/>
          </a:prstGeom>
          <a:ln>
            <a:noFill/>
          </a:ln>
        </p:spPr>
      </p:pic>
      <p:sp>
        <p:nvSpPr>
          <p:cNvPr id="219" name="CustomShape 4"/>
          <p:cNvSpPr/>
          <p:nvPr/>
        </p:nvSpPr>
        <p:spPr>
          <a:xfrm>
            <a:off x="503280" y="2645280"/>
            <a:ext cx="6076440" cy="3708360"/>
          </a:xfrm>
          <a:prstGeom prst="rect">
            <a:avLst/>
          </a:prstGeom>
          <a:noFill/>
          <a:ln>
            <a:noFill/>
          </a:ln>
        </p:spPr>
        <p:style>
          <a:lnRef idx="0"/>
          <a:fillRef idx="0"/>
          <a:effectRef idx="0"/>
          <a:fontRef idx="minor"/>
        </p:style>
        <p:txBody>
          <a:bodyPr lIns="0" rIns="0" tIns="0" bIns="0" anchor="b">
            <a:noAutofit/>
          </a:bodyPr>
          <a:p>
            <a:pPr>
              <a:lnSpc>
                <a:spcPct val="100000"/>
              </a:lnSpc>
              <a:spcBef>
                <a:spcPts val="1199"/>
              </a:spcBef>
              <a:tabLst>
                <a:tab algn="l" pos="0"/>
              </a:tabLst>
            </a:pPr>
            <a:r>
              <a:rPr b="0" lang="en-US" sz="800" spc="-1" strike="noStrike">
                <a:solidFill>
                  <a:srgbClr val="ffffff"/>
                </a:solidFill>
                <a:latin typeface="Arial"/>
              </a:rPr>
              <a:t>© 2020 SAP SE </a:t>
            </a:r>
            <a:r>
              <a:rPr b="0" lang="de-DE" sz="800" spc="-1" strike="noStrike">
                <a:solidFill>
                  <a:srgbClr val="ffffff"/>
                </a:solidFill>
                <a:latin typeface="Arial"/>
              </a:rPr>
              <a:t>oder ein SAP-Konzernunternehmen. Alle Rechte vorbehalten</a:t>
            </a:r>
            <a:r>
              <a:rPr b="0" lang="en-US" sz="800" spc="-1" strike="noStrike">
                <a:solidFill>
                  <a:srgbClr val="ffffff"/>
                </a:solidFill>
                <a:latin typeface="Arial"/>
              </a:rPr>
              <a:t>.</a:t>
            </a:r>
            <a:endParaRPr b="0" lang="en-US" sz="800" spc="-1" strike="noStrike">
              <a:latin typeface="Arial"/>
            </a:endParaRPr>
          </a:p>
          <a:p>
            <a:pPr>
              <a:lnSpc>
                <a:spcPct val="100000"/>
              </a:lnSpc>
              <a:spcBef>
                <a:spcPts val="601"/>
              </a:spcBef>
              <a:tabLst>
                <a:tab algn="l" pos="0"/>
              </a:tabLst>
            </a:pPr>
            <a:r>
              <a:rPr b="0" lang="de-DE" sz="800" spc="-1" strike="noStrike">
                <a:solidFill>
                  <a:srgbClr val="ffffff"/>
                </a:solidFill>
                <a:latin typeface="Arial"/>
              </a:rPr>
              <a:t>Weitergabe und Vervielfältigung dieser Publikation oder von Teilen daraus sind, zu welchem Zweck und in welcher Form auch immer, ohne die ausdrückliche schriftliche Genehmigung durch SAP SE oder ein SAP-Konzernunternehmen nicht gestattet.</a:t>
            </a:r>
            <a:endParaRPr b="0" lang="en-US" sz="800" spc="-1" strike="noStrike">
              <a:latin typeface="Arial"/>
            </a:endParaRPr>
          </a:p>
          <a:p>
            <a:pPr>
              <a:lnSpc>
                <a:spcPct val="100000"/>
              </a:lnSpc>
              <a:spcBef>
                <a:spcPts val="601"/>
              </a:spcBef>
              <a:tabLst>
                <a:tab algn="l" pos="0"/>
              </a:tabLst>
            </a:pPr>
            <a:r>
              <a:rPr b="0" lang="de-DE" sz="800" spc="-1" strike="noStrike">
                <a:solidFill>
                  <a:srgbClr val="ffffff"/>
                </a:solidFill>
                <a:latin typeface="Arial"/>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endParaRPr b="0" lang="en-US" sz="800" spc="-1" strike="noStrike">
              <a:latin typeface="Arial"/>
            </a:endParaRPr>
          </a:p>
          <a:p>
            <a:pPr>
              <a:lnSpc>
                <a:spcPct val="100000"/>
              </a:lnSpc>
              <a:spcBef>
                <a:spcPts val="601"/>
              </a:spcBef>
              <a:tabLst>
                <a:tab algn="l" pos="0"/>
              </a:tabLst>
            </a:pPr>
            <a:r>
              <a:rPr b="0" lang="de-DE" sz="800" spc="-1" strike="noStrike">
                <a:solidFill>
                  <a:srgbClr val="ffffff"/>
                </a:solidFill>
                <a:latin typeface="Arial"/>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endParaRPr b="0" lang="en-US" sz="800" spc="-1" strike="noStrike">
              <a:latin typeface="Arial"/>
            </a:endParaRPr>
          </a:p>
          <a:p>
            <a:pPr>
              <a:lnSpc>
                <a:spcPct val="100000"/>
              </a:lnSpc>
              <a:spcBef>
                <a:spcPts val="601"/>
              </a:spcBef>
              <a:tabLst>
                <a:tab algn="l" pos="0"/>
              </a:tabLst>
            </a:pPr>
            <a:r>
              <a:rPr b="0" lang="de-DE" sz="800" spc="-1" strike="noStrike">
                <a:solidFill>
                  <a:srgbClr val="ffffff"/>
                </a:solidFill>
                <a:latin typeface="Arial"/>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endParaRPr b="0" lang="en-US" sz="800" spc="-1" strike="noStrike">
              <a:latin typeface="Arial"/>
            </a:endParaRPr>
          </a:p>
          <a:p>
            <a:pPr>
              <a:lnSpc>
                <a:spcPct val="100000"/>
              </a:lnSpc>
              <a:spcBef>
                <a:spcPts val="601"/>
              </a:spcBef>
              <a:tabLst>
                <a:tab algn="l" pos="0"/>
              </a:tabLst>
            </a:pPr>
            <a:r>
              <a:rPr b="0" lang="de-DE" sz="800" spc="-1" strike="noStrike">
                <a:solidFill>
                  <a:srgbClr val="ffffff"/>
                </a:solidFill>
                <a:latin typeface="Arial"/>
              </a:rPr>
              <a:t>SAP und andere in diesem Dokument erwähnte Produkte und Dienstleistungen von SAP sowie die dazugehörigen Logos sind Marken oder eingetragene Marken der SAP SE (oder von einem SAP-Konzernunternehmen) in Deutschland und verschiedenen anderen Ländern weltweit. Alle anderen Namen von Produkten und Dienstleistungen sind Marken der jeweiligen Firmen. </a:t>
            </a:r>
            <a:endParaRPr b="0" lang="en-US" sz="800" spc="-1" strike="noStrike">
              <a:latin typeface="Arial"/>
            </a:endParaRPr>
          </a:p>
          <a:p>
            <a:pPr>
              <a:lnSpc>
                <a:spcPct val="100000"/>
              </a:lnSpc>
              <a:spcBef>
                <a:spcPts val="601"/>
              </a:spcBef>
              <a:tabLst>
                <a:tab algn="l" pos="0"/>
              </a:tabLst>
            </a:pPr>
            <a:r>
              <a:rPr b="0" lang="de-DE" sz="800" spc="-1" strike="noStrike">
                <a:solidFill>
                  <a:srgbClr val="ffffff"/>
                </a:solidFill>
                <a:latin typeface="Arial"/>
              </a:rPr>
              <a:t>Zusätzliche Informationen zur Marke und Vermerke finden Sie auf der Seite </a:t>
            </a:r>
            <a:r>
              <a:rPr b="0" lang="de-DE" sz="800" spc="-1" strike="noStrike" u="sng">
                <a:solidFill>
                  <a:srgbClr val="008fd3"/>
                </a:solidFill>
                <a:uFillTx/>
                <a:latin typeface="Arial"/>
                <a:hlinkClick r:id="rId3"/>
              </a:rPr>
              <a:t>www.sap.com/corporate/de/legal/copyright.html</a:t>
            </a:r>
            <a:r>
              <a:rPr b="0" lang="de-DE" sz="800" spc="-1" strike="noStrike">
                <a:solidFill>
                  <a:srgbClr val="ffffff"/>
                </a:solidFill>
                <a:latin typeface="Arial"/>
              </a:rPr>
              <a:t>.</a:t>
            </a:r>
            <a:endParaRPr b="0" lang="en-US" sz="800" spc="-1" strike="noStrike">
              <a:latin typeface="Arial"/>
            </a:endParaRPr>
          </a:p>
        </p:txBody>
      </p:sp>
      <p:sp>
        <p:nvSpPr>
          <p:cNvPr id="220" name="CustomShape 5"/>
          <p:cNvSpPr/>
          <p:nvPr/>
        </p:nvSpPr>
        <p:spPr>
          <a:xfrm>
            <a:off x="503280" y="2461320"/>
            <a:ext cx="2580120" cy="168840"/>
          </a:xfrm>
          <a:prstGeom prst="rect">
            <a:avLst/>
          </a:prstGeom>
          <a:noFill/>
          <a:ln>
            <a:noFill/>
          </a:ln>
        </p:spPr>
        <p:style>
          <a:lnRef idx="0"/>
          <a:fillRef idx="0"/>
          <a:effectRef idx="0"/>
          <a:fontRef idx="minor"/>
        </p:style>
        <p:txBody>
          <a:bodyPr lIns="0" rIns="0" tIns="0" bIns="0" anchor="b">
            <a:noAutofit/>
          </a:bodyPr>
          <a:p>
            <a:pPr>
              <a:lnSpc>
                <a:spcPct val="100000"/>
              </a:lnSpc>
              <a:spcBef>
                <a:spcPts val="1199"/>
              </a:spcBef>
              <a:tabLst>
                <a:tab algn="l" pos="0"/>
              </a:tabLst>
            </a:pPr>
            <a:r>
              <a:rPr b="1" lang="en-US" sz="1100" spc="-1" strike="noStrike">
                <a:solidFill>
                  <a:srgbClr val="f0ab00"/>
                </a:solidFill>
                <a:latin typeface="Arial"/>
                <a:ea typeface="Arial Unicode MS"/>
              </a:rPr>
              <a:t>www.sap.com/germany</a:t>
            </a:r>
            <a:r>
              <a:rPr b="1" lang="en-US" sz="1100" spc="-1" strike="noStrike">
                <a:solidFill>
                  <a:srgbClr val="ffffff"/>
                </a:solidFill>
                <a:latin typeface="Arial"/>
                <a:ea typeface="Arial Unicode MS"/>
              </a:rPr>
              <a:t>/contactsap</a:t>
            </a:r>
            <a:endParaRPr b="0" lang="en-US" sz="1100" spc="-1" strike="noStrike">
              <a:latin typeface="Arial"/>
            </a:endParaRPr>
          </a:p>
        </p:txBody>
      </p:sp>
      <p:sp>
        <p:nvSpPr>
          <p:cNvPr id="221" name="CustomShape 6"/>
          <p:cNvSpPr/>
          <p:nvPr/>
        </p:nvSpPr>
        <p:spPr>
          <a:xfrm>
            <a:off x="2273040" y="1751400"/>
            <a:ext cx="363240" cy="363240"/>
          </a:xfrm>
          <a:prstGeom prst="ellipse">
            <a:avLst/>
          </a:prstGeom>
          <a:blipFill rotWithShape="0">
            <a:blip r:embed="rId4"/>
            <a:stretch>
              <a:fillRect/>
            </a:stretch>
          </a:blipFill>
          <a:ln>
            <a:noFill/>
          </a:ln>
        </p:spPr>
        <p:style>
          <a:lnRef idx="0"/>
          <a:fillRef idx="0"/>
          <a:effectRef idx="0"/>
          <a:fontRef idx="minor"/>
        </p:style>
      </p:sp>
      <p:sp>
        <p:nvSpPr>
          <p:cNvPr id="222" name="CustomShape 7"/>
          <p:cNvSpPr/>
          <p:nvPr/>
        </p:nvSpPr>
        <p:spPr>
          <a:xfrm>
            <a:off x="1683000" y="1751400"/>
            <a:ext cx="364320" cy="363240"/>
          </a:xfrm>
          <a:prstGeom prst="ellipse">
            <a:avLst/>
          </a:prstGeom>
          <a:blipFill rotWithShape="0">
            <a:blip r:embed="rId5"/>
            <a:stretch>
              <a:fillRect l="13791" t="1404" r="17846" b="2166"/>
            </a:stretch>
          </a:blipFill>
          <a:ln>
            <a:noFill/>
          </a:ln>
        </p:spPr>
        <p:style>
          <a:lnRef idx="0"/>
          <a:fillRef idx="0"/>
          <a:effectRef idx="0"/>
          <a:fontRef idx="minor"/>
        </p:style>
      </p:sp>
      <p:sp>
        <p:nvSpPr>
          <p:cNvPr id="223" name="CustomShape 8"/>
          <p:cNvSpPr/>
          <p:nvPr/>
        </p:nvSpPr>
        <p:spPr>
          <a:xfrm>
            <a:off x="1093320" y="1751400"/>
            <a:ext cx="363240" cy="363240"/>
          </a:xfrm>
          <a:prstGeom prst="ellipse">
            <a:avLst/>
          </a:prstGeom>
          <a:blipFill rotWithShape="0">
            <a:blip r:embed="rId6"/>
            <a:stretch>
              <a:fillRect/>
            </a:stretch>
          </a:blipFill>
          <a:ln>
            <a:noFill/>
          </a:ln>
        </p:spPr>
        <p:style>
          <a:lnRef idx="0"/>
          <a:fillRef idx="0"/>
          <a:effectRef idx="0"/>
          <a:fontRef idx="minor"/>
        </p:style>
      </p:sp>
      <p:pic>
        <p:nvPicPr>
          <p:cNvPr id="224" name="Facebook icon with link" descr=""/>
          <p:cNvPicPr/>
          <p:nvPr/>
        </p:nvPicPr>
        <p:blipFill>
          <a:blip r:embed="rId7"/>
          <a:stretch/>
        </p:blipFill>
        <p:spPr>
          <a:xfrm>
            <a:off x="504000" y="1751400"/>
            <a:ext cx="363240" cy="363240"/>
          </a:xfrm>
          <a:prstGeom prst="rect">
            <a:avLst/>
          </a:prstGeom>
          <a:ln>
            <a:noFill/>
          </a:ln>
        </p:spPr>
      </p:pic>
      <p:sp>
        <p:nvSpPr>
          <p:cNvPr id="225" name="CustomShape 9"/>
          <p:cNvSpPr/>
          <p:nvPr/>
        </p:nvSpPr>
        <p:spPr>
          <a:xfrm>
            <a:off x="504000" y="1460880"/>
            <a:ext cx="1228320" cy="168840"/>
          </a:xfrm>
          <a:prstGeom prst="rect">
            <a:avLst/>
          </a:prstGeom>
          <a:noFill/>
          <a:ln>
            <a:noFill/>
          </a:ln>
        </p:spPr>
        <p:style>
          <a:lnRef idx="0"/>
          <a:fillRef idx="0"/>
          <a:effectRef idx="0"/>
          <a:fontRef idx="minor"/>
        </p:style>
        <p:txBody>
          <a:bodyPr lIns="0" rIns="0" tIns="0" bIns="0" anchor="b">
            <a:noAutofit/>
          </a:bodyPr>
          <a:p>
            <a:pPr>
              <a:lnSpc>
                <a:spcPct val="100000"/>
              </a:lnSpc>
              <a:spcBef>
                <a:spcPts val="1199"/>
              </a:spcBef>
              <a:tabLst>
                <a:tab algn="l" pos="0"/>
              </a:tabLst>
            </a:pPr>
            <a:r>
              <a:rPr b="0" lang="de-DE" sz="1100" spc="-1" strike="noStrike">
                <a:solidFill>
                  <a:srgbClr val="ffffff"/>
                </a:solidFill>
                <a:latin typeface="Arial"/>
                <a:ea typeface="Arial Unicode MS"/>
              </a:rPr>
              <a:t>SAP folgen auf</a:t>
            </a:r>
            <a:endParaRPr b="0" lang="en-US" sz="1100" spc="-1" strike="noStrike">
              <a:latin typeface="Arial"/>
            </a:endParaRPr>
          </a:p>
        </p:txBody>
      </p:sp>
      <p:sp>
        <p:nvSpPr>
          <p:cNvPr id="226" name="PlaceHolder 10"/>
          <p:cNvSpPr>
            <a:spLocks noGrp="1"/>
          </p:cNvSpPr>
          <p:nvPr>
            <p:ph type="title"/>
          </p:nvPr>
        </p:nvSpPr>
        <p:spPr>
          <a:xfrm>
            <a:off x="609480" y="273600"/>
            <a:ext cx="10974960" cy="1144800"/>
          </a:xfrm>
          <a:prstGeom prst="rect">
            <a:avLst/>
          </a:prstGeom>
        </p:spPr>
        <p:txBody>
          <a:bodyPr lIns="0" rIns="0" tIns="0" bIns="0" anchor="ctr">
            <a:noAutofit/>
          </a:bodyPr>
          <a:p>
            <a:r>
              <a:rPr b="0" lang="de-DE" sz="2100" spc="-1" strike="noStrike">
                <a:solidFill>
                  <a:srgbClr val="ffffff"/>
                </a:solidFill>
                <a:latin typeface="Arial"/>
              </a:rPr>
              <a:t>Click </a:t>
            </a:r>
            <a:r>
              <a:rPr b="0" lang="de-DE" sz="2100" spc="-1" strike="noStrike">
                <a:solidFill>
                  <a:srgbClr val="ffffff"/>
                </a:solidFill>
                <a:latin typeface="Arial"/>
              </a:rPr>
              <a:t>to edit </a:t>
            </a:r>
            <a:r>
              <a:rPr b="0" lang="de-DE" sz="2100" spc="-1" strike="noStrike">
                <a:solidFill>
                  <a:srgbClr val="ffffff"/>
                </a:solidFill>
                <a:latin typeface="Arial"/>
              </a:rPr>
              <a:t>the </a:t>
            </a:r>
            <a:r>
              <a:rPr b="0" lang="de-DE" sz="2100" spc="-1" strike="noStrike">
                <a:solidFill>
                  <a:srgbClr val="ffffff"/>
                </a:solidFill>
                <a:latin typeface="Arial"/>
              </a:rPr>
              <a:t>title </a:t>
            </a:r>
            <a:r>
              <a:rPr b="0" lang="de-DE" sz="2100" spc="-1" strike="noStrike">
                <a:solidFill>
                  <a:srgbClr val="ffffff"/>
                </a:solidFill>
                <a:latin typeface="Arial"/>
              </a:rPr>
              <a:t>text </a:t>
            </a:r>
            <a:r>
              <a:rPr b="0" lang="de-DE" sz="2100" spc="-1" strike="noStrike">
                <a:solidFill>
                  <a:srgbClr val="ffffff"/>
                </a:solidFill>
                <a:latin typeface="Arial"/>
              </a:rPr>
              <a:t>format</a:t>
            </a:r>
            <a:endParaRPr b="0" lang="de-DE" sz="2100" spc="-1" strike="noStrike">
              <a:solidFill>
                <a:srgbClr val="ffffff"/>
              </a:solidFill>
              <a:latin typeface="Arial"/>
            </a:endParaRPr>
          </a:p>
        </p:txBody>
      </p:sp>
      <p:sp>
        <p:nvSpPr>
          <p:cNvPr id="227" name="PlaceHolder 11"/>
          <p:cNvSpPr>
            <a:spLocks noGrp="1"/>
          </p:cNvSpPr>
          <p:nvPr>
            <p:ph type="body"/>
          </p:nvPr>
        </p:nvSpPr>
        <p:spPr>
          <a:xfrm>
            <a:off x="609480" y="1604520"/>
            <a:ext cx="10974960" cy="3977280"/>
          </a:xfrm>
          <a:prstGeom prst="rect">
            <a:avLst/>
          </a:prstGeom>
        </p:spPr>
        <p:txBody>
          <a:bodyPr lIns="0" rIns="0" tIns="0" bIns="0">
            <a:normAutofit/>
          </a:bodyPr>
          <a:p>
            <a:pPr marL="432000" indent="-324000">
              <a:spcBef>
                <a:spcPts val="1417"/>
              </a:spcBef>
              <a:buClr>
                <a:srgbClr val="ffffff"/>
              </a:buClr>
              <a:buSzPct val="45000"/>
              <a:buFont typeface="Wingdings" charset="2"/>
              <a:buChar char=""/>
            </a:pPr>
            <a:r>
              <a:rPr b="0" lang="de-DE" sz="2000" spc="-1" strike="noStrike">
                <a:solidFill>
                  <a:srgbClr val="ffffff"/>
                </a:solidFill>
                <a:latin typeface="Arial"/>
              </a:rPr>
              <a:t>Click to edit the outline text format</a:t>
            </a:r>
            <a:endParaRPr b="0" lang="de-DE" sz="2000" spc="-1" strike="noStrike">
              <a:solidFill>
                <a:srgbClr val="ffffff"/>
              </a:solidFill>
              <a:latin typeface="Arial"/>
            </a:endParaRPr>
          </a:p>
          <a:p>
            <a:pPr lvl="1" marL="864000" indent="-324000">
              <a:spcBef>
                <a:spcPts val="1134"/>
              </a:spcBef>
              <a:buClr>
                <a:srgbClr val="ffffff"/>
              </a:buClr>
              <a:buSzPct val="75000"/>
              <a:buFont typeface="Symbol" charset="2"/>
              <a:buChar char=""/>
            </a:pPr>
            <a:r>
              <a:rPr b="0" lang="en-US" sz="1800" spc="-1" strike="noStrike">
                <a:solidFill>
                  <a:srgbClr val="ffffff"/>
                </a:solidFill>
                <a:latin typeface="Arial"/>
              </a:rPr>
              <a:t>Second Outline Level</a:t>
            </a:r>
            <a:endParaRPr b="0" lang="en-US" sz="1800" spc="-1" strike="noStrike">
              <a:solidFill>
                <a:srgbClr val="ffffff"/>
              </a:solidFill>
              <a:latin typeface="Arial"/>
            </a:endParaRPr>
          </a:p>
          <a:p>
            <a:pPr lvl="2" marL="1296000" indent="-288000">
              <a:spcBef>
                <a:spcPts val="850"/>
              </a:spcBef>
              <a:buClr>
                <a:srgbClr val="ffffff"/>
              </a:buClr>
              <a:buSzPct val="45000"/>
              <a:buFont typeface="Wingdings" charset="2"/>
              <a:buChar char=""/>
            </a:pPr>
            <a:r>
              <a:rPr b="0" lang="de-DE" sz="1600" spc="-1" strike="noStrike">
                <a:solidFill>
                  <a:srgbClr val="ffffff"/>
                </a:solidFill>
                <a:latin typeface="Arial"/>
              </a:rPr>
              <a:t>Third Outline Level</a:t>
            </a:r>
            <a:endParaRPr b="0" lang="de-DE" sz="1600" spc="-1" strike="noStrike">
              <a:solidFill>
                <a:srgbClr val="ffffff"/>
              </a:solidFill>
              <a:latin typeface="Arial"/>
            </a:endParaRPr>
          </a:p>
          <a:p>
            <a:pPr lvl="3" marL="1728000" indent="-216000">
              <a:spcBef>
                <a:spcPts val="567"/>
              </a:spcBef>
              <a:buClr>
                <a:srgbClr val="ffffff"/>
              </a:buClr>
              <a:buSzPct val="75000"/>
              <a:buFont typeface="Symbol" charset="2"/>
              <a:buChar char=""/>
            </a:pPr>
            <a:r>
              <a:rPr b="0" lang="de-DE" sz="1400" spc="-1" strike="noStrike">
                <a:solidFill>
                  <a:srgbClr val="ffffff"/>
                </a:solidFill>
                <a:latin typeface="Arial"/>
              </a:rPr>
              <a:t>Fourth Outline Level</a:t>
            </a:r>
            <a:endParaRPr b="0" lang="de-DE" sz="1400" spc="-1" strike="noStrike">
              <a:solidFill>
                <a:srgbClr val="ffffff"/>
              </a:solidFill>
              <a:latin typeface="Arial"/>
            </a:endParaRPr>
          </a:p>
          <a:p>
            <a:pPr lvl="4" marL="2160000" indent="-216000">
              <a:spcBef>
                <a:spcPts val="283"/>
              </a:spcBef>
              <a:buClr>
                <a:srgbClr val="ffffff"/>
              </a:buClr>
              <a:buSzPct val="45000"/>
              <a:buFont typeface="Wingdings" charset="2"/>
              <a:buChar char=""/>
            </a:pPr>
            <a:r>
              <a:rPr b="0" lang="de-DE" sz="2000" spc="-1" strike="noStrike">
                <a:solidFill>
                  <a:srgbClr val="ffffff"/>
                </a:solidFill>
                <a:latin typeface="Arial"/>
              </a:rPr>
              <a:t>Fifth Outline Level</a:t>
            </a:r>
            <a:endParaRPr b="0" lang="de-DE" sz="2000" spc="-1" strike="noStrike">
              <a:solidFill>
                <a:srgbClr val="ffffff"/>
              </a:solidFill>
              <a:latin typeface="Arial"/>
            </a:endParaRPr>
          </a:p>
          <a:p>
            <a:pPr lvl="5" marL="2592000" indent="-216000">
              <a:spcBef>
                <a:spcPts val="283"/>
              </a:spcBef>
              <a:buClr>
                <a:srgbClr val="ffffff"/>
              </a:buClr>
              <a:buSzPct val="45000"/>
              <a:buFont typeface="Wingdings" charset="2"/>
              <a:buChar char=""/>
            </a:pPr>
            <a:r>
              <a:rPr b="0" lang="de-DE" sz="2000" spc="-1" strike="noStrike">
                <a:solidFill>
                  <a:srgbClr val="ffffff"/>
                </a:solidFill>
                <a:latin typeface="Arial"/>
              </a:rPr>
              <a:t>Sixth Outline Level</a:t>
            </a:r>
            <a:endParaRPr b="0" lang="de-DE" sz="2000" spc="-1" strike="noStrike">
              <a:solidFill>
                <a:srgbClr val="ffffff"/>
              </a:solidFill>
              <a:latin typeface="Arial"/>
            </a:endParaRPr>
          </a:p>
          <a:p>
            <a:pPr lvl="6" marL="3024000" indent="-216000">
              <a:spcBef>
                <a:spcPts val="283"/>
              </a:spcBef>
              <a:buClr>
                <a:srgbClr val="ffffff"/>
              </a:buClr>
              <a:buSzPct val="45000"/>
              <a:buFont typeface="Wingdings" charset="2"/>
              <a:buChar char=""/>
            </a:pPr>
            <a:r>
              <a:rPr b="0" lang="de-DE" sz="2000" spc="-1" strike="noStrike">
                <a:solidFill>
                  <a:srgbClr val="ffffff"/>
                </a:solidFill>
                <a:latin typeface="Arial"/>
              </a:rPr>
              <a:t>Seventh Outline Level</a:t>
            </a:r>
            <a:endParaRPr b="0" lang="de-DE" sz="20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 id="2147483722" r:id="rId16"/>
    <p:sldLayoutId id="2147483723" r:id="rId17"/>
    <p:sldLayoutId id="2147483724" r:id="rId18"/>
    <p:sldLayoutId id="2147483725" r:id="rId19"/>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64" name="CustomShape 1"/>
          <p:cNvSpPr/>
          <p:nvPr/>
        </p:nvSpPr>
        <p:spPr>
          <a:xfrm>
            <a:off x="11359800" y="6536880"/>
            <a:ext cx="520200" cy="137520"/>
          </a:xfrm>
          <a:prstGeom prst="rect">
            <a:avLst/>
          </a:prstGeom>
          <a:noFill/>
          <a:ln>
            <a:noFill/>
          </a:ln>
        </p:spPr>
        <p:style>
          <a:lnRef idx="0"/>
          <a:fillRef idx="0"/>
          <a:effectRef idx="0"/>
          <a:fontRef idx="minor"/>
        </p:style>
        <p:txBody>
          <a:bodyPr wrap="none" lIns="0" rIns="0" tIns="0" bIns="0">
            <a:spAutoFit/>
          </a:bodyPr>
          <a:p>
            <a:pPr algn="r">
              <a:lnSpc>
                <a:spcPct val="100000"/>
              </a:lnSpc>
              <a:tabLst>
                <a:tab algn="l" pos="0"/>
              </a:tabLst>
            </a:pPr>
            <a:fld id="{E4631E1E-D693-4B1C-B44D-A4EAEDDA1E30}" type="slidenum">
              <a:rPr b="0" lang="en-US" sz="900" spc="-1" strike="noStrike">
                <a:solidFill>
                  <a:srgbClr val="ffffff"/>
                </a:solidFill>
                <a:latin typeface="Arial"/>
              </a:rPr>
              <a:t>&lt;number&gt;</a:t>
            </a:fld>
            <a:endParaRPr b="0" lang="en-US" sz="900" spc="-1" strike="noStrike">
              <a:latin typeface="Arial"/>
            </a:endParaRPr>
          </a:p>
        </p:txBody>
      </p:sp>
      <p:sp>
        <p:nvSpPr>
          <p:cNvPr id="265" name="CustomShape 2"/>
          <p:cNvSpPr/>
          <p:nvPr/>
        </p:nvSpPr>
        <p:spPr>
          <a:xfrm>
            <a:off x="2815920" y="6559920"/>
            <a:ext cx="275400" cy="91800"/>
          </a:xfrm>
          <a:prstGeom prst="rect">
            <a:avLst/>
          </a:prstGeom>
          <a:noFill/>
          <a:ln>
            <a:noFill/>
          </a:ln>
        </p:spPr>
        <p:style>
          <a:lnRef idx="0"/>
          <a:fillRef idx="0"/>
          <a:effectRef idx="0"/>
          <a:fontRef idx="minor"/>
        </p:style>
        <p:txBody>
          <a:bodyPr wrap="none" lIns="0" rIns="0" tIns="0" bIns="0">
            <a:spAutoFit/>
          </a:bodyPr>
          <a:p>
            <a:pPr>
              <a:lnSpc>
                <a:spcPct val="100000"/>
              </a:lnSpc>
              <a:tabLst>
                <a:tab algn="l" pos="0"/>
              </a:tabLst>
            </a:pPr>
            <a:r>
              <a:rPr b="0" lang="en-US" sz="600" spc="-1" strike="noStrike">
                <a:solidFill>
                  <a:srgbClr val="ffffff"/>
                </a:solidFill>
                <a:latin typeface="Arial"/>
                <a:ea typeface="Arial Unicode MS"/>
              </a:rPr>
              <a:t>PUBLIC</a:t>
            </a:r>
            <a:endParaRPr b="0" lang="en-US" sz="600" spc="-1" strike="noStrike">
              <a:latin typeface="Arial"/>
            </a:endParaRPr>
          </a:p>
        </p:txBody>
      </p:sp>
      <p:sp>
        <p:nvSpPr>
          <p:cNvPr id="266" name="CustomShape 3"/>
          <p:cNvSpPr/>
          <p:nvPr/>
        </p:nvSpPr>
        <p:spPr>
          <a:xfrm>
            <a:off x="504000" y="6559920"/>
            <a:ext cx="2269440" cy="91800"/>
          </a:xfrm>
          <a:prstGeom prst="rect">
            <a:avLst/>
          </a:prstGeom>
          <a:noFill/>
          <a:ln>
            <a:noFill/>
          </a:ln>
        </p:spPr>
        <p:style>
          <a:lnRef idx="0"/>
          <a:fillRef idx="0"/>
          <a:effectRef idx="0"/>
          <a:fontRef idx="minor"/>
        </p:style>
        <p:txBody>
          <a:bodyPr lIns="0" rIns="0" tIns="0" bIns="0">
            <a:spAutoFit/>
          </a:bodyPr>
          <a:p>
            <a:pPr marL="84240" indent="-83880">
              <a:lnSpc>
                <a:spcPct val="100000"/>
              </a:lnSpc>
              <a:buClr>
                <a:srgbClr val="ffffff"/>
              </a:buClr>
              <a:buFont typeface="Arial"/>
              <a:buChar char="©"/>
            </a:pPr>
            <a:r>
              <a:rPr b="0" lang="en-US" sz="600" spc="-1" strike="noStrike">
                <a:solidFill>
                  <a:srgbClr val="ffffff"/>
                </a:solidFill>
                <a:latin typeface="Arial"/>
              </a:rPr>
              <a:t>2020 SAP SE or an </a:t>
            </a:r>
            <a:r>
              <a:rPr b="0" lang="en-US" sz="600" spc="-1" strike="noStrike">
                <a:solidFill>
                  <a:srgbClr val="ffffff"/>
                </a:solidFill>
                <a:latin typeface="Arial"/>
              </a:rPr>
              <a:t>SAP affiliate </a:t>
            </a:r>
            <a:r>
              <a:rPr b="0" lang="en-US" sz="600" spc="-1" strike="noStrike">
                <a:solidFill>
                  <a:srgbClr val="ffffff"/>
                </a:solidFill>
                <a:latin typeface="Arial"/>
              </a:rPr>
              <a:t>company. All rights </a:t>
            </a:r>
            <a:r>
              <a:rPr b="0" lang="en-US" sz="600" spc="-1" strike="noStrike">
                <a:solidFill>
                  <a:srgbClr val="ffffff"/>
                </a:solidFill>
                <a:latin typeface="Arial"/>
              </a:rPr>
              <a:t>reserved.  </a:t>
            </a:r>
            <a:r>
              <a:rPr b="0" lang="en-US" sz="600" spc="-1" strike="noStrike">
                <a:solidFill>
                  <a:srgbClr val="ffffff"/>
                </a:solidFill>
                <a:latin typeface="Arial"/>
                <a:ea typeface="Arial Unicode MS"/>
              </a:rPr>
              <a:t>ǀ</a:t>
            </a:r>
            <a:endParaRPr b="0" lang="en-US" sz="600" spc="-1" strike="noStrike">
              <a:latin typeface="Arial"/>
            </a:endParaRPr>
          </a:p>
        </p:txBody>
      </p:sp>
      <p:sp>
        <p:nvSpPr>
          <p:cNvPr id="267" name="PlaceHolder 4"/>
          <p:cNvSpPr>
            <a:spLocks noGrp="1"/>
          </p:cNvSpPr>
          <p:nvPr>
            <p:ph type="body"/>
          </p:nvPr>
        </p:nvSpPr>
        <p:spPr>
          <a:xfrm>
            <a:off x="504000" y="1620000"/>
            <a:ext cx="11186280" cy="4715640"/>
          </a:xfrm>
          <a:prstGeom prst="rect">
            <a:avLst/>
          </a:prstGeom>
        </p:spPr>
        <p:txBody>
          <a:bodyPr lIns="0" rIns="0" tIns="0" bIns="0">
            <a:noAutofit/>
          </a:bodyPr>
          <a:p>
            <a:pPr>
              <a:lnSpc>
                <a:spcPct val="100000"/>
              </a:lnSpc>
              <a:spcBef>
                <a:spcPts val="1800"/>
              </a:spcBef>
              <a:tabLst>
                <a:tab algn="l" pos="0"/>
              </a:tabLst>
            </a:pPr>
            <a:r>
              <a:rPr b="0" lang="en-US" sz="2000" spc="-1" strike="noStrike">
                <a:solidFill>
                  <a:srgbClr val="ffffff"/>
                </a:solidFill>
                <a:latin typeface="Arial"/>
              </a:rPr>
              <a:t>First level</a:t>
            </a:r>
            <a:endParaRPr b="0" lang="de-DE" sz="20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a:solidFill>
                  <a:srgbClr val="ffffff"/>
                </a:solidFill>
                <a:latin typeface="Arial"/>
              </a:rPr>
              <a:t>Second level</a:t>
            </a:r>
            <a:endParaRPr b="0" lang="en-US" sz="1800" spc="-1" strike="noStrike">
              <a:solidFill>
                <a:srgbClr val="ffffff"/>
              </a:solidFill>
              <a:latin typeface="Arial"/>
            </a:endParaRPr>
          </a:p>
          <a:p>
            <a:pPr lvl="2" marL="358920" indent="-178920">
              <a:lnSpc>
                <a:spcPct val="100000"/>
              </a:lnSpc>
              <a:spcBef>
                <a:spcPts val="300"/>
              </a:spcBef>
              <a:buClr>
                <a:srgbClr val="ffffff"/>
              </a:buClr>
              <a:buFont typeface="Arial"/>
              <a:buChar char="–"/>
              <a:tabLst>
                <a:tab algn="l" pos="0"/>
              </a:tabLst>
            </a:pPr>
            <a:r>
              <a:rPr b="0" lang="en-US" sz="1800" spc="-1" strike="noStrike">
                <a:solidFill>
                  <a:srgbClr val="ffffff"/>
                </a:solidFill>
                <a:latin typeface="Arial"/>
              </a:rPr>
              <a:t>Third level</a:t>
            </a:r>
            <a:endParaRPr b="0" lang="de-DE" sz="1800" spc="-1" strike="noStrike">
              <a:solidFill>
                <a:srgbClr val="ffffff"/>
              </a:solidFill>
              <a:latin typeface="Arial"/>
            </a:endParaRPr>
          </a:p>
          <a:p>
            <a:pPr lvl="3" marL="540000" indent="-179640">
              <a:lnSpc>
                <a:spcPct val="100000"/>
              </a:lnSpc>
              <a:spcBef>
                <a:spcPts val="300"/>
              </a:spcBef>
              <a:buClr>
                <a:srgbClr val="ffffff"/>
              </a:buClr>
              <a:buSzPct val="120000"/>
              <a:buFont typeface="Arial"/>
              <a:buChar char="▫"/>
              <a:tabLst>
                <a:tab algn="l" pos="0"/>
              </a:tabLst>
            </a:pPr>
            <a:r>
              <a:rPr b="0" lang="en-US" sz="1600" spc="-1" strike="noStrike">
                <a:solidFill>
                  <a:srgbClr val="ffffff"/>
                </a:solidFill>
                <a:latin typeface="Arial"/>
              </a:rPr>
              <a:t>Fourth level</a:t>
            </a:r>
            <a:endParaRPr b="0" lang="de-DE" sz="1600" spc="-1" strike="noStrike">
              <a:solidFill>
                <a:srgbClr val="ffffff"/>
              </a:solidFill>
              <a:latin typeface="Arial"/>
            </a:endParaRPr>
          </a:p>
          <a:p>
            <a:pPr lvl="4" marL="720000" indent="-179640">
              <a:lnSpc>
                <a:spcPct val="100000"/>
              </a:lnSpc>
              <a:spcBef>
                <a:spcPts val="99"/>
              </a:spcBef>
              <a:buClr>
                <a:srgbClr val="ffffff"/>
              </a:buClr>
              <a:buFont typeface="Symbol"/>
              <a:buChar char="-"/>
              <a:tabLst>
                <a:tab algn="l" pos="0"/>
              </a:tabLst>
            </a:pPr>
            <a:r>
              <a:rPr b="0" lang="en-US" sz="1400" spc="-1" strike="noStrike">
                <a:solidFill>
                  <a:srgbClr val="ffffff"/>
                </a:solidFill>
                <a:latin typeface="Arial"/>
              </a:rPr>
              <a:t>Fifth level</a:t>
            </a:r>
            <a:endParaRPr b="0" lang="de-DE" sz="1400" spc="-1" strike="noStrike">
              <a:solidFill>
                <a:srgbClr val="ffffff"/>
              </a:solidFill>
              <a:latin typeface="Arial"/>
            </a:endParaRPr>
          </a:p>
        </p:txBody>
      </p:sp>
      <p:sp>
        <p:nvSpPr>
          <p:cNvPr id="268" name="PlaceHolder 5"/>
          <p:cNvSpPr>
            <a:spLocks noGrp="1"/>
          </p:cNvSpPr>
          <p:nvPr>
            <p:ph type="title"/>
          </p:nvPr>
        </p:nvSpPr>
        <p:spPr>
          <a:xfrm>
            <a:off x="504000" y="504000"/>
            <a:ext cx="11186280" cy="369000"/>
          </a:xfrm>
          <a:prstGeom prst="rect">
            <a:avLst/>
          </a:prstGeom>
        </p:spPr>
        <p:txBody>
          <a:bodyPr lIns="0" rIns="0" tIns="0" bIns="0">
            <a:noAutofit/>
          </a:bodyPr>
          <a:p>
            <a:pPr>
              <a:lnSpc>
                <a:spcPct val="100000"/>
              </a:lnSpc>
            </a:pPr>
            <a:r>
              <a:rPr b="1" lang="en-US" sz="2400" spc="-1" strike="noStrike">
                <a:solidFill>
                  <a:srgbClr val="ffffff"/>
                </a:solidFill>
                <a:latin typeface="Arial"/>
              </a:rPr>
              <a:t>Insert </a:t>
            </a:r>
            <a:r>
              <a:rPr b="1" lang="en-US" sz="2400" spc="-1" strike="noStrike">
                <a:solidFill>
                  <a:srgbClr val="ffffff"/>
                </a:solidFill>
                <a:latin typeface="Arial"/>
              </a:rPr>
              <a:t>page </a:t>
            </a:r>
            <a:r>
              <a:rPr b="1" lang="en-US" sz="2400" spc="-1" strike="noStrike">
                <a:solidFill>
                  <a:srgbClr val="ffffff"/>
                </a:solidFill>
                <a:latin typeface="Arial"/>
              </a:rPr>
              <a:t>title </a:t>
            </a:r>
            <a:r>
              <a:rPr b="1" lang="en-US" sz="2400" spc="-1" strike="noStrike">
                <a:solidFill>
                  <a:srgbClr val="ffffff"/>
                </a:solidFill>
                <a:latin typeface="Arial"/>
              </a:rPr>
              <a:t>(sente</a:t>
            </a:r>
            <a:r>
              <a:rPr b="1" lang="en-US" sz="2400" spc="-1" strike="noStrike">
                <a:solidFill>
                  <a:srgbClr val="ffffff"/>
                </a:solidFill>
                <a:latin typeface="Arial"/>
              </a:rPr>
              <a:t>nce </a:t>
            </a:r>
            <a:r>
              <a:rPr b="1" lang="en-US" sz="2400" spc="-1" strike="noStrike">
                <a:solidFill>
                  <a:srgbClr val="ffffff"/>
                </a:solidFill>
                <a:latin typeface="Arial"/>
              </a:rPr>
              <a:t>case)</a:t>
            </a:r>
            <a:endParaRPr b="0" lang="de-DE" sz="2400" spc="-1" strike="noStrike">
              <a:solidFill>
                <a:srgbClr val="ffffff"/>
              </a:solidFill>
              <a:latin typeface="Arial"/>
            </a:endParaRPr>
          </a:p>
        </p:txBody>
      </p:sp>
    </p:spTree>
  </p:cSld>
  <p:clrMap bg1="lt1" bg2="lt2" tx1="dk1" tx2="dk2" accent1="accent1" accent2="accent2" accent3="accent3" accent4="accent4" accent5="accent5" accent6="accent6" hlink="hlink" folHlink="folHlink"/>
  <p:sldLayoutIdLst>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image" Target="../media/image21.png"/><Relationship Id="rId5" Type="http://schemas.openxmlformats.org/officeDocument/2006/relationships/image" Target="../media/image22.png"/><Relationship Id="rId6" Type="http://schemas.openxmlformats.org/officeDocument/2006/relationships/image" Target="../media/image23.png"/><Relationship Id="rId7" Type="http://schemas.openxmlformats.org/officeDocument/2006/relationships/image" Target="../media/image24.png"/><Relationship Id="rId8" Type="http://schemas.openxmlformats.org/officeDocument/2006/relationships/image" Target="../media/image25.png"/><Relationship Id="rId9" Type="http://schemas.openxmlformats.org/officeDocument/2006/relationships/image" Target="../media/image26.png"/><Relationship Id="rId10" Type="http://schemas.openxmlformats.org/officeDocument/2006/relationships/image" Target="../media/image27.png"/><Relationship Id="rId11" Type="http://schemas.openxmlformats.org/officeDocument/2006/relationships/image" Target="../media/image28.png"/><Relationship Id="rId12" Type="http://schemas.openxmlformats.org/officeDocument/2006/relationships/image" Target="../media/image29.png"/><Relationship Id="rId13" Type="http://schemas.openxmlformats.org/officeDocument/2006/relationships/image" Target="../media/image30.png"/><Relationship Id="rId14" Type="http://schemas.openxmlformats.org/officeDocument/2006/relationships/image" Target="../media/image31.png"/><Relationship Id="rId15"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6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3.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7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hyperlink" Target="https://wiki.sapsailing.com/wiki/projects/cloud-orchestrator#cloud-orchestration-project-plan_orchestrator-architecture" TargetMode="External"/><Relationship Id="rId2" Type="http://schemas.openxmlformats.org/officeDocument/2006/relationships/hyperlink" Target="https://wiki.sapsailing.com/wiki/projects/cloud-orchestrator#cloud-orchestration-project-plan_overview-of-cloud-configuration_critique-problem-description_subdomain-based-level-7-routing" TargetMode="External"/><Relationship Id="rId3" Type="http://schemas.openxmlformats.org/officeDocument/2006/relationships/hyperlink" Target="https://wiki.sapsailing.com/wiki/projects/cloud-orchestrator#cloud-orchestration-project-plan_overview-of-cloud-configuration_critique-problem-description_scalability-limits-during-tracking-data-ingestion-and-fix-loading" TargetMode="External"/><Relationship Id="rId4" Type="http://schemas.openxmlformats.org/officeDocument/2006/relationships/hyperlink" Target="https://wiki.sapsailing.com/wiki/projects/cloud-orchestrator#cloud-orchestration-project-plan_overview-of-cloud-configuration_critique-problem-description_no-automatic-fail-over-for-archive-server" TargetMode="External"/><Relationship Id="rId5" Type="http://schemas.openxmlformats.org/officeDocument/2006/relationships/hyperlink" Target="https://wiki.sapsailing.com/wiki/projects/cloud-orchestrator#cloud-orchestration-project-plan_overview-of-cloud-configuration_critique-problem-description_no-good-approach-for-dynamic-scale-up" TargetMode="External"/><Relationship Id="rId6" Type="http://schemas.openxmlformats.org/officeDocument/2006/relationships/hyperlink" Target="https://wiki.sapsailing.com/wiki/projects/cloud-orchestrator#cloud-orchestration-project-plan_overview-of-cloud-configuration_critique-problem-description_no-automated-monitoring-alarms-notifications" TargetMode="External"/><Relationship Id="rId7" Type="http://schemas.openxmlformats.org/officeDocument/2006/relationships/hyperlink" Target="https://wiki.sapsailing.com/wiki/projects/cloud-orchestrator#cloud-orchestration-project-plan_overview-of-cloud-configuration_critique-problem-description_vast-ram-requirements-for-cold-storage" TargetMode="External"/><Relationship Id="rId8" Type="http://schemas.openxmlformats.org/officeDocument/2006/relationships/hyperlink" Target="https://wiki.sapsailing.com/wiki/projects/cloud-orchestrator#cloud-orchestration-project-plan_overview-of-cloud-configuration_critique-problem-description_late-ssl-offloading" TargetMode="External"/><Relationship Id="rId9" Type="http://schemas.openxmlformats.org/officeDocument/2006/relationships/hyperlink" Target="https://wiki.sapsailing.com/wiki/projects/cloud-orchestrator#cloud-orchestration-project-plan_overview-of-cloud-configuration_critique-problem-description_reverse-proxy-strategy" TargetMode="External"/><Relationship Id="rId10" Type="http://schemas.openxmlformats.org/officeDocument/2006/relationships/hyperlink" Target="https://wiki.sapsailing.com/wiki/projects/cloud-orchestrator#cloud-orchestration-project-plan_overview-of-cloud-configuration_critique-problem-description_datamining-in-the-presence-of-distribution" TargetMode="External"/><Relationship Id="rId11" Type="http://schemas.openxmlformats.org/officeDocument/2006/relationships/hyperlink" Target="https://wiki.sapsailing.com/wiki/projects/cloud-orchestrator#cloud-orchestration-project-plan_overview-of-cloud-configuration_critique-problem-description_datamining-in-the-presence-of-distribution" TargetMode="External"/><Relationship Id="rId12" Type="http://schemas.openxmlformats.org/officeDocument/2006/relationships/hyperlink" Target="https://wiki.sapsailing.com/wiki/projects/cloud-orchestrator#cloud-orchestration-project-plan_overview-of-cloud-configuration_critique-problem-description_lack-of-automation" TargetMode="External"/><Relationship Id="rId13"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3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TextShape 1"/>
          <p:cNvSpPr txBox="1"/>
          <p:nvPr/>
        </p:nvSpPr>
        <p:spPr>
          <a:xfrm>
            <a:off x="288000" y="4024440"/>
            <a:ext cx="11627640" cy="2038320"/>
          </a:xfrm>
          <a:prstGeom prst="rect">
            <a:avLst/>
          </a:prstGeom>
          <a:noFill/>
          <a:ln>
            <a:noFill/>
          </a:ln>
        </p:spPr>
        <p:txBody>
          <a:bodyPr lIns="0" rIns="0" tIns="0" bIns="0">
            <a:noAutofit/>
          </a:bodyPr>
          <a:p>
            <a:pPr>
              <a:lnSpc>
                <a:spcPct val="90000"/>
              </a:lnSpc>
            </a:pPr>
            <a:r>
              <a:rPr b="1" lang="en-US" sz="3600" spc="-1" strike="noStrike">
                <a:solidFill>
                  <a:srgbClr val="ffffff"/>
                </a:solidFill>
                <a:latin typeface="Arial"/>
              </a:rPr>
              <a:t>SA</a:t>
            </a:r>
            <a:r>
              <a:rPr b="1" lang="en-US" sz="3600" spc="-1" strike="noStrike">
                <a:solidFill>
                  <a:srgbClr val="ffffff"/>
                </a:solidFill>
                <a:latin typeface="Arial"/>
              </a:rPr>
              <a:t>P </a:t>
            </a:r>
            <a:r>
              <a:rPr b="1" lang="en-US" sz="3600" spc="-1" strike="noStrike">
                <a:solidFill>
                  <a:srgbClr val="ffffff"/>
                </a:solidFill>
                <a:latin typeface="Arial"/>
              </a:rPr>
              <a:t>Sai</a:t>
            </a:r>
            <a:r>
              <a:rPr b="1" lang="en-US" sz="3600" spc="-1" strike="noStrike">
                <a:solidFill>
                  <a:srgbClr val="ffffff"/>
                </a:solidFill>
                <a:latin typeface="Arial"/>
              </a:rPr>
              <a:t>lin</a:t>
            </a:r>
            <a:r>
              <a:rPr b="1" lang="en-US" sz="3600" spc="-1" strike="noStrike">
                <a:solidFill>
                  <a:srgbClr val="ffffff"/>
                </a:solidFill>
                <a:latin typeface="Arial"/>
              </a:rPr>
              <a:t>g </a:t>
            </a:r>
            <a:r>
              <a:rPr b="1" lang="en-US" sz="3600" spc="-1" strike="noStrike">
                <a:solidFill>
                  <a:srgbClr val="ffffff"/>
                </a:solidFill>
                <a:latin typeface="Arial"/>
              </a:rPr>
              <a:t>An</a:t>
            </a:r>
            <a:r>
              <a:rPr b="1" lang="en-US" sz="3600" spc="-1" strike="noStrike">
                <a:solidFill>
                  <a:srgbClr val="ffffff"/>
                </a:solidFill>
                <a:latin typeface="Arial"/>
              </a:rPr>
              <a:t>aly</a:t>
            </a:r>
            <a:r>
              <a:rPr b="1" lang="en-US" sz="3600" spc="-1" strike="noStrike">
                <a:solidFill>
                  <a:srgbClr val="ffffff"/>
                </a:solidFill>
                <a:latin typeface="Arial"/>
              </a:rPr>
              <a:t>tic</a:t>
            </a:r>
            <a:r>
              <a:rPr b="1" lang="en-US" sz="3600" spc="-1" strike="noStrike">
                <a:solidFill>
                  <a:srgbClr val="ffffff"/>
                </a:solidFill>
                <a:latin typeface="Arial"/>
              </a:rPr>
              <a:t>s</a:t>
            </a:r>
            <a:br/>
            <a:r>
              <a:rPr b="1" lang="en-US" sz="3600" spc="-1" strike="noStrike">
                <a:solidFill>
                  <a:srgbClr val="f0ab00"/>
                </a:solidFill>
                <a:latin typeface="Arial"/>
              </a:rPr>
              <a:t>Ru</a:t>
            </a:r>
            <a:r>
              <a:rPr b="1" lang="en-US" sz="3600" spc="-1" strike="noStrike">
                <a:solidFill>
                  <a:srgbClr val="f0ab00"/>
                </a:solidFill>
                <a:latin typeface="Arial"/>
              </a:rPr>
              <a:t>nti</a:t>
            </a:r>
            <a:r>
              <a:rPr b="1" lang="en-US" sz="3600" spc="-1" strike="noStrike">
                <a:solidFill>
                  <a:srgbClr val="f0ab00"/>
                </a:solidFill>
                <a:latin typeface="Arial"/>
              </a:rPr>
              <a:t>me </a:t>
            </a:r>
            <a:r>
              <a:rPr b="1" lang="en-US" sz="3600" spc="-1" strike="noStrike">
                <a:solidFill>
                  <a:srgbClr val="f0ab00"/>
                </a:solidFill>
                <a:latin typeface="Arial"/>
              </a:rPr>
              <a:t>Arc</a:t>
            </a:r>
            <a:r>
              <a:rPr b="1" lang="en-US" sz="3600" spc="-1" strike="noStrike">
                <a:solidFill>
                  <a:srgbClr val="f0ab00"/>
                </a:solidFill>
                <a:latin typeface="Arial"/>
              </a:rPr>
              <a:t>hit</a:t>
            </a:r>
            <a:r>
              <a:rPr b="1" lang="en-US" sz="3600" spc="-1" strike="noStrike">
                <a:solidFill>
                  <a:srgbClr val="f0ab00"/>
                </a:solidFill>
                <a:latin typeface="Arial"/>
              </a:rPr>
              <a:t>ect</a:t>
            </a:r>
            <a:r>
              <a:rPr b="1" lang="en-US" sz="3600" spc="-1" strike="noStrike">
                <a:solidFill>
                  <a:srgbClr val="f0ab00"/>
                </a:solidFill>
                <a:latin typeface="Arial"/>
              </a:rPr>
              <a:t>ure</a:t>
            </a:r>
            <a:r>
              <a:rPr b="1" lang="en-US" sz="3600" spc="-1" strike="noStrike">
                <a:solidFill>
                  <a:srgbClr val="f0ab00"/>
                </a:solidFill>
                <a:latin typeface="Arial"/>
              </a:rPr>
              <a:t>, </a:t>
            </a:r>
            <a:r>
              <a:rPr b="1" lang="en-US" sz="3600" spc="-1" strike="noStrike">
                <a:solidFill>
                  <a:srgbClr val="f0ab00"/>
                </a:solidFill>
                <a:latin typeface="Arial"/>
              </a:rPr>
              <a:t>La</a:t>
            </a:r>
            <a:r>
              <a:rPr b="1" lang="en-US" sz="3600" spc="-1" strike="noStrike">
                <a:solidFill>
                  <a:srgbClr val="f0ab00"/>
                </a:solidFill>
                <a:latin typeface="Arial"/>
              </a:rPr>
              <a:t>nd</a:t>
            </a:r>
            <a:r>
              <a:rPr b="1" lang="en-US" sz="3600" spc="-1" strike="noStrike">
                <a:solidFill>
                  <a:srgbClr val="f0ab00"/>
                </a:solidFill>
                <a:latin typeface="Arial"/>
              </a:rPr>
              <a:t>sca</a:t>
            </a:r>
            <a:r>
              <a:rPr b="1" lang="en-US" sz="3600" spc="-1" strike="noStrike">
                <a:solidFill>
                  <a:srgbClr val="f0ab00"/>
                </a:solidFill>
                <a:latin typeface="Arial"/>
              </a:rPr>
              <a:t>pe </a:t>
            </a:r>
            <a:r>
              <a:rPr b="1" lang="en-US" sz="3600" spc="-1" strike="noStrike">
                <a:solidFill>
                  <a:srgbClr val="f0ab00"/>
                </a:solidFill>
                <a:latin typeface="Arial"/>
              </a:rPr>
              <a:t>Ov</a:t>
            </a:r>
            <a:r>
              <a:rPr b="1" lang="en-US" sz="3600" spc="-1" strike="noStrike">
                <a:solidFill>
                  <a:srgbClr val="f0ab00"/>
                </a:solidFill>
                <a:latin typeface="Arial"/>
              </a:rPr>
              <a:t>erv</a:t>
            </a:r>
            <a:r>
              <a:rPr b="1" lang="en-US" sz="3600" spc="-1" strike="noStrike">
                <a:solidFill>
                  <a:srgbClr val="f0ab00"/>
                </a:solidFill>
                <a:latin typeface="Arial"/>
              </a:rPr>
              <a:t>iew</a:t>
            </a:r>
            <a:br/>
            <a:r>
              <a:rPr b="1" lang="en-US" sz="3600" spc="-1" strike="noStrike">
                <a:solidFill>
                  <a:srgbClr val="f0ab00"/>
                </a:solidFill>
                <a:latin typeface="Arial"/>
              </a:rPr>
              <a:t>AW</a:t>
            </a:r>
            <a:r>
              <a:rPr b="1" lang="en-US" sz="3600" spc="-1" strike="noStrike">
                <a:solidFill>
                  <a:srgbClr val="f0ab00"/>
                </a:solidFill>
                <a:latin typeface="Arial"/>
              </a:rPr>
              <a:t>S </a:t>
            </a:r>
            <a:r>
              <a:rPr b="1" lang="en-US" sz="3600" spc="-1" strike="noStrike">
                <a:solidFill>
                  <a:srgbClr val="f0ab00"/>
                </a:solidFill>
                <a:latin typeface="Arial"/>
              </a:rPr>
              <a:t>Co</a:t>
            </a:r>
            <a:r>
              <a:rPr b="1" lang="en-US" sz="3600" spc="-1" strike="noStrike">
                <a:solidFill>
                  <a:srgbClr val="f0ab00"/>
                </a:solidFill>
                <a:latin typeface="Arial"/>
              </a:rPr>
              <a:t>nc</a:t>
            </a:r>
            <a:r>
              <a:rPr b="1" lang="en-US" sz="3600" spc="-1" strike="noStrike">
                <a:solidFill>
                  <a:srgbClr val="f0ab00"/>
                </a:solidFill>
                <a:latin typeface="Arial"/>
              </a:rPr>
              <a:t>ept</a:t>
            </a:r>
            <a:r>
              <a:rPr b="1" lang="en-US" sz="3600" spc="-1" strike="noStrike">
                <a:solidFill>
                  <a:srgbClr val="f0ab00"/>
                </a:solidFill>
                <a:latin typeface="Arial"/>
              </a:rPr>
              <a:t>s </a:t>
            </a:r>
            <a:r>
              <a:rPr b="1" lang="en-US" sz="3600" spc="-1" strike="noStrike">
                <a:solidFill>
                  <a:srgbClr val="f0ab00"/>
                </a:solidFill>
                <a:latin typeface="Arial"/>
              </a:rPr>
              <a:t>an</a:t>
            </a:r>
            <a:r>
              <a:rPr b="1" lang="en-US" sz="3600" spc="-1" strike="noStrike">
                <a:solidFill>
                  <a:srgbClr val="f0ab00"/>
                </a:solidFill>
                <a:latin typeface="Arial"/>
              </a:rPr>
              <a:t>d </a:t>
            </a:r>
            <a:r>
              <a:rPr b="1" lang="en-US" sz="3600" spc="-1" strike="noStrike">
                <a:solidFill>
                  <a:srgbClr val="f0ab00"/>
                </a:solidFill>
                <a:latin typeface="Arial"/>
              </a:rPr>
              <a:t>Pri</a:t>
            </a:r>
            <a:r>
              <a:rPr b="1" lang="en-US" sz="3600" spc="-1" strike="noStrike">
                <a:solidFill>
                  <a:srgbClr val="f0ab00"/>
                </a:solidFill>
                <a:latin typeface="Arial"/>
              </a:rPr>
              <a:t>nci</a:t>
            </a:r>
            <a:r>
              <a:rPr b="1" lang="en-US" sz="3600" spc="-1" strike="noStrike">
                <a:solidFill>
                  <a:srgbClr val="f0ab00"/>
                </a:solidFill>
                <a:latin typeface="Arial"/>
              </a:rPr>
              <a:t>ple</a:t>
            </a:r>
            <a:r>
              <a:rPr b="1" lang="en-US" sz="3600" spc="-1" strike="noStrike">
                <a:solidFill>
                  <a:srgbClr val="f0ab00"/>
                </a:solidFill>
                <a:latin typeface="Arial"/>
              </a:rPr>
              <a:t>s, </a:t>
            </a:r>
            <a:r>
              <a:rPr b="1" lang="en-US" sz="3600" spc="-1" strike="noStrike">
                <a:solidFill>
                  <a:srgbClr val="f0ab00"/>
                </a:solidFill>
                <a:latin typeface="Arial"/>
              </a:rPr>
              <a:t>Aut</a:t>
            </a:r>
            <a:r>
              <a:rPr b="1" lang="en-US" sz="3600" spc="-1" strike="noStrike">
                <a:solidFill>
                  <a:srgbClr val="f0ab00"/>
                </a:solidFill>
                <a:latin typeface="Arial"/>
              </a:rPr>
              <a:t>om</a:t>
            </a:r>
            <a:r>
              <a:rPr b="1" lang="en-US" sz="3600" spc="-1" strike="noStrike">
                <a:solidFill>
                  <a:srgbClr val="f0ab00"/>
                </a:solidFill>
                <a:latin typeface="Arial"/>
              </a:rPr>
              <a:t>ati</a:t>
            </a:r>
            <a:r>
              <a:rPr b="1" lang="en-US" sz="3600" spc="-1" strike="noStrike">
                <a:solidFill>
                  <a:srgbClr val="f0ab00"/>
                </a:solidFill>
                <a:latin typeface="Arial"/>
              </a:rPr>
              <a:t>on</a:t>
            </a:r>
            <a:endParaRPr b="0" lang="de-DE" sz="3600" spc="-1" strike="noStrike">
              <a:solidFill>
                <a:srgbClr val="ffffff"/>
              </a:solidFill>
              <a:latin typeface="Arial"/>
            </a:endParaRPr>
          </a:p>
        </p:txBody>
      </p:sp>
      <p:pic>
        <p:nvPicPr>
          <p:cNvPr id="312" name="Picture 12" descr=""/>
          <p:cNvPicPr/>
          <p:nvPr/>
        </p:nvPicPr>
        <p:blipFill>
          <a:blip r:embed="rId1"/>
          <a:srcRect l="0" t="44208" r="0" b="12881"/>
          <a:stretch/>
        </p:blipFill>
        <p:spPr>
          <a:xfrm>
            <a:off x="-1800" y="0"/>
            <a:ext cx="12194640" cy="348552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9" name="TextShape 1"/>
          <p:cNvSpPr txBox="1"/>
          <p:nvPr/>
        </p:nvSpPr>
        <p:spPr>
          <a:xfrm>
            <a:off x="504000" y="1620000"/>
            <a:ext cx="11186280" cy="4715640"/>
          </a:xfrm>
          <a:prstGeom prst="rect">
            <a:avLst/>
          </a:prstGeom>
          <a:noFill/>
          <a:ln>
            <a:noFill/>
          </a:ln>
        </p:spPr>
        <p:txBody>
          <a:bodyPr lIns="0" rIns="0" tIns="0" bIns="0">
            <a:noAutofit/>
          </a:bodyPr>
          <a:p>
            <a:pPr>
              <a:lnSpc>
                <a:spcPct val="100000"/>
              </a:lnSpc>
              <a:spcBef>
                <a:spcPts val="1800"/>
              </a:spcBef>
              <a:tabLst>
                <a:tab algn="l" pos="0"/>
              </a:tabLst>
            </a:pPr>
            <a:r>
              <a:rPr b="0" lang="en-US" sz="2000" spc="-1" strike="noStrike">
                <a:solidFill>
                  <a:srgbClr val="ffffff"/>
                </a:solidFill>
                <a:latin typeface="Arial"/>
              </a:rPr>
              <a:t>Support the Sport of Sailing with Technology</a:t>
            </a:r>
            <a:endParaRPr b="0" lang="de-DE" sz="20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a:solidFill>
                  <a:srgbClr val="ffffff"/>
                </a:solidFill>
                <a:latin typeface="Arial"/>
              </a:rPr>
              <a:t>Wide audience</a:t>
            </a:r>
            <a:endParaRPr b="0" lang="en-US" sz="1800" spc="-1" strike="noStrike">
              <a:solidFill>
                <a:srgbClr val="ffffff"/>
              </a:solidFill>
              <a:latin typeface="Arial"/>
            </a:endParaRPr>
          </a:p>
          <a:p>
            <a:pPr>
              <a:lnSpc>
                <a:spcPct val="100000"/>
              </a:lnSpc>
              <a:spcBef>
                <a:spcPts val="1800"/>
              </a:spcBef>
              <a:tabLst>
                <a:tab algn="l" pos="0"/>
              </a:tabLst>
            </a:pPr>
            <a:r>
              <a:rPr b="0" lang="en-US" sz="2000" spc="-1" strike="noStrike">
                <a:solidFill>
                  <a:srgbClr val="ffffff"/>
                </a:solidFill>
                <a:latin typeface="Arial"/>
              </a:rPr>
              <a:t>Help SAP Create Great Stories around This</a:t>
            </a:r>
            <a:endParaRPr b="0" lang="de-DE" sz="20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a:solidFill>
                  <a:srgbClr val="ffffff"/>
                </a:solidFill>
                <a:latin typeface="Arial"/>
              </a:rPr>
              <a:t>Tech Story (Cloud, Live, IoT)</a:t>
            </a:r>
            <a:endParaRPr b="0" lang="en-US" sz="18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a:solidFill>
                  <a:srgbClr val="ffffff"/>
                </a:solidFill>
                <a:latin typeface="Arial"/>
              </a:rPr>
              <a:t>Purpose-Driven</a:t>
            </a:r>
            <a:endParaRPr b="0" lang="en-US" sz="1800" spc="-1" strike="noStrike">
              <a:solidFill>
                <a:srgbClr val="ffffff"/>
              </a:solidFill>
              <a:latin typeface="Arial"/>
            </a:endParaRPr>
          </a:p>
          <a:p>
            <a:pPr>
              <a:lnSpc>
                <a:spcPct val="100000"/>
              </a:lnSpc>
              <a:spcBef>
                <a:spcPts val="1800"/>
              </a:spcBef>
              <a:tabLst>
                <a:tab algn="l" pos="0"/>
              </a:tabLst>
            </a:pPr>
            <a:r>
              <a:rPr b="0" lang="en-US" sz="2000" spc="-1" strike="noStrike">
                <a:solidFill>
                  <a:srgbClr val="ffffff"/>
                </a:solidFill>
                <a:latin typeface="Arial"/>
              </a:rPr>
              <a:t>Make it Sustainable and Viable</a:t>
            </a:r>
            <a:endParaRPr b="0" lang="de-DE" sz="20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a:solidFill>
                  <a:srgbClr val="ffffff"/>
                </a:solidFill>
                <a:latin typeface="Arial"/>
              </a:rPr>
              <a:t>Generate enough funds, e.g., through Premium subscriptions or up-selling of other packages such as on-site operations or broadcasting services, …</a:t>
            </a:r>
            <a:endParaRPr b="0" lang="en-US" sz="1800" spc="-1" strike="noStrike">
              <a:solidFill>
                <a:srgbClr val="ffffff"/>
              </a:solidFill>
              <a:latin typeface="Arial"/>
            </a:endParaRPr>
          </a:p>
        </p:txBody>
      </p:sp>
      <p:sp>
        <p:nvSpPr>
          <p:cNvPr id="910" name="TextShape 2"/>
          <p:cNvSpPr txBox="1"/>
          <p:nvPr/>
        </p:nvSpPr>
        <p:spPr>
          <a:xfrm>
            <a:off x="504000" y="504000"/>
            <a:ext cx="11186280" cy="369000"/>
          </a:xfrm>
          <a:prstGeom prst="rect">
            <a:avLst/>
          </a:prstGeom>
          <a:noFill/>
          <a:ln>
            <a:noFill/>
          </a:ln>
        </p:spPr>
        <p:txBody>
          <a:bodyPr lIns="0" rIns="0" tIns="0" bIns="0">
            <a:noAutofit/>
          </a:bodyPr>
          <a:p>
            <a:pPr>
              <a:lnSpc>
                <a:spcPct val="100000"/>
              </a:lnSpc>
            </a:pPr>
            <a:r>
              <a:rPr b="1" lang="en-US" sz="2400" spc="-1" strike="noStrike">
                <a:solidFill>
                  <a:srgbClr val="ffffff"/>
                </a:solidFill>
                <a:latin typeface="Arial"/>
              </a:rPr>
              <a:t>Goals</a:t>
            </a:r>
            <a:endParaRPr b="0" lang="de-DE"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1" name="TextShape 1"/>
          <p:cNvSpPr txBox="1"/>
          <p:nvPr/>
        </p:nvSpPr>
        <p:spPr>
          <a:xfrm>
            <a:off x="504000" y="504000"/>
            <a:ext cx="11186280" cy="369000"/>
          </a:xfrm>
          <a:prstGeom prst="rect">
            <a:avLst/>
          </a:prstGeom>
          <a:noFill/>
          <a:ln>
            <a:noFill/>
          </a:ln>
        </p:spPr>
        <p:txBody>
          <a:bodyPr lIns="0" rIns="0" tIns="0" bIns="0">
            <a:noAutofit/>
          </a:bodyPr>
          <a:p>
            <a:pPr>
              <a:lnSpc>
                <a:spcPct val="100000"/>
              </a:lnSpc>
            </a:pPr>
            <a:r>
              <a:rPr b="1" lang="en-US" sz="2400" spc="-1" strike="noStrike">
                <a:solidFill>
                  <a:srgbClr val="ffffff"/>
                </a:solidFill>
                <a:latin typeface="Arial"/>
              </a:rPr>
              <a:t>Where are we on the Dimensions</a:t>
            </a:r>
            <a:endParaRPr b="0" lang="de-DE" sz="2400" spc="-1" strike="noStrike">
              <a:solidFill>
                <a:srgbClr val="ffffff"/>
              </a:solidFill>
              <a:latin typeface="Arial"/>
            </a:endParaRPr>
          </a:p>
        </p:txBody>
      </p:sp>
      <p:sp>
        <p:nvSpPr>
          <p:cNvPr id="912" name="CustomShape 2"/>
          <p:cNvSpPr/>
          <p:nvPr/>
        </p:nvSpPr>
        <p:spPr>
          <a:xfrm>
            <a:off x="1697040" y="1878120"/>
            <a:ext cx="7998480" cy="360"/>
          </a:xfrm>
          <a:custGeom>
            <a:avLst/>
            <a:gdLst/>
            <a:ahLst/>
            <a:rect l="l" t="t" r="r" b="b"/>
            <a:pathLst>
              <a:path w="21600" h="21600">
                <a:moveTo>
                  <a:pt x="0" y="0"/>
                </a:moveTo>
                <a:lnTo>
                  <a:pt x="21600" y="21600"/>
                </a:lnTo>
              </a:path>
            </a:pathLst>
          </a:custGeom>
          <a:noFill/>
          <a:ln w="25560">
            <a:solidFill>
              <a:schemeClr val="accent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913" name="CustomShape 3"/>
          <p:cNvSpPr/>
          <p:nvPr/>
        </p:nvSpPr>
        <p:spPr>
          <a:xfrm>
            <a:off x="585360" y="1739880"/>
            <a:ext cx="659520" cy="27468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1800" spc="-1" strike="noStrike">
                <a:solidFill>
                  <a:srgbClr val="ffffff"/>
                </a:solidFill>
                <a:latin typeface="Arial"/>
                <a:ea typeface="Arial Unicode MS"/>
              </a:rPr>
              <a:t>Cruise</a:t>
            </a:r>
            <a:endParaRPr b="0" lang="en-US" sz="1800" spc="-1" strike="noStrike">
              <a:latin typeface="Arial"/>
            </a:endParaRPr>
          </a:p>
        </p:txBody>
      </p:sp>
      <p:sp>
        <p:nvSpPr>
          <p:cNvPr id="914" name="CustomShape 4"/>
          <p:cNvSpPr/>
          <p:nvPr/>
        </p:nvSpPr>
        <p:spPr>
          <a:xfrm>
            <a:off x="10405080" y="1739880"/>
            <a:ext cx="532800" cy="274680"/>
          </a:xfrm>
          <a:prstGeom prst="rect">
            <a:avLst/>
          </a:prstGeom>
          <a:noFill/>
          <a:ln>
            <a:noFill/>
          </a:ln>
        </p:spPr>
        <p:style>
          <a:lnRef idx="0"/>
          <a:fillRef idx="0"/>
          <a:effectRef idx="0"/>
          <a:fontRef idx="minor"/>
        </p:style>
        <p:txBody>
          <a:bodyPr wrap="none" lIns="0" rIns="0" tIns="0" bIns="0">
            <a:spAutoFit/>
          </a:bodyPr>
          <a:p>
            <a:pPr algn="just">
              <a:lnSpc>
                <a:spcPct val="100000"/>
              </a:lnSpc>
              <a:spcBef>
                <a:spcPts val="901"/>
              </a:spcBef>
            </a:pPr>
            <a:r>
              <a:rPr b="0" lang="en-US" sz="1800" spc="-1" strike="noStrike">
                <a:solidFill>
                  <a:srgbClr val="ffffff"/>
                </a:solidFill>
                <a:latin typeface="Arial"/>
                <a:ea typeface="Arial Unicode MS"/>
              </a:rPr>
              <a:t>Race</a:t>
            </a:r>
            <a:endParaRPr b="0" lang="en-US" sz="1800" spc="-1" strike="noStrike">
              <a:latin typeface="Arial"/>
            </a:endParaRPr>
          </a:p>
        </p:txBody>
      </p:sp>
      <p:sp>
        <p:nvSpPr>
          <p:cNvPr id="915" name="CustomShape 5"/>
          <p:cNvSpPr/>
          <p:nvPr/>
        </p:nvSpPr>
        <p:spPr>
          <a:xfrm>
            <a:off x="1697040" y="2535480"/>
            <a:ext cx="7998480" cy="360"/>
          </a:xfrm>
          <a:custGeom>
            <a:avLst/>
            <a:gdLst/>
            <a:ahLst/>
            <a:rect l="l" t="t" r="r" b="b"/>
            <a:pathLst>
              <a:path w="21600" h="21600">
                <a:moveTo>
                  <a:pt x="0" y="0"/>
                </a:moveTo>
                <a:lnTo>
                  <a:pt x="21600" y="21600"/>
                </a:lnTo>
              </a:path>
            </a:pathLst>
          </a:custGeom>
          <a:noFill/>
          <a:ln w="25560">
            <a:solidFill>
              <a:schemeClr val="accent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916" name="CustomShape 6"/>
          <p:cNvSpPr/>
          <p:nvPr/>
        </p:nvSpPr>
        <p:spPr>
          <a:xfrm>
            <a:off x="356040" y="2397240"/>
            <a:ext cx="1118160" cy="27468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1800" spc="-1" strike="noStrike">
                <a:solidFill>
                  <a:srgbClr val="ffffff"/>
                </a:solidFill>
                <a:latin typeface="Arial"/>
                <a:ea typeface="Arial Unicode MS"/>
              </a:rPr>
              <a:t>Grassroots</a:t>
            </a:r>
            <a:endParaRPr b="0" lang="en-US" sz="1800" spc="-1" strike="noStrike">
              <a:latin typeface="Arial"/>
            </a:endParaRPr>
          </a:p>
        </p:txBody>
      </p:sp>
      <p:sp>
        <p:nvSpPr>
          <p:cNvPr id="917" name="CustomShape 7"/>
          <p:cNvSpPr/>
          <p:nvPr/>
        </p:nvSpPr>
        <p:spPr>
          <a:xfrm>
            <a:off x="10145520" y="2397240"/>
            <a:ext cx="1052640" cy="274680"/>
          </a:xfrm>
          <a:prstGeom prst="rect">
            <a:avLst/>
          </a:prstGeom>
          <a:noFill/>
          <a:ln>
            <a:noFill/>
          </a:ln>
        </p:spPr>
        <p:style>
          <a:lnRef idx="0"/>
          <a:fillRef idx="0"/>
          <a:effectRef idx="0"/>
          <a:fontRef idx="minor"/>
        </p:style>
        <p:txBody>
          <a:bodyPr wrap="none" lIns="0" rIns="0" tIns="0" bIns="0">
            <a:spAutoFit/>
          </a:bodyPr>
          <a:p>
            <a:pPr algn="just">
              <a:lnSpc>
                <a:spcPct val="100000"/>
              </a:lnSpc>
              <a:spcBef>
                <a:spcPts val="901"/>
              </a:spcBef>
            </a:pPr>
            <a:r>
              <a:rPr b="0" lang="en-US" sz="1800" spc="-1" strike="noStrike">
                <a:solidFill>
                  <a:srgbClr val="ffffff"/>
                </a:solidFill>
                <a:latin typeface="Arial"/>
                <a:ea typeface="Arial Unicode MS"/>
              </a:rPr>
              <a:t>Organized</a:t>
            </a:r>
            <a:endParaRPr b="0" lang="en-US" sz="1800" spc="-1" strike="noStrike">
              <a:latin typeface="Arial"/>
            </a:endParaRPr>
          </a:p>
        </p:txBody>
      </p:sp>
      <p:sp>
        <p:nvSpPr>
          <p:cNvPr id="918" name="CustomShape 8"/>
          <p:cNvSpPr/>
          <p:nvPr/>
        </p:nvSpPr>
        <p:spPr>
          <a:xfrm>
            <a:off x="1697040" y="3192840"/>
            <a:ext cx="7998480" cy="360"/>
          </a:xfrm>
          <a:custGeom>
            <a:avLst/>
            <a:gdLst/>
            <a:ahLst/>
            <a:rect l="l" t="t" r="r" b="b"/>
            <a:pathLst>
              <a:path w="21600" h="21600">
                <a:moveTo>
                  <a:pt x="0" y="0"/>
                </a:moveTo>
                <a:lnTo>
                  <a:pt x="21600" y="21600"/>
                </a:lnTo>
              </a:path>
            </a:pathLst>
          </a:custGeom>
          <a:noFill/>
          <a:ln w="25560">
            <a:solidFill>
              <a:schemeClr val="accent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919" name="CustomShape 9"/>
          <p:cNvSpPr/>
          <p:nvPr/>
        </p:nvSpPr>
        <p:spPr>
          <a:xfrm>
            <a:off x="560160" y="3054240"/>
            <a:ext cx="709920" cy="27468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1800" spc="-1" strike="noStrike">
                <a:solidFill>
                  <a:srgbClr val="ffffff"/>
                </a:solidFill>
                <a:latin typeface="Arial"/>
                <a:ea typeface="Arial Unicode MS"/>
              </a:rPr>
              <a:t>Replay</a:t>
            </a:r>
            <a:endParaRPr b="0" lang="en-US" sz="1800" spc="-1" strike="noStrike">
              <a:latin typeface="Arial"/>
            </a:endParaRPr>
          </a:p>
        </p:txBody>
      </p:sp>
      <p:sp>
        <p:nvSpPr>
          <p:cNvPr id="920" name="CustomShape 10"/>
          <p:cNvSpPr/>
          <p:nvPr/>
        </p:nvSpPr>
        <p:spPr>
          <a:xfrm>
            <a:off x="10462320" y="3054240"/>
            <a:ext cx="418680" cy="274680"/>
          </a:xfrm>
          <a:prstGeom prst="rect">
            <a:avLst/>
          </a:prstGeom>
          <a:noFill/>
          <a:ln>
            <a:noFill/>
          </a:ln>
        </p:spPr>
        <p:style>
          <a:lnRef idx="0"/>
          <a:fillRef idx="0"/>
          <a:effectRef idx="0"/>
          <a:fontRef idx="minor"/>
        </p:style>
        <p:txBody>
          <a:bodyPr wrap="none" lIns="0" rIns="0" tIns="0" bIns="0">
            <a:spAutoFit/>
          </a:bodyPr>
          <a:p>
            <a:pPr algn="just">
              <a:lnSpc>
                <a:spcPct val="100000"/>
              </a:lnSpc>
              <a:spcBef>
                <a:spcPts val="901"/>
              </a:spcBef>
            </a:pPr>
            <a:r>
              <a:rPr b="0" lang="en-US" sz="1800" spc="-1" strike="noStrike">
                <a:solidFill>
                  <a:srgbClr val="ffffff"/>
                </a:solidFill>
                <a:latin typeface="Arial"/>
                <a:ea typeface="Arial Unicode MS"/>
              </a:rPr>
              <a:t>Live</a:t>
            </a:r>
            <a:endParaRPr b="0" lang="en-US" sz="1800" spc="-1" strike="noStrike">
              <a:latin typeface="Arial"/>
            </a:endParaRPr>
          </a:p>
        </p:txBody>
      </p:sp>
      <p:sp>
        <p:nvSpPr>
          <p:cNvPr id="921" name="CustomShape 11"/>
          <p:cNvSpPr/>
          <p:nvPr/>
        </p:nvSpPr>
        <p:spPr>
          <a:xfrm>
            <a:off x="1697040" y="3850200"/>
            <a:ext cx="7998480" cy="360"/>
          </a:xfrm>
          <a:custGeom>
            <a:avLst/>
            <a:gdLst/>
            <a:ahLst/>
            <a:rect l="l" t="t" r="r" b="b"/>
            <a:pathLst>
              <a:path w="21600" h="21600">
                <a:moveTo>
                  <a:pt x="0" y="0"/>
                </a:moveTo>
                <a:lnTo>
                  <a:pt x="21600" y="21600"/>
                </a:lnTo>
              </a:path>
            </a:pathLst>
          </a:custGeom>
          <a:noFill/>
          <a:ln w="25560">
            <a:solidFill>
              <a:schemeClr val="accent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922" name="CustomShape 12"/>
          <p:cNvSpPr/>
          <p:nvPr/>
        </p:nvSpPr>
        <p:spPr>
          <a:xfrm>
            <a:off x="509400" y="3711600"/>
            <a:ext cx="811800" cy="27468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1800" spc="-1" strike="noStrike">
                <a:solidFill>
                  <a:srgbClr val="ffffff"/>
                </a:solidFill>
                <a:latin typeface="Arial"/>
                <a:ea typeface="Arial Unicode MS"/>
              </a:rPr>
              <a:t>Analyze</a:t>
            </a:r>
            <a:endParaRPr b="0" lang="en-US" sz="1800" spc="-1" strike="noStrike">
              <a:latin typeface="Arial"/>
            </a:endParaRPr>
          </a:p>
        </p:txBody>
      </p:sp>
      <p:sp>
        <p:nvSpPr>
          <p:cNvPr id="923" name="CustomShape 13"/>
          <p:cNvSpPr/>
          <p:nvPr/>
        </p:nvSpPr>
        <p:spPr>
          <a:xfrm>
            <a:off x="10302840" y="3711600"/>
            <a:ext cx="737280" cy="274680"/>
          </a:xfrm>
          <a:prstGeom prst="rect">
            <a:avLst/>
          </a:prstGeom>
          <a:noFill/>
          <a:ln>
            <a:noFill/>
          </a:ln>
        </p:spPr>
        <p:style>
          <a:lnRef idx="0"/>
          <a:fillRef idx="0"/>
          <a:effectRef idx="0"/>
          <a:fontRef idx="minor"/>
        </p:style>
        <p:txBody>
          <a:bodyPr wrap="none" lIns="0" rIns="0" tIns="0" bIns="0">
            <a:spAutoFit/>
          </a:bodyPr>
          <a:p>
            <a:pPr algn="just">
              <a:lnSpc>
                <a:spcPct val="100000"/>
              </a:lnSpc>
              <a:spcBef>
                <a:spcPts val="901"/>
              </a:spcBef>
            </a:pPr>
            <a:r>
              <a:rPr b="0" lang="en-US" sz="1800" spc="-1" strike="noStrike">
                <a:solidFill>
                  <a:srgbClr val="ffffff"/>
                </a:solidFill>
                <a:latin typeface="Arial"/>
                <a:ea typeface="Arial Unicode MS"/>
              </a:rPr>
              <a:t>Portray</a:t>
            </a:r>
            <a:endParaRPr b="0" lang="en-US" sz="1800" spc="-1" strike="noStrike">
              <a:latin typeface="Arial"/>
            </a:endParaRPr>
          </a:p>
        </p:txBody>
      </p:sp>
      <p:sp>
        <p:nvSpPr>
          <p:cNvPr id="924" name="CustomShape 14"/>
          <p:cNvSpPr/>
          <p:nvPr/>
        </p:nvSpPr>
        <p:spPr>
          <a:xfrm>
            <a:off x="1697040" y="4507560"/>
            <a:ext cx="7998480" cy="360"/>
          </a:xfrm>
          <a:custGeom>
            <a:avLst/>
            <a:gdLst/>
            <a:ahLst/>
            <a:rect l="l" t="t" r="r" b="b"/>
            <a:pathLst>
              <a:path w="21600" h="21600">
                <a:moveTo>
                  <a:pt x="0" y="0"/>
                </a:moveTo>
                <a:lnTo>
                  <a:pt x="21600" y="21600"/>
                </a:lnTo>
              </a:path>
            </a:pathLst>
          </a:custGeom>
          <a:noFill/>
          <a:ln w="25560">
            <a:solidFill>
              <a:schemeClr val="accent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925" name="CustomShape 15"/>
          <p:cNvSpPr/>
          <p:nvPr/>
        </p:nvSpPr>
        <p:spPr>
          <a:xfrm>
            <a:off x="629640" y="4368960"/>
            <a:ext cx="570960" cy="27468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1800" spc="-1" strike="noStrike">
                <a:solidFill>
                  <a:srgbClr val="ffffff"/>
                </a:solidFill>
                <a:latin typeface="Arial"/>
                <a:ea typeface="Arial Unicode MS"/>
              </a:rPr>
              <a:t>Small</a:t>
            </a:r>
            <a:endParaRPr b="0" lang="en-US" sz="1800" spc="-1" strike="noStrike">
              <a:latin typeface="Arial"/>
            </a:endParaRPr>
          </a:p>
        </p:txBody>
      </p:sp>
      <p:sp>
        <p:nvSpPr>
          <p:cNvPr id="926" name="CustomShape 16"/>
          <p:cNvSpPr/>
          <p:nvPr/>
        </p:nvSpPr>
        <p:spPr>
          <a:xfrm>
            <a:off x="10506600" y="4368960"/>
            <a:ext cx="330120" cy="274680"/>
          </a:xfrm>
          <a:prstGeom prst="rect">
            <a:avLst/>
          </a:prstGeom>
          <a:noFill/>
          <a:ln>
            <a:noFill/>
          </a:ln>
        </p:spPr>
        <p:style>
          <a:lnRef idx="0"/>
          <a:fillRef idx="0"/>
          <a:effectRef idx="0"/>
          <a:fontRef idx="minor"/>
        </p:style>
        <p:txBody>
          <a:bodyPr wrap="none" lIns="0" rIns="0" tIns="0" bIns="0">
            <a:spAutoFit/>
          </a:bodyPr>
          <a:p>
            <a:pPr algn="just">
              <a:lnSpc>
                <a:spcPct val="100000"/>
              </a:lnSpc>
              <a:spcBef>
                <a:spcPts val="901"/>
              </a:spcBef>
            </a:pPr>
            <a:r>
              <a:rPr b="0" lang="en-US" sz="1800" spc="-1" strike="noStrike">
                <a:solidFill>
                  <a:srgbClr val="ffffff"/>
                </a:solidFill>
                <a:latin typeface="Arial"/>
                <a:ea typeface="Arial Unicode MS"/>
              </a:rPr>
              <a:t>Big</a:t>
            </a:r>
            <a:endParaRPr b="0" lang="en-US" sz="1800" spc="-1" strike="noStrike">
              <a:latin typeface="Arial"/>
            </a:endParaRPr>
          </a:p>
        </p:txBody>
      </p:sp>
      <p:sp>
        <p:nvSpPr>
          <p:cNvPr id="927" name="CustomShape 17"/>
          <p:cNvSpPr/>
          <p:nvPr/>
        </p:nvSpPr>
        <p:spPr>
          <a:xfrm>
            <a:off x="1697040" y="5164920"/>
            <a:ext cx="7998480" cy="360"/>
          </a:xfrm>
          <a:custGeom>
            <a:avLst/>
            <a:gdLst/>
            <a:ahLst/>
            <a:rect l="l" t="t" r="r" b="b"/>
            <a:pathLst>
              <a:path w="21600" h="21600">
                <a:moveTo>
                  <a:pt x="0" y="0"/>
                </a:moveTo>
                <a:lnTo>
                  <a:pt x="21600" y="21600"/>
                </a:lnTo>
              </a:path>
            </a:pathLst>
          </a:custGeom>
          <a:noFill/>
          <a:ln w="25560">
            <a:solidFill>
              <a:schemeClr val="accent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928" name="CustomShape 18"/>
          <p:cNvSpPr/>
          <p:nvPr/>
        </p:nvSpPr>
        <p:spPr>
          <a:xfrm>
            <a:off x="312840" y="5026320"/>
            <a:ext cx="1204920" cy="27468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1800" spc="-1" strike="noStrike">
                <a:solidFill>
                  <a:srgbClr val="ffffff"/>
                </a:solidFill>
                <a:latin typeface="Arial"/>
                <a:ea typeface="Arial Unicode MS"/>
              </a:rPr>
              <a:t>One Design</a:t>
            </a:r>
            <a:endParaRPr b="0" lang="en-US" sz="1800" spc="-1" strike="noStrike">
              <a:latin typeface="Arial"/>
            </a:endParaRPr>
          </a:p>
        </p:txBody>
      </p:sp>
      <p:sp>
        <p:nvSpPr>
          <p:cNvPr id="929" name="CustomShape 19"/>
          <p:cNvSpPr/>
          <p:nvPr/>
        </p:nvSpPr>
        <p:spPr>
          <a:xfrm>
            <a:off x="10190520" y="5026320"/>
            <a:ext cx="962640" cy="274680"/>
          </a:xfrm>
          <a:prstGeom prst="rect">
            <a:avLst/>
          </a:prstGeom>
          <a:noFill/>
          <a:ln>
            <a:noFill/>
          </a:ln>
        </p:spPr>
        <p:style>
          <a:lnRef idx="0"/>
          <a:fillRef idx="0"/>
          <a:effectRef idx="0"/>
          <a:fontRef idx="minor"/>
        </p:style>
        <p:txBody>
          <a:bodyPr wrap="none" lIns="0" rIns="0" tIns="0" bIns="0">
            <a:spAutoFit/>
          </a:bodyPr>
          <a:p>
            <a:pPr algn="just">
              <a:lnSpc>
                <a:spcPct val="100000"/>
              </a:lnSpc>
              <a:spcBef>
                <a:spcPts val="901"/>
              </a:spcBef>
            </a:pPr>
            <a:r>
              <a:rPr b="0" lang="en-US" sz="1800" spc="-1" strike="noStrike">
                <a:solidFill>
                  <a:srgbClr val="ffffff"/>
                </a:solidFill>
                <a:latin typeface="Arial"/>
                <a:ea typeface="Arial Unicode MS"/>
              </a:rPr>
              <a:t>Handicap</a:t>
            </a:r>
            <a:endParaRPr b="0" lang="en-US" sz="1800" spc="-1" strike="noStrike">
              <a:latin typeface="Arial"/>
            </a:endParaRPr>
          </a:p>
        </p:txBody>
      </p:sp>
      <p:sp>
        <p:nvSpPr>
          <p:cNvPr id="930" name="CustomShape 20"/>
          <p:cNvSpPr/>
          <p:nvPr/>
        </p:nvSpPr>
        <p:spPr>
          <a:xfrm>
            <a:off x="1697040" y="5804280"/>
            <a:ext cx="7998480" cy="360"/>
          </a:xfrm>
          <a:custGeom>
            <a:avLst/>
            <a:gdLst/>
            <a:ahLst/>
            <a:rect l="l" t="t" r="r" b="b"/>
            <a:pathLst>
              <a:path w="21600" h="21600">
                <a:moveTo>
                  <a:pt x="0" y="0"/>
                </a:moveTo>
                <a:lnTo>
                  <a:pt x="21600" y="21600"/>
                </a:lnTo>
              </a:path>
            </a:pathLst>
          </a:custGeom>
          <a:noFill/>
          <a:ln w="25560">
            <a:solidFill>
              <a:schemeClr val="accent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931" name="CustomShape 21"/>
          <p:cNvSpPr/>
          <p:nvPr/>
        </p:nvSpPr>
        <p:spPr>
          <a:xfrm>
            <a:off x="560160" y="5665680"/>
            <a:ext cx="709920" cy="27468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1800" spc="-1" strike="noStrike">
                <a:solidFill>
                  <a:srgbClr val="ffffff"/>
                </a:solidFill>
                <a:latin typeface="Arial"/>
                <a:ea typeface="Arial Unicode MS"/>
              </a:rPr>
              <a:t>Dinghy</a:t>
            </a:r>
            <a:endParaRPr b="0" lang="en-US" sz="1800" spc="-1" strike="noStrike">
              <a:latin typeface="Arial"/>
            </a:endParaRPr>
          </a:p>
        </p:txBody>
      </p:sp>
      <p:sp>
        <p:nvSpPr>
          <p:cNvPr id="932" name="CustomShape 22"/>
          <p:cNvSpPr/>
          <p:nvPr/>
        </p:nvSpPr>
        <p:spPr>
          <a:xfrm>
            <a:off x="10387800" y="5665680"/>
            <a:ext cx="568080" cy="274680"/>
          </a:xfrm>
          <a:prstGeom prst="rect">
            <a:avLst/>
          </a:prstGeom>
          <a:noFill/>
          <a:ln>
            <a:noFill/>
          </a:ln>
        </p:spPr>
        <p:style>
          <a:lnRef idx="0"/>
          <a:fillRef idx="0"/>
          <a:effectRef idx="0"/>
          <a:fontRef idx="minor"/>
        </p:style>
        <p:txBody>
          <a:bodyPr wrap="none" lIns="0" rIns="0" tIns="0" bIns="0">
            <a:spAutoFit/>
          </a:bodyPr>
          <a:p>
            <a:pPr algn="just">
              <a:lnSpc>
                <a:spcPct val="100000"/>
              </a:lnSpc>
              <a:spcBef>
                <a:spcPts val="901"/>
              </a:spcBef>
            </a:pPr>
            <a:r>
              <a:rPr b="0" lang="en-US" sz="1800" spc="-1" strike="noStrike">
                <a:solidFill>
                  <a:srgbClr val="ffffff"/>
                </a:solidFill>
                <a:latin typeface="Arial"/>
                <a:ea typeface="Arial Unicode MS"/>
              </a:rPr>
              <a:t>Yacht</a:t>
            </a:r>
            <a:endParaRPr b="0" lang="en-US" sz="1800" spc="-1" strike="noStrike">
              <a:latin typeface="Arial"/>
            </a:endParaRPr>
          </a:p>
        </p:txBody>
      </p:sp>
      <p:sp>
        <p:nvSpPr>
          <p:cNvPr id="933" name="CustomShape 23"/>
          <p:cNvSpPr/>
          <p:nvPr/>
        </p:nvSpPr>
        <p:spPr>
          <a:xfrm>
            <a:off x="5538600" y="1944000"/>
            <a:ext cx="4062240" cy="210600"/>
          </a:xfrm>
          <a:prstGeom prst="roundRect">
            <a:avLst>
              <a:gd name="adj" fmla="val 16667"/>
            </a:avLst>
          </a:prstGeom>
          <a:solidFill>
            <a:srgbClr val="002060">
              <a:alpha val="50000"/>
            </a:srgbClr>
          </a:solidFill>
          <a:ln w="25560">
            <a:solidFill>
              <a:schemeClr val="tx1"/>
            </a:solidFill>
            <a:miter/>
          </a:ln>
        </p:spPr>
        <p:style>
          <a:lnRef idx="0"/>
          <a:fillRef idx="0"/>
          <a:effectRef idx="0"/>
          <a:fontRef idx="minor"/>
        </p:style>
      </p:sp>
      <p:sp>
        <p:nvSpPr>
          <p:cNvPr id="934" name="CustomShape 24"/>
          <p:cNvSpPr/>
          <p:nvPr/>
        </p:nvSpPr>
        <p:spPr>
          <a:xfrm>
            <a:off x="1923480" y="1595160"/>
            <a:ext cx="7044840" cy="202320"/>
          </a:xfrm>
          <a:prstGeom prst="roundRect">
            <a:avLst>
              <a:gd name="adj" fmla="val 16667"/>
            </a:avLst>
          </a:prstGeom>
          <a:solidFill>
            <a:srgbClr val="c00000">
              <a:alpha val="50000"/>
            </a:srgbClr>
          </a:solidFill>
          <a:ln w="25560">
            <a:solidFill>
              <a:schemeClr val="tx1"/>
            </a:solidFill>
            <a:miter/>
          </a:ln>
        </p:spPr>
        <p:style>
          <a:lnRef idx="0"/>
          <a:fillRef idx="0"/>
          <a:effectRef idx="0"/>
          <a:fontRef idx="minor"/>
        </p:style>
      </p:sp>
      <p:pic>
        <p:nvPicPr>
          <p:cNvPr id="935" name="Picture 2" descr="raceQs"/>
          <p:cNvPicPr/>
          <p:nvPr/>
        </p:nvPicPr>
        <p:blipFill>
          <a:blip r:embed="rId1"/>
          <a:stretch/>
        </p:blipFill>
        <p:spPr>
          <a:xfrm>
            <a:off x="2006640" y="1614600"/>
            <a:ext cx="502920" cy="161280"/>
          </a:xfrm>
          <a:prstGeom prst="rect">
            <a:avLst/>
          </a:prstGeom>
          <a:ln>
            <a:noFill/>
          </a:ln>
        </p:spPr>
      </p:pic>
      <p:pic>
        <p:nvPicPr>
          <p:cNvPr id="936" name="Picture 10" descr=""/>
          <p:cNvPicPr/>
          <p:nvPr/>
        </p:nvPicPr>
        <p:blipFill>
          <a:blip r:embed="rId2"/>
          <a:stretch/>
        </p:blipFill>
        <p:spPr>
          <a:xfrm>
            <a:off x="5640480" y="1977120"/>
            <a:ext cx="342720" cy="175680"/>
          </a:xfrm>
          <a:prstGeom prst="rect">
            <a:avLst/>
          </a:prstGeom>
          <a:ln>
            <a:noFill/>
          </a:ln>
        </p:spPr>
      </p:pic>
      <p:sp>
        <p:nvSpPr>
          <p:cNvPr id="937" name="CustomShape 25"/>
          <p:cNvSpPr/>
          <p:nvPr/>
        </p:nvSpPr>
        <p:spPr>
          <a:xfrm>
            <a:off x="4319280" y="2615040"/>
            <a:ext cx="5280480" cy="210600"/>
          </a:xfrm>
          <a:prstGeom prst="roundRect">
            <a:avLst>
              <a:gd name="adj" fmla="val 16667"/>
            </a:avLst>
          </a:prstGeom>
          <a:solidFill>
            <a:srgbClr val="002060">
              <a:alpha val="50000"/>
            </a:srgbClr>
          </a:solidFill>
          <a:ln w="25560">
            <a:solidFill>
              <a:schemeClr val="tx1"/>
            </a:solidFill>
            <a:miter/>
          </a:ln>
        </p:spPr>
        <p:style>
          <a:lnRef idx="0"/>
          <a:fillRef idx="0"/>
          <a:effectRef idx="0"/>
          <a:fontRef idx="minor"/>
        </p:style>
      </p:sp>
      <p:sp>
        <p:nvSpPr>
          <p:cNvPr id="938" name="CustomShape 26"/>
          <p:cNvSpPr/>
          <p:nvPr/>
        </p:nvSpPr>
        <p:spPr>
          <a:xfrm>
            <a:off x="1923480" y="2266560"/>
            <a:ext cx="3614040" cy="202320"/>
          </a:xfrm>
          <a:prstGeom prst="roundRect">
            <a:avLst>
              <a:gd name="adj" fmla="val 16667"/>
            </a:avLst>
          </a:prstGeom>
          <a:solidFill>
            <a:srgbClr val="c00000">
              <a:alpha val="50000"/>
            </a:srgbClr>
          </a:solidFill>
          <a:ln w="25560">
            <a:solidFill>
              <a:schemeClr val="tx1"/>
            </a:solidFill>
            <a:miter/>
          </a:ln>
        </p:spPr>
        <p:style>
          <a:lnRef idx="0"/>
          <a:fillRef idx="0"/>
          <a:effectRef idx="0"/>
          <a:fontRef idx="minor"/>
        </p:style>
      </p:sp>
      <p:pic>
        <p:nvPicPr>
          <p:cNvPr id="939" name="Picture 2" descr="raceQs"/>
          <p:cNvPicPr/>
          <p:nvPr/>
        </p:nvPicPr>
        <p:blipFill>
          <a:blip r:embed="rId3"/>
          <a:stretch/>
        </p:blipFill>
        <p:spPr>
          <a:xfrm>
            <a:off x="2006640" y="2286000"/>
            <a:ext cx="502920" cy="161280"/>
          </a:xfrm>
          <a:prstGeom prst="rect">
            <a:avLst/>
          </a:prstGeom>
          <a:ln>
            <a:noFill/>
          </a:ln>
        </p:spPr>
      </p:pic>
      <p:pic>
        <p:nvPicPr>
          <p:cNvPr id="940" name="Picture 35" descr=""/>
          <p:cNvPicPr/>
          <p:nvPr/>
        </p:nvPicPr>
        <p:blipFill>
          <a:blip r:embed="rId4"/>
          <a:stretch/>
        </p:blipFill>
        <p:spPr>
          <a:xfrm>
            <a:off x="4421160" y="2648160"/>
            <a:ext cx="342720" cy="175680"/>
          </a:xfrm>
          <a:prstGeom prst="rect">
            <a:avLst/>
          </a:prstGeom>
          <a:ln>
            <a:noFill/>
          </a:ln>
        </p:spPr>
      </p:pic>
      <p:sp>
        <p:nvSpPr>
          <p:cNvPr id="941" name="CustomShape 27"/>
          <p:cNvSpPr/>
          <p:nvPr/>
        </p:nvSpPr>
        <p:spPr>
          <a:xfrm>
            <a:off x="1925280" y="3271320"/>
            <a:ext cx="7674840" cy="210600"/>
          </a:xfrm>
          <a:prstGeom prst="roundRect">
            <a:avLst>
              <a:gd name="adj" fmla="val 16667"/>
            </a:avLst>
          </a:prstGeom>
          <a:solidFill>
            <a:srgbClr val="002060">
              <a:alpha val="50000"/>
            </a:srgbClr>
          </a:solidFill>
          <a:ln w="25560">
            <a:solidFill>
              <a:schemeClr val="tx1"/>
            </a:solidFill>
            <a:miter/>
          </a:ln>
        </p:spPr>
        <p:style>
          <a:lnRef idx="0"/>
          <a:fillRef idx="0"/>
          <a:effectRef idx="0"/>
          <a:fontRef idx="minor"/>
        </p:style>
      </p:sp>
      <p:sp>
        <p:nvSpPr>
          <p:cNvPr id="942" name="CustomShape 28"/>
          <p:cNvSpPr/>
          <p:nvPr/>
        </p:nvSpPr>
        <p:spPr>
          <a:xfrm>
            <a:off x="1923480" y="2922840"/>
            <a:ext cx="3614400" cy="202320"/>
          </a:xfrm>
          <a:prstGeom prst="roundRect">
            <a:avLst>
              <a:gd name="adj" fmla="val 16667"/>
            </a:avLst>
          </a:prstGeom>
          <a:solidFill>
            <a:srgbClr val="c00000">
              <a:alpha val="50000"/>
            </a:srgbClr>
          </a:solidFill>
          <a:ln w="25560">
            <a:solidFill>
              <a:schemeClr val="tx1"/>
            </a:solidFill>
            <a:miter/>
          </a:ln>
        </p:spPr>
        <p:style>
          <a:lnRef idx="0"/>
          <a:fillRef idx="0"/>
          <a:effectRef idx="0"/>
          <a:fontRef idx="minor"/>
        </p:style>
      </p:sp>
      <p:pic>
        <p:nvPicPr>
          <p:cNvPr id="943" name="Picture 2" descr="raceQs"/>
          <p:cNvPicPr/>
          <p:nvPr/>
        </p:nvPicPr>
        <p:blipFill>
          <a:blip r:embed="rId5"/>
          <a:stretch/>
        </p:blipFill>
        <p:spPr>
          <a:xfrm>
            <a:off x="2006280" y="2941920"/>
            <a:ext cx="502920" cy="161280"/>
          </a:xfrm>
          <a:prstGeom prst="rect">
            <a:avLst/>
          </a:prstGeom>
          <a:ln>
            <a:noFill/>
          </a:ln>
        </p:spPr>
      </p:pic>
      <p:pic>
        <p:nvPicPr>
          <p:cNvPr id="944" name="Picture 39" descr=""/>
          <p:cNvPicPr/>
          <p:nvPr/>
        </p:nvPicPr>
        <p:blipFill>
          <a:blip r:embed="rId6"/>
          <a:stretch/>
        </p:blipFill>
        <p:spPr>
          <a:xfrm>
            <a:off x="2027160" y="3304440"/>
            <a:ext cx="342720" cy="175680"/>
          </a:xfrm>
          <a:prstGeom prst="rect">
            <a:avLst/>
          </a:prstGeom>
          <a:ln>
            <a:noFill/>
          </a:ln>
        </p:spPr>
      </p:pic>
      <p:sp>
        <p:nvSpPr>
          <p:cNvPr id="945" name="CustomShape 29"/>
          <p:cNvSpPr/>
          <p:nvPr/>
        </p:nvSpPr>
        <p:spPr>
          <a:xfrm>
            <a:off x="2833200" y="3919680"/>
            <a:ext cx="6766920" cy="210600"/>
          </a:xfrm>
          <a:prstGeom prst="roundRect">
            <a:avLst>
              <a:gd name="adj" fmla="val 16667"/>
            </a:avLst>
          </a:prstGeom>
          <a:solidFill>
            <a:srgbClr val="002060">
              <a:alpha val="50000"/>
            </a:srgbClr>
          </a:solidFill>
          <a:ln w="25560">
            <a:solidFill>
              <a:schemeClr val="tx1"/>
            </a:solidFill>
            <a:miter/>
          </a:ln>
        </p:spPr>
        <p:style>
          <a:lnRef idx="0"/>
          <a:fillRef idx="0"/>
          <a:effectRef idx="0"/>
          <a:fontRef idx="minor"/>
        </p:style>
      </p:sp>
      <p:sp>
        <p:nvSpPr>
          <p:cNvPr id="946" name="CustomShape 30"/>
          <p:cNvSpPr/>
          <p:nvPr/>
        </p:nvSpPr>
        <p:spPr>
          <a:xfrm>
            <a:off x="1923120" y="3571200"/>
            <a:ext cx="3614400" cy="202320"/>
          </a:xfrm>
          <a:prstGeom prst="roundRect">
            <a:avLst>
              <a:gd name="adj" fmla="val 16667"/>
            </a:avLst>
          </a:prstGeom>
          <a:solidFill>
            <a:srgbClr val="c00000">
              <a:alpha val="50000"/>
            </a:srgbClr>
          </a:solidFill>
          <a:ln w="25560">
            <a:solidFill>
              <a:schemeClr val="tx1"/>
            </a:solidFill>
            <a:miter/>
          </a:ln>
        </p:spPr>
        <p:style>
          <a:lnRef idx="0"/>
          <a:fillRef idx="0"/>
          <a:effectRef idx="0"/>
          <a:fontRef idx="minor"/>
        </p:style>
      </p:sp>
      <p:pic>
        <p:nvPicPr>
          <p:cNvPr id="947" name="Picture 2" descr="raceQs"/>
          <p:cNvPicPr/>
          <p:nvPr/>
        </p:nvPicPr>
        <p:blipFill>
          <a:blip r:embed="rId7"/>
          <a:stretch/>
        </p:blipFill>
        <p:spPr>
          <a:xfrm>
            <a:off x="2006280" y="3590640"/>
            <a:ext cx="502920" cy="161280"/>
          </a:xfrm>
          <a:prstGeom prst="rect">
            <a:avLst/>
          </a:prstGeom>
          <a:ln>
            <a:noFill/>
          </a:ln>
        </p:spPr>
      </p:pic>
      <p:pic>
        <p:nvPicPr>
          <p:cNvPr id="948" name="Picture 43" descr=""/>
          <p:cNvPicPr/>
          <p:nvPr/>
        </p:nvPicPr>
        <p:blipFill>
          <a:blip r:embed="rId8"/>
          <a:stretch/>
        </p:blipFill>
        <p:spPr>
          <a:xfrm>
            <a:off x="2935080" y="3952800"/>
            <a:ext cx="342720" cy="175680"/>
          </a:xfrm>
          <a:prstGeom prst="rect">
            <a:avLst/>
          </a:prstGeom>
          <a:ln>
            <a:noFill/>
          </a:ln>
        </p:spPr>
      </p:pic>
      <p:sp>
        <p:nvSpPr>
          <p:cNvPr id="949" name="CustomShape 31"/>
          <p:cNvSpPr/>
          <p:nvPr/>
        </p:nvSpPr>
        <p:spPr>
          <a:xfrm>
            <a:off x="1924920" y="4583520"/>
            <a:ext cx="7674840" cy="210600"/>
          </a:xfrm>
          <a:prstGeom prst="roundRect">
            <a:avLst>
              <a:gd name="adj" fmla="val 16667"/>
            </a:avLst>
          </a:prstGeom>
          <a:solidFill>
            <a:srgbClr val="002060">
              <a:alpha val="50000"/>
            </a:srgbClr>
          </a:solidFill>
          <a:ln w="25560">
            <a:solidFill>
              <a:schemeClr val="tx1"/>
            </a:solidFill>
            <a:miter/>
          </a:ln>
        </p:spPr>
        <p:style>
          <a:lnRef idx="0"/>
          <a:fillRef idx="0"/>
          <a:effectRef idx="0"/>
          <a:fontRef idx="minor"/>
        </p:style>
      </p:sp>
      <p:sp>
        <p:nvSpPr>
          <p:cNvPr id="950" name="CustomShape 32"/>
          <p:cNvSpPr/>
          <p:nvPr/>
        </p:nvSpPr>
        <p:spPr>
          <a:xfrm>
            <a:off x="1923120" y="4234680"/>
            <a:ext cx="1765800" cy="202320"/>
          </a:xfrm>
          <a:prstGeom prst="roundRect">
            <a:avLst>
              <a:gd name="adj" fmla="val 16667"/>
            </a:avLst>
          </a:prstGeom>
          <a:solidFill>
            <a:srgbClr val="c00000">
              <a:alpha val="50000"/>
            </a:srgbClr>
          </a:solidFill>
          <a:ln w="25560">
            <a:solidFill>
              <a:schemeClr val="tx1"/>
            </a:solidFill>
            <a:miter/>
          </a:ln>
        </p:spPr>
        <p:style>
          <a:lnRef idx="0"/>
          <a:fillRef idx="0"/>
          <a:effectRef idx="0"/>
          <a:fontRef idx="minor"/>
        </p:style>
      </p:sp>
      <p:pic>
        <p:nvPicPr>
          <p:cNvPr id="951" name="Picture 2" descr="raceQs"/>
          <p:cNvPicPr/>
          <p:nvPr/>
        </p:nvPicPr>
        <p:blipFill>
          <a:blip r:embed="rId9"/>
          <a:stretch/>
        </p:blipFill>
        <p:spPr>
          <a:xfrm>
            <a:off x="2006280" y="4254120"/>
            <a:ext cx="502920" cy="161280"/>
          </a:xfrm>
          <a:prstGeom prst="rect">
            <a:avLst/>
          </a:prstGeom>
          <a:ln>
            <a:noFill/>
          </a:ln>
        </p:spPr>
      </p:pic>
      <p:pic>
        <p:nvPicPr>
          <p:cNvPr id="952" name="Picture 47" descr=""/>
          <p:cNvPicPr/>
          <p:nvPr/>
        </p:nvPicPr>
        <p:blipFill>
          <a:blip r:embed="rId10"/>
          <a:stretch/>
        </p:blipFill>
        <p:spPr>
          <a:xfrm>
            <a:off x="2026800" y="4616640"/>
            <a:ext cx="342720" cy="175680"/>
          </a:xfrm>
          <a:prstGeom prst="rect">
            <a:avLst/>
          </a:prstGeom>
          <a:ln>
            <a:noFill/>
          </a:ln>
        </p:spPr>
      </p:pic>
      <p:sp>
        <p:nvSpPr>
          <p:cNvPr id="953" name="CustomShape 33"/>
          <p:cNvSpPr/>
          <p:nvPr/>
        </p:nvSpPr>
        <p:spPr>
          <a:xfrm>
            <a:off x="1924920" y="5239440"/>
            <a:ext cx="7675200" cy="210600"/>
          </a:xfrm>
          <a:prstGeom prst="roundRect">
            <a:avLst>
              <a:gd name="adj" fmla="val 16667"/>
            </a:avLst>
          </a:prstGeom>
          <a:solidFill>
            <a:srgbClr val="002060">
              <a:alpha val="50000"/>
            </a:srgbClr>
          </a:solidFill>
          <a:ln w="25560">
            <a:solidFill>
              <a:schemeClr val="tx1"/>
            </a:solidFill>
            <a:miter/>
          </a:ln>
        </p:spPr>
        <p:style>
          <a:lnRef idx="0"/>
          <a:fillRef idx="0"/>
          <a:effectRef idx="0"/>
          <a:fontRef idx="minor"/>
        </p:style>
      </p:sp>
      <p:sp>
        <p:nvSpPr>
          <p:cNvPr id="954" name="CustomShape 34"/>
          <p:cNvSpPr/>
          <p:nvPr/>
        </p:nvSpPr>
        <p:spPr>
          <a:xfrm>
            <a:off x="1922760" y="4890960"/>
            <a:ext cx="3716280" cy="202320"/>
          </a:xfrm>
          <a:prstGeom prst="roundRect">
            <a:avLst>
              <a:gd name="adj" fmla="val 16667"/>
            </a:avLst>
          </a:prstGeom>
          <a:solidFill>
            <a:srgbClr val="c00000">
              <a:alpha val="50000"/>
            </a:srgbClr>
          </a:solidFill>
          <a:ln w="25560">
            <a:solidFill>
              <a:schemeClr val="tx1"/>
            </a:solidFill>
            <a:miter/>
          </a:ln>
        </p:spPr>
        <p:style>
          <a:lnRef idx="0"/>
          <a:fillRef idx="0"/>
          <a:effectRef idx="0"/>
          <a:fontRef idx="minor"/>
        </p:style>
      </p:sp>
      <p:pic>
        <p:nvPicPr>
          <p:cNvPr id="955" name="Picture 2" descr="raceQs"/>
          <p:cNvPicPr/>
          <p:nvPr/>
        </p:nvPicPr>
        <p:blipFill>
          <a:blip r:embed="rId11"/>
          <a:stretch/>
        </p:blipFill>
        <p:spPr>
          <a:xfrm>
            <a:off x="2005920" y="4910400"/>
            <a:ext cx="502920" cy="161280"/>
          </a:xfrm>
          <a:prstGeom prst="rect">
            <a:avLst/>
          </a:prstGeom>
          <a:ln>
            <a:noFill/>
          </a:ln>
        </p:spPr>
      </p:pic>
      <p:pic>
        <p:nvPicPr>
          <p:cNvPr id="956" name="Picture 51" descr=""/>
          <p:cNvPicPr/>
          <p:nvPr/>
        </p:nvPicPr>
        <p:blipFill>
          <a:blip r:embed="rId12"/>
          <a:stretch/>
        </p:blipFill>
        <p:spPr>
          <a:xfrm>
            <a:off x="2026800" y="5272560"/>
            <a:ext cx="342720" cy="175680"/>
          </a:xfrm>
          <a:prstGeom prst="rect">
            <a:avLst/>
          </a:prstGeom>
          <a:ln>
            <a:noFill/>
          </a:ln>
        </p:spPr>
      </p:pic>
      <p:sp>
        <p:nvSpPr>
          <p:cNvPr id="957" name="CustomShape 35"/>
          <p:cNvSpPr/>
          <p:nvPr/>
        </p:nvSpPr>
        <p:spPr>
          <a:xfrm>
            <a:off x="1931040" y="5880240"/>
            <a:ext cx="5828400" cy="210600"/>
          </a:xfrm>
          <a:prstGeom prst="roundRect">
            <a:avLst>
              <a:gd name="adj" fmla="val 16667"/>
            </a:avLst>
          </a:prstGeom>
          <a:solidFill>
            <a:srgbClr val="002060">
              <a:alpha val="50000"/>
            </a:srgbClr>
          </a:solidFill>
          <a:ln w="25560">
            <a:solidFill>
              <a:schemeClr val="tx1"/>
            </a:solidFill>
            <a:miter/>
          </a:ln>
        </p:spPr>
        <p:style>
          <a:lnRef idx="0"/>
          <a:fillRef idx="0"/>
          <a:effectRef idx="0"/>
          <a:fontRef idx="minor"/>
        </p:style>
      </p:sp>
      <p:sp>
        <p:nvSpPr>
          <p:cNvPr id="958" name="CustomShape 36"/>
          <p:cNvSpPr/>
          <p:nvPr/>
        </p:nvSpPr>
        <p:spPr>
          <a:xfrm>
            <a:off x="5573880" y="5531760"/>
            <a:ext cx="4025880" cy="202320"/>
          </a:xfrm>
          <a:prstGeom prst="roundRect">
            <a:avLst>
              <a:gd name="adj" fmla="val 16667"/>
            </a:avLst>
          </a:prstGeom>
          <a:solidFill>
            <a:srgbClr val="c00000">
              <a:alpha val="50000"/>
            </a:srgbClr>
          </a:solidFill>
          <a:ln w="25560">
            <a:solidFill>
              <a:schemeClr val="tx1"/>
            </a:solidFill>
            <a:miter/>
          </a:ln>
        </p:spPr>
        <p:style>
          <a:lnRef idx="0"/>
          <a:fillRef idx="0"/>
          <a:effectRef idx="0"/>
          <a:fontRef idx="minor"/>
        </p:style>
      </p:sp>
      <p:pic>
        <p:nvPicPr>
          <p:cNvPr id="959" name="Picture 2" descr="raceQs"/>
          <p:cNvPicPr/>
          <p:nvPr/>
        </p:nvPicPr>
        <p:blipFill>
          <a:blip r:embed="rId13"/>
          <a:stretch/>
        </p:blipFill>
        <p:spPr>
          <a:xfrm>
            <a:off x="5657040" y="5551200"/>
            <a:ext cx="502920" cy="161280"/>
          </a:xfrm>
          <a:prstGeom prst="rect">
            <a:avLst/>
          </a:prstGeom>
          <a:ln>
            <a:noFill/>
          </a:ln>
        </p:spPr>
      </p:pic>
      <p:pic>
        <p:nvPicPr>
          <p:cNvPr id="960" name="Picture 55" descr=""/>
          <p:cNvPicPr/>
          <p:nvPr/>
        </p:nvPicPr>
        <p:blipFill>
          <a:blip r:embed="rId14"/>
          <a:stretch/>
        </p:blipFill>
        <p:spPr>
          <a:xfrm>
            <a:off x="2032920" y="5913360"/>
            <a:ext cx="342720" cy="175680"/>
          </a:xfrm>
          <a:prstGeom prst="rect">
            <a:avLst/>
          </a:prstGeom>
          <a:ln>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1" name="TextShape 1"/>
          <p:cNvSpPr txBox="1"/>
          <p:nvPr/>
        </p:nvSpPr>
        <p:spPr>
          <a:xfrm>
            <a:off x="504000" y="504000"/>
            <a:ext cx="11186280" cy="369000"/>
          </a:xfrm>
          <a:prstGeom prst="rect">
            <a:avLst/>
          </a:prstGeom>
          <a:noFill/>
          <a:ln>
            <a:noFill/>
          </a:ln>
        </p:spPr>
        <p:txBody>
          <a:bodyPr lIns="0" rIns="0" tIns="0" bIns="0">
            <a:noAutofit/>
          </a:bodyPr>
          <a:p>
            <a:pPr>
              <a:lnSpc>
                <a:spcPct val="100000"/>
              </a:lnSpc>
            </a:pPr>
            <a:r>
              <a:rPr b="1" lang="en-US" sz="2400" spc="-1" strike="noStrike">
                <a:solidFill>
                  <a:srgbClr val="ffffff"/>
                </a:solidFill>
                <a:latin typeface="Arial"/>
              </a:rPr>
              <a:t>SAP Sailing Analytics – Components, Roles, Event Life Cycle</a:t>
            </a:r>
            <a:endParaRPr b="0" lang="de-DE" sz="2400" spc="-1" strike="noStrike">
              <a:solidFill>
                <a:srgbClr val="ffffff"/>
              </a:solidFill>
              <a:latin typeface="Arial"/>
            </a:endParaRPr>
          </a:p>
        </p:txBody>
      </p:sp>
      <p:sp>
        <p:nvSpPr>
          <p:cNvPr id="962" name="CustomShape 2"/>
          <p:cNvSpPr/>
          <p:nvPr/>
        </p:nvSpPr>
        <p:spPr>
          <a:xfrm>
            <a:off x="2806560" y="1400400"/>
            <a:ext cx="1034280" cy="4266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Before Event</a:t>
            </a:r>
            <a:br/>
            <a:r>
              <a:rPr b="0" lang="en-US" sz="1400" spc="-1" strike="noStrike">
                <a:solidFill>
                  <a:srgbClr val="ffffff"/>
                </a:solidFill>
                <a:latin typeface="Arial"/>
                <a:ea typeface="Arial Unicode MS"/>
              </a:rPr>
              <a:t>(“NoR” Time)</a:t>
            </a:r>
            <a:endParaRPr b="0" lang="en-US" sz="1400" spc="-1" strike="noStrike">
              <a:latin typeface="Arial"/>
            </a:endParaRPr>
          </a:p>
        </p:txBody>
      </p:sp>
      <p:sp>
        <p:nvSpPr>
          <p:cNvPr id="963" name="CustomShape 3"/>
          <p:cNvSpPr/>
          <p:nvPr/>
        </p:nvSpPr>
        <p:spPr>
          <a:xfrm>
            <a:off x="4039560" y="1400400"/>
            <a:ext cx="1034280" cy="4266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Before Event</a:t>
            </a:r>
            <a:br/>
            <a:r>
              <a:rPr b="0" lang="en-US" sz="1400" spc="-1" strike="noStrike">
                <a:solidFill>
                  <a:srgbClr val="ffffff"/>
                </a:solidFill>
                <a:latin typeface="Arial"/>
                <a:ea typeface="Arial Unicode MS"/>
              </a:rPr>
              <a:t>(“SI” Time)</a:t>
            </a:r>
            <a:endParaRPr b="0" lang="en-US" sz="1400" spc="-1" strike="noStrike">
              <a:latin typeface="Arial"/>
            </a:endParaRPr>
          </a:p>
        </p:txBody>
      </p:sp>
      <p:sp>
        <p:nvSpPr>
          <p:cNvPr id="964" name="CustomShape 4"/>
          <p:cNvSpPr/>
          <p:nvPr/>
        </p:nvSpPr>
        <p:spPr>
          <a:xfrm>
            <a:off x="5275440" y="1400400"/>
            <a:ext cx="1704960" cy="4266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Before Racing</a:t>
            </a:r>
            <a:br/>
            <a:r>
              <a:rPr b="0" lang="en-US" sz="1400" spc="-1" strike="noStrike">
                <a:solidFill>
                  <a:srgbClr val="ffffff"/>
                </a:solidFill>
                <a:latin typeface="Arial"/>
                <a:ea typeface="Arial Unicode MS"/>
              </a:rPr>
              <a:t>(Course Laying Time)</a:t>
            </a:r>
            <a:endParaRPr b="0" lang="en-US" sz="1400" spc="-1" strike="noStrike">
              <a:latin typeface="Arial"/>
            </a:endParaRPr>
          </a:p>
        </p:txBody>
      </p:sp>
      <p:sp>
        <p:nvSpPr>
          <p:cNvPr id="965" name="CustomShape 5"/>
          <p:cNvSpPr/>
          <p:nvPr/>
        </p:nvSpPr>
        <p:spPr>
          <a:xfrm>
            <a:off x="7188480" y="1400400"/>
            <a:ext cx="1476360" cy="4266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Before Racing</a:t>
            </a:r>
            <a:br/>
            <a:r>
              <a:rPr b="0" lang="en-US" sz="1400" spc="-1" strike="noStrike">
                <a:solidFill>
                  <a:srgbClr val="ffffff"/>
                </a:solidFill>
                <a:latin typeface="Arial"/>
                <a:ea typeface="Arial Unicode MS"/>
              </a:rPr>
              <a:t>(“Sequence” Time)</a:t>
            </a:r>
            <a:endParaRPr b="0" lang="en-US" sz="1400" spc="-1" strike="noStrike">
              <a:latin typeface="Arial"/>
            </a:endParaRPr>
          </a:p>
        </p:txBody>
      </p:sp>
      <p:sp>
        <p:nvSpPr>
          <p:cNvPr id="966" name="CustomShape 6"/>
          <p:cNvSpPr/>
          <p:nvPr/>
        </p:nvSpPr>
        <p:spPr>
          <a:xfrm>
            <a:off x="8866080" y="1616040"/>
            <a:ext cx="75564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In Racing</a:t>
            </a:r>
            <a:endParaRPr b="0" lang="en-US" sz="1400" spc="-1" strike="noStrike">
              <a:latin typeface="Arial"/>
            </a:endParaRPr>
          </a:p>
        </p:txBody>
      </p:sp>
      <p:sp>
        <p:nvSpPr>
          <p:cNvPr id="967" name="CustomShape 7"/>
          <p:cNvSpPr/>
          <p:nvPr/>
        </p:nvSpPr>
        <p:spPr>
          <a:xfrm>
            <a:off x="9816480" y="1616040"/>
            <a:ext cx="71424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Finishing</a:t>
            </a:r>
            <a:endParaRPr b="0" lang="en-US" sz="1400" spc="-1" strike="noStrike">
              <a:latin typeface="Arial"/>
            </a:endParaRPr>
          </a:p>
        </p:txBody>
      </p:sp>
      <p:sp>
        <p:nvSpPr>
          <p:cNvPr id="968" name="CustomShape 8"/>
          <p:cNvSpPr/>
          <p:nvPr/>
        </p:nvSpPr>
        <p:spPr>
          <a:xfrm>
            <a:off x="10726920" y="1616040"/>
            <a:ext cx="79344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Cleansing</a:t>
            </a:r>
            <a:endParaRPr b="0" lang="en-US" sz="1400" spc="-1" strike="noStrike">
              <a:latin typeface="Arial"/>
            </a:endParaRPr>
          </a:p>
        </p:txBody>
      </p:sp>
      <p:sp>
        <p:nvSpPr>
          <p:cNvPr id="969" name="CustomShape 9"/>
          <p:cNvSpPr/>
          <p:nvPr/>
        </p:nvSpPr>
        <p:spPr>
          <a:xfrm>
            <a:off x="920880" y="2005920"/>
            <a:ext cx="120204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Organizer/Host</a:t>
            </a:r>
            <a:endParaRPr b="0" lang="en-US" sz="1400" spc="-1" strike="noStrike">
              <a:latin typeface="Arial"/>
            </a:endParaRPr>
          </a:p>
        </p:txBody>
      </p:sp>
      <p:sp>
        <p:nvSpPr>
          <p:cNvPr id="970" name="CustomShape 10"/>
          <p:cNvSpPr/>
          <p:nvPr/>
        </p:nvSpPr>
        <p:spPr>
          <a:xfrm>
            <a:off x="920160" y="2501280"/>
            <a:ext cx="1203480" cy="213480"/>
          </a:xfrm>
          <a:prstGeom prst="rect">
            <a:avLst/>
          </a:prstGeom>
          <a:noFill/>
          <a:ln>
            <a:noFill/>
          </a:ln>
        </p:spPr>
        <p:style>
          <a:lnRef idx="0"/>
          <a:fillRef idx="0"/>
          <a:effectRef idx="0"/>
          <a:fontRef idx="minor"/>
        </p:style>
        <p:txBody>
          <a:bodyPr lIns="0" rIns="0" tIns="0" bIns="0">
            <a:spAutoFit/>
          </a:bodyPr>
          <a:p>
            <a:pPr>
              <a:lnSpc>
                <a:spcPct val="100000"/>
              </a:lnSpc>
              <a:spcBef>
                <a:spcPts val="700"/>
              </a:spcBef>
            </a:pPr>
            <a:r>
              <a:rPr b="0" lang="en-US" sz="1400" spc="-1" strike="noStrike">
                <a:solidFill>
                  <a:srgbClr val="ffffff"/>
                </a:solidFill>
                <a:latin typeface="Arial"/>
                <a:ea typeface="Arial Unicode MS"/>
              </a:rPr>
              <a:t>PRO</a:t>
            </a:r>
            <a:endParaRPr b="0" lang="en-US" sz="1400" spc="-1" strike="noStrike">
              <a:latin typeface="Arial"/>
            </a:endParaRPr>
          </a:p>
        </p:txBody>
      </p:sp>
      <p:sp>
        <p:nvSpPr>
          <p:cNvPr id="971" name="CustomShape 11"/>
          <p:cNvSpPr/>
          <p:nvPr/>
        </p:nvSpPr>
        <p:spPr>
          <a:xfrm>
            <a:off x="920160" y="2996640"/>
            <a:ext cx="1203480" cy="213480"/>
          </a:xfrm>
          <a:prstGeom prst="rect">
            <a:avLst/>
          </a:prstGeom>
          <a:noFill/>
          <a:ln>
            <a:noFill/>
          </a:ln>
        </p:spPr>
        <p:style>
          <a:lnRef idx="0"/>
          <a:fillRef idx="0"/>
          <a:effectRef idx="0"/>
          <a:fontRef idx="minor"/>
        </p:style>
        <p:txBody>
          <a:bodyPr lIns="0" rIns="0" tIns="0" bIns="0">
            <a:spAutoFit/>
          </a:bodyPr>
          <a:p>
            <a:pPr>
              <a:lnSpc>
                <a:spcPct val="100000"/>
              </a:lnSpc>
              <a:spcBef>
                <a:spcPts val="700"/>
              </a:spcBef>
            </a:pPr>
            <a:r>
              <a:rPr b="0" lang="en-US" sz="1400" spc="-1" strike="noStrike">
                <a:solidFill>
                  <a:srgbClr val="ffffff"/>
                </a:solidFill>
                <a:latin typeface="Arial"/>
                <a:ea typeface="Arial Unicode MS"/>
              </a:rPr>
              <a:t>Mark Layer</a:t>
            </a:r>
            <a:endParaRPr b="0" lang="en-US" sz="1400" spc="-1" strike="noStrike">
              <a:latin typeface="Arial"/>
            </a:endParaRPr>
          </a:p>
        </p:txBody>
      </p:sp>
      <p:sp>
        <p:nvSpPr>
          <p:cNvPr id="972" name="CustomShape 12"/>
          <p:cNvSpPr/>
          <p:nvPr/>
        </p:nvSpPr>
        <p:spPr>
          <a:xfrm>
            <a:off x="920160" y="3492360"/>
            <a:ext cx="1203480" cy="426600"/>
          </a:xfrm>
          <a:prstGeom prst="rect">
            <a:avLst/>
          </a:prstGeom>
          <a:noFill/>
          <a:ln>
            <a:noFill/>
          </a:ln>
        </p:spPr>
        <p:style>
          <a:lnRef idx="0"/>
          <a:fillRef idx="0"/>
          <a:effectRef idx="0"/>
          <a:fontRef idx="minor"/>
        </p:style>
        <p:txBody>
          <a:bodyPr lIns="0" rIns="0" tIns="0" bIns="0">
            <a:spAutoFit/>
          </a:bodyPr>
          <a:p>
            <a:pPr>
              <a:lnSpc>
                <a:spcPct val="100000"/>
              </a:lnSpc>
              <a:spcBef>
                <a:spcPts val="700"/>
              </a:spcBef>
            </a:pPr>
            <a:r>
              <a:rPr b="0" lang="en-US" sz="1400" spc="-1" strike="noStrike">
                <a:solidFill>
                  <a:srgbClr val="ffffff"/>
                </a:solidFill>
                <a:latin typeface="Arial"/>
                <a:ea typeface="Arial Unicode MS"/>
              </a:rPr>
              <a:t>Race Committee</a:t>
            </a:r>
            <a:endParaRPr b="0" lang="en-US" sz="1400" spc="-1" strike="noStrike">
              <a:latin typeface="Arial"/>
            </a:endParaRPr>
          </a:p>
        </p:txBody>
      </p:sp>
      <p:sp>
        <p:nvSpPr>
          <p:cNvPr id="973" name="CustomShape 13"/>
          <p:cNvSpPr/>
          <p:nvPr/>
        </p:nvSpPr>
        <p:spPr>
          <a:xfrm>
            <a:off x="920160" y="4203000"/>
            <a:ext cx="1203480" cy="426600"/>
          </a:xfrm>
          <a:prstGeom prst="rect">
            <a:avLst/>
          </a:prstGeom>
          <a:noFill/>
          <a:ln>
            <a:noFill/>
          </a:ln>
        </p:spPr>
        <p:style>
          <a:lnRef idx="0"/>
          <a:fillRef idx="0"/>
          <a:effectRef idx="0"/>
          <a:fontRef idx="minor"/>
        </p:style>
        <p:txBody>
          <a:bodyPr lIns="0" rIns="0" tIns="0" bIns="0">
            <a:spAutoFit/>
          </a:bodyPr>
          <a:p>
            <a:pPr>
              <a:lnSpc>
                <a:spcPct val="100000"/>
              </a:lnSpc>
              <a:spcBef>
                <a:spcPts val="700"/>
              </a:spcBef>
            </a:pPr>
            <a:r>
              <a:rPr b="0" lang="en-US" sz="1400" spc="-1" strike="noStrike">
                <a:solidFill>
                  <a:srgbClr val="ffffff"/>
                </a:solidFill>
                <a:latin typeface="Arial"/>
                <a:ea typeface="Arial Unicode MS"/>
              </a:rPr>
              <a:t>Participating Sailor</a:t>
            </a:r>
            <a:endParaRPr b="0" lang="en-US" sz="1400" spc="-1" strike="noStrike">
              <a:latin typeface="Arial"/>
            </a:endParaRPr>
          </a:p>
        </p:txBody>
      </p:sp>
      <p:sp>
        <p:nvSpPr>
          <p:cNvPr id="974" name="CustomShape 14"/>
          <p:cNvSpPr/>
          <p:nvPr/>
        </p:nvSpPr>
        <p:spPr>
          <a:xfrm>
            <a:off x="920160" y="4914000"/>
            <a:ext cx="1203480" cy="213480"/>
          </a:xfrm>
          <a:prstGeom prst="rect">
            <a:avLst/>
          </a:prstGeom>
          <a:noFill/>
          <a:ln>
            <a:noFill/>
          </a:ln>
        </p:spPr>
        <p:style>
          <a:lnRef idx="0"/>
          <a:fillRef idx="0"/>
          <a:effectRef idx="0"/>
          <a:fontRef idx="minor"/>
        </p:style>
        <p:txBody>
          <a:bodyPr lIns="0" rIns="0" tIns="0" bIns="0">
            <a:spAutoFit/>
          </a:bodyPr>
          <a:p>
            <a:pPr>
              <a:lnSpc>
                <a:spcPct val="100000"/>
              </a:lnSpc>
              <a:spcBef>
                <a:spcPts val="700"/>
              </a:spcBef>
            </a:pPr>
            <a:r>
              <a:rPr b="0" lang="en-US" sz="1400" spc="-1" strike="noStrike">
                <a:solidFill>
                  <a:srgbClr val="ffffff"/>
                </a:solidFill>
                <a:latin typeface="Arial"/>
                <a:ea typeface="Arial Unicode MS"/>
              </a:rPr>
              <a:t>Coach</a:t>
            </a:r>
            <a:endParaRPr b="0" lang="en-US" sz="1400" spc="-1" strike="noStrike">
              <a:latin typeface="Arial"/>
            </a:endParaRPr>
          </a:p>
        </p:txBody>
      </p:sp>
      <p:sp>
        <p:nvSpPr>
          <p:cNvPr id="975" name="CustomShape 15"/>
          <p:cNvSpPr/>
          <p:nvPr/>
        </p:nvSpPr>
        <p:spPr>
          <a:xfrm>
            <a:off x="920160" y="5409360"/>
            <a:ext cx="1203480" cy="213480"/>
          </a:xfrm>
          <a:prstGeom prst="rect">
            <a:avLst/>
          </a:prstGeom>
          <a:noFill/>
          <a:ln>
            <a:noFill/>
          </a:ln>
        </p:spPr>
        <p:style>
          <a:lnRef idx="0"/>
          <a:fillRef idx="0"/>
          <a:effectRef idx="0"/>
          <a:fontRef idx="minor"/>
        </p:style>
        <p:txBody>
          <a:bodyPr lIns="0" rIns="0" tIns="0" bIns="0">
            <a:spAutoFit/>
          </a:bodyPr>
          <a:p>
            <a:pPr>
              <a:lnSpc>
                <a:spcPct val="100000"/>
              </a:lnSpc>
              <a:spcBef>
                <a:spcPts val="700"/>
              </a:spcBef>
            </a:pPr>
            <a:r>
              <a:rPr b="0" lang="en-US" sz="1400" spc="-1" strike="noStrike">
                <a:solidFill>
                  <a:srgbClr val="ffffff"/>
                </a:solidFill>
                <a:latin typeface="Arial"/>
                <a:ea typeface="Arial Unicode MS"/>
              </a:rPr>
              <a:t>Spectator/Fan</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TextShape 1"/>
          <p:cNvSpPr txBox="1"/>
          <p:nvPr/>
        </p:nvSpPr>
        <p:spPr>
          <a:xfrm>
            <a:off x="504000" y="504000"/>
            <a:ext cx="11186280" cy="369000"/>
          </a:xfrm>
          <a:prstGeom prst="rect">
            <a:avLst/>
          </a:prstGeom>
          <a:noFill/>
          <a:ln>
            <a:noFill/>
          </a:ln>
        </p:spPr>
        <p:txBody>
          <a:bodyPr lIns="0" rIns="0" tIns="0" bIns="0">
            <a:noAutofit/>
          </a:bodyPr>
          <a:p>
            <a:pPr>
              <a:lnSpc>
                <a:spcPct val="100000"/>
              </a:lnSpc>
            </a:pPr>
            <a:r>
              <a:rPr b="1" lang="en-US" sz="2400" spc="-1" strike="noStrike">
                <a:solidFill>
                  <a:srgbClr val="ffffff"/>
                </a:solidFill>
                <a:latin typeface="Arial"/>
              </a:rPr>
              <a:t>MongoDB Replica Sets</a:t>
            </a:r>
            <a:endParaRPr b="0" lang="de-DE" sz="2400" spc="-1" strike="noStrike">
              <a:solidFill>
                <a:srgbClr val="ffffff"/>
              </a:solidFill>
              <a:latin typeface="Arial"/>
            </a:endParaRPr>
          </a:p>
        </p:txBody>
      </p:sp>
      <p:grpSp>
        <p:nvGrpSpPr>
          <p:cNvPr id="314" name="Group 2"/>
          <p:cNvGrpSpPr/>
          <p:nvPr/>
        </p:nvGrpSpPr>
        <p:grpSpPr>
          <a:xfrm>
            <a:off x="2233440" y="1380960"/>
            <a:ext cx="1143000" cy="1409400"/>
            <a:chOff x="2233440" y="1380960"/>
            <a:chExt cx="1143000" cy="1409400"/>
          </a:xfrm>
        </p:grpSpPr>
        <p:grpSp>
          <p:nvGrpSpPr>
            <p:cNvPr id="315" name="Group 3"/>
            <p:cNvGrpSpPr/>
            <p:nvPr/>
          </p:nvGrpSpPr>
          <p:grpSpPr>
            <a:xfrm>
              <a:off x="2233440" y="1380960"/>
              <a:ext cx="1143000" cy="1409400"/>
              <a:chOff x="2233440" y="1380960"/>
              <a:chExt cx="1143000" cy="1409400"/>
            </a:xfrm>
          </p:grpSpPr>
          <p:sp>
            <p:nvSpPr>
              <p:cNvPr id="316" name="CustomShape 4"/>
              <p:cNvSpPr/>
              <p:nvPr/>
            </p:nvSpPr>
            <p:spPr>
              <a:xfrm>
                <a:off x="2233440" y="1380960"/>
                <a:ext cx="1142640" cy="247320"/>
              </a:xfrm>
              <a:prstGeom prst="ellipse">
                <a:avLst/>
              </a:prstGeom>
              <a:noFill/>
              <a:ln w="25560">
                <a:solidFill>
                  <a:schemeClr val="tx1"/>
                </a:solidFill>
                <a:miter/>
              </a:ln>
            </p:spPr>
            <p:style>
              <a:lnRef idx="0"/>
              <a:fillRef idx="0"/>
              <a:effectRef idx="0"/>
              <a:fontRef idx="minor"/>
            </p:style>
          </p:sp>
          <p:sp>
            <p:nvSpPr>
              <p:cNvPr id="317" name="Line 5"/>
              <p:cNvSpPr/>
              <p:nvPr/>
            </p:nvSpPr>
            <p:spPr>
              <a:xfrm>
                <a:off x="2233440" y="1504800"/>
                <a:ext cx="0" cy="10573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18" name="Line 6"/>
              <p:cNvSpPr/>
              <p:nvPr/>
            </p:nvSpPr>
            <p:spPr>
              <a:xfrm>
                <a:off x="3376440" y="1504800"/>
                <a:ext cx="0" cy="10573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19" name="CustomShape 7"/>
              <p:cNvSpPr/>
              <p:nvPr/>
            </p:nvSpPr>
            <p:spPr>
              <a:xfrm rot="5400000">
                <a:off x="2564640" y="1978560"/>
                <a:ext cx="480600" cy="114264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320" name="CustomShape 8"/>
            <p:cNvSpPr/>
            <p:nvPr/>
          </p:nvSpPr>
          <p:spPr>
            <a:xfrm>
              <a:off x="2297520" y="1956960"/>
              <a:ext cx="1014480" cy="5490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800" spc="-1" strike="noStrike">
                  <a:solidFill>
                    <a:srgbClr val="ffffff"/>
                  </a:solidFill>
                  <a:latin typeface="Arial"/>
                  <a:ea typeface="Arial Unicode MS"/>
                </a:rPr>
                <a:t>MongoDB</a:t>
              </a:r>
              <a:br/>
              <a:r>
                <a:rPr b="0" lang="en-US" sz="1800" spc="-1" strike="noStrike">
                  <a:solidFill>
                    <a:srgbClr val="ffffff"/>
                  </a:solidFill>
                  <a:latin typeface="Arial"/>
                  <a:ea typeface="Arial Unicode MS"/>
                </a:rPr>
                <a:t>0</a:t>
              </a:r>
              <a:endParaRPr b="0" lang="en-US" sz="1800" spc="-1" strike="noStrike">
                <a:latin typeface="Arial"/>
              </a:endParaRPr>
            </a:p>
          </p:txBody>
        </p:sp>
      </p:grpSp>
      <p:sp>
        <p:nvSpPr>
          <p:cNvPr id="321" name="CustomShape 9"/>
          <p:cNvSpPr/>
          <p:nvPr/>
        </p:nvSpPr>
        <p:spPr>
          <a:xfrm>
            <a:off x="942840" y="1257480"/>
            <a:ext cx="3723840" cy="2366280"/>
          </a:xfrm>
          <a:prstGeom prst="rect">
            <a:avLst/>
          </a:prstGeom>
          <a:noFill/>
          <a:ln w="25560">
            <a:solidFill>
              <a:schemeClr val="tx1"/>
            </a:solidFill>
            <a:miter/>
          </a:ln>
        </p:spPr>
        <p:style>
          <a:lnRef idx="0"/>
          <a:fillRef idx="0"/>
          <a:effectRef idx="0"/>
          <a:fontRef idx="minor"/>
        </p:style>
      </p:sp>
      <p:grpSp>
        <p:nvGrpSpPr>
          <p:cNvPr id="322" name="Group 10"/>
          <p:cNvGrpSpPr/>
          <p:nvPr/>
        </p:nvGrpSpPr>
        <p:grpSpPr>
          <a:xfrm>
            <a:off x="2233440" y="2890440"/>
            <a:ext cx="1143000" cy="676080"/>
            <a:chOff x="2233440" y="2890440"/>
            <a:chExt cx="1143000" cy="676080"/>
          </a:xfrm>
        </p:grpSpPr>
        <p:sp>
          <p:nvSpPr>
            <p:cNvPr id="323" name="CustomShape 11"/>
            <p:cNvSpPr/>
            <p:nvPr/>
          </p:nvSpPr>
          <p:spPr>
            <a:xfrm>
              <a:off x="2233440" y="2890440"/>
              <a:ext cx="1142640" cy="118440"/>
            </a:xfrm>
            <a:prstGeom prst="ellipse">
              <a:avLst/>
            </a:prstGeom>
            <a:noFill/>
            <a:ln w="25560">
              <a:solidFill>
                <a:schemeClr val="tx1"/>
              </a:solidFill>
              <a:miter/>
            </a:ln>
          </p:spPr>
          <p:style>
            <a:lnRef idx="0"/>
            <a:fillRef idx="0"/>
            <a:effectRef idx="0"/>
            <a:fontRef idx="minor"/>
          </p:style>
        </p:sp>
        <p:sp>
          <p:nvSpPr>
            <p:cNvPr id="324" name="Line 12"/>
            <p:cNvSpPr/>
            <p:nvPr/>
          </p:nvSpPr>
          <p:spPr>
            <a:xfrm>
              <a:off x="2233440" y="2949840"/>
              <a:ext cx="0" cy="50688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25" name="Line 13"/>
            <p:cNvSpPr/>
            <p:nvPr/>
          </p:nvSpPr>
          <p:spPr>
            <a:xfrm>
              <a:off x="3376440" y="2949840"/>
              <a:ext cx="0" cy="50688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26" name="CustomShape 14"/>
            <p:cNvSpPr/>
            <p:nvPr/>
          </p:nvSpPr>
          <p:spPr>
            <a:xfrm rot="5400000">
              <a:off x="2689920" y="2880000"/>
              <a:ext cx="230400" cy="114264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327" name="CustomShape 15"/>
          <p:cNvSpPr/>
          <p:nvPr/>
        </p:nvSpPr>
        <p:spPr>
          <a:xfrm>
            <a:off x="2487240" y="3118320"/>
            <a:ext cx="635040" cy="2746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800" spc="-1" strike="noStrike">
                <a:solidFill>
                  <a:srgbClr val="ffffff"/>
                </a:solidFill>
                <a:latin typeface="Arial"/>
                <a:ea typeface="Arial Unicode MS"/>
              </a:rPr>
              <a:t>NVMe</a:t>
            </a:r>
            <a:endParaRPr b="0" lang="en-US" sz="1800" spc="-1" strike="noStrike">
              <a:latin typeface="Arial"/>
            </a:endParaRPr>
          </a:p>
        </p:txBody>
      </p:sp>
      <p:grpSp>
        <p:nvGrpSpPr>
          <p:cNvPr id="328" name="Group 16"/>
          <p:cNvGrpSpPr/>
          <p:nvPr/>
        </p:nvGrpSpPr>
        <p:grpSpPr>
          <a:xfrm>
            <a:off x="7794720" y="1380960"/>
            <a:ext cx="1143000" cy="1409400"/>
            <a:chOff x="7794720" y="1380960"/>
            <a:chExt cx="1143000" cy="1409400"/>
          </a:xfrm>
        </p:grpSpPr>
        <p:grpSp>
          <p:nvGrpSpPr>
            <p:cNvPr id="329" name="Group 17"/>
            <p:cNvGrpSpPr/>
            <p:nvPr/>
          </p:nvGrpSpPr>
          <p:grpSpPr>
            <a:xfrm>
              <a:off x="7794720" y="1380960"/>
              <a:ext cx="1143000" cy="1409400"/>
              <a:chOff x="7794720" y="1380960"/>
              <a:chExt cx="1143000" cy="1409400"/>
            </a:xfrm>
          </p:grpSpPr>
          <p:sp>
            <p:nvSpPr>
              <p:cNvPr id="330" name="CustomShape 18"/>
              <p:cNvSpPr/>
              <p:nvPr/>
            </p:nvSpPr>
            <p:spPr>
              <a:xfrm>
                <a:off x="7794720" y="1380960"/>
                <a:ext cx="1142640" cy="247320"/>
              </a:xfrm>
              <a:prstGeom prst="ellipse">
                <a:avLst/>
              </a:prstGeom>
              <a:noFill/>
              <a:ln w="25560">
                <a:solidFill>
                  <a:schemeClr val="tx1"/>
                </a:solidFill>
                <a:miter/>
              </a:ln>
            </p:spPr>
            <p:style>
              <a:lnRef idx="0"/>
              <a:fillRef idx="0"/>
              <a:effectRef idx="0"/>
              <a:fontRef idx="minor"/>
            </p:style>
          </p:sp>
          <p:sp>
            <p:nvSpPr>
              <p:cNvPr id="331" name="Line 19"/>
              <p:cNvSpPr/>
              <p:nvPr/>
            </p:nvSpPr>
            <p:spPr>
              <a:xfrm>
                <a:off x="7794720" y="1504800"/>
                <a:ext cx="0" cy="10573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32" name="Line 20"/>
              <p:cNvSpPr/>
              <p:nvPr/>
            </p:nvSpPr>
            <p:spPr>
              <a:xfrm>
                <a:off x="8937720" y="1504800"/>
                <a:ext cx="0" cy="10573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33" name="CustomShape 21"/>
              <p:cNvSpPr/>
              <p:nvPr/>
            </p:nvSpPr>
            <p:spPr>
              <a:xfrm rot="5400000">
                <a:off x="8125920" y="1978560"/>
                <a:ext cx="480600" cy="114264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334" name="CustomShape 22"/>
            <p:cNvSpPr/>
            <p:nvPr/>
          </p:nvSpPr>
          <p:spPr>
            <a:xfrm>
              <a:off x="7858800" y="1956960"/>
              <a:ext cx="1014480" cy="5490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800" spc="-1" strike="noStrike">
                  <a:solidFill>
                    <a:srgbClr val="ffffff"/>
                  </a:solidFill>
                  <a:latin typeface="Arial"/>
                  <a:ea typeface="Arial Unicode MS"/>
                </a:rPr>
                <a:t>MongoDB</a:t>
              </a:r>
              <a:br/>
              <a:r>
                <a:rPr b="0" lang="en-US" sz="1800" spc="-1" strike="noStrike">
                  <a:solidFill>
                    <a:srgbClr val="ffffff"/>
                  </a:solidFill>
                  <a:latin typeface="Arial"/>
                  <a:ea typeface="Arial Unicode MS"/>
                </a:rPr>
                <a:t>1</a:t>
              </a:r>
              <a:endParaRPr b="0" lang="en-US" sz="1800" spc="-1" strike="noStrike">
                <a:latin typeface="Arial"/>
              </a:endParaRPr>
            </a:p>
          </p:txBody>
        </p:sp>
      </p:grpSp>
      <p:sp>
        <p:nvSpPr>
          <p:cNvPr id="335" name="CustomShape 23"/>
          <p:cNvSpPr/>
          <p:nvPr/>
        </p:nvSpPr>
        <p:spPr>
          <a:xfrm>
            <a:off x="6504120" y="1257480"/>
            <a:ext cx="3723840" cy="2366280"/>
          </a:xfrm>
          <a:prstGeom prst="rect">
            <a:avLst/>
          </a:prstGeom>
          <a:noFill/>
          <a:ln w="25560">
            <a:solidFill>
              <a:schemeClr val="tx1"/>
            </a:solidFill>
            <a:miter/>
          </a:ln>
        </p:spPr>
        <p:style>
          <a:lnRef idx="0"/>
          <a:fillRef idx="0"/>
          <a:effectRef idx="0"/>
          <a:fontRef idx="minor"/>
        </p:style>
      </p:sp>
      <p:grpSp>
        <p:nvGrpSpPr>
          <p:cNvPr id="336" name="Group 24"/>
          <p:cNvGrpSpPr/>
          <p:nvPr/>
        </p:nvGrpSpPr>
        <p:grpSpPr>
          <a:xfrm>
            <a:off x="7794720" y="2890440"/>
            <a:ext cx="1143000" cy="676080"/>
            <a:chOff x="7794720" y="2890440"/>
            <a:chExt cx="1143000" cy="676080"/>
          </a:xfrm>
        </p:grpSpPr>
        <p:sp>
          <p:nvSpPr>
            <p:cNvPr id="337" name="CustomShape 25"/>
            <p:cNvSpPr/>
            <p:nvPr/>
          </p:nvSpPr>
          <p:spPr>
            <a:xfrm>
              <a:off x="7794720" y="2890440"/>
              <a:ext cx="1142640" cy="118440"/>
            </a:xfrm>
            <a:prstGeom prst="ellipse">
              <a:avLst/>
            </a:prstGeom>
            <a:noFill/>
            <a:ln w="25560">
              <a:solidFill>
                <a:schemeClr val="tx1"/>
              </a:solidFill>
              <a:miter/>
            </a:ln>
          </p:spPr>
          <p:style>
            <a:lnRef idx="0"/>
            <a:fillRef idx="0"/>
            <a:effectRef idx="0"/>
            <a:fontRef idx="minor"/>
          </p:style>
        </p:sp>
        <p:sp>
          <p:nvSpPr>
            <p:cNvPr id="338" name="Line 26"/>
            <p:cNvSpPr/>
            <p:nvPr/>
          </p:nvSpPr>
          <p:spPr>
            <a:xfrm>
              <a:off x="7794720" y="2949840"/>
              <a:ext cx="0" cy="50688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39" name="Line 27"/>
            <p:cNvSpPr/>
            <p:nvPr/>
          </p:nvSpPr>
          <p:spPr>
            <a:xfrm>
              <a:off x="8937720" y="2949840"/>
              <a:ext cx="0" cy="50688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40" name="CustomShape 28"/>
            <p:cNvSpPr/>
            <p:nvPr/>
          </p:nvSpPr>
          <p:spPr>
            <a:xfrm rot="5400000">
              <a:off x="8251200" y="2880000"/>
              <a:ext cx="230400" cy="114264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341" name="CustomShape 29"/>
          <p:cNvSpPr/>
          <p:nvPr/>
        </p:nvSpPr>
        <p:spPr>
          <a:xfrm>
            <a:off x="8048520" y="3118320"/>
            <a:ext cx="635040" cy="2746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800" spc="-1" strike="noStrike">
                <a:solidFill>
                  <a:srgbClr val="ffffff"/>
                </a:solidFill>
                <a:latin typeface="Arial"/>
                <a:ea typeface="Arial Unicode MS"/>
              </a:rPr>
              <a:t>NVMe</a:t>
            </a:r>
            <a:endParaRPr b="0" lang="en-US" sz="1800" spc="-1" strike="noStrike">
              <a:latin typeface="Arial"/>
            </a:endParaRPr>
          </a:p>
        </p:txBody>
      </p:sp>
      <p:grpSp>
        <p:nvGrpSpPr>
          <p:cNvPr id="342" name="Group 30"/>
          <p:cNvGrpSpPr/>
          <p:nvPr/>
        </p:nvGrpSpPr>
        <p:grpSpPr>
          <a:xfrm>
            <a:off x="1166040" y="4206960"/>
            <a:ext cx="842400" cy="1038240"/>
            <a:chOff x="1166040" y="4206960"/>
            <a:chExt cx="842400" cy="1038240"/>
          </a:xfrm>
        </p:grpSpPr>
        <p:sp>
          <p:nvSpPr>
            <p:cNvPr id="343" name="CustomShape 31"/>
            <p:cNvSpPr/>
            <p:nvPr/>
          </p:nvSpPr>
          <p:spPr>
            <a:xfrm>
              <a:off x="1166400" y="4206960"/>
              <a:ext cx="841680" cy="182160"/>
            </a:xfrm>
            <a:prstGeom prst="ellipse">
              <a:avLst/>
            </a:prstGeom>
            <a:noFill/>
            <a:ln w="25560">
              <a:solidFill>
                <a:schemeClr val="tx1"/>
              </a:solidFill>
              <a:miter/>
            </a:ln>
          </p:spPr>
          <p:style>
            <a:lnRef idx="0"/>
            <a:fillRef idx="0"/>
            <a:effectRef idx="0"/>
            <a:fontRef idx="minor"/>
          </p:style>
        </p:sp>
        <p:sp>
          <p:nvSpPr>
            <p:cNvPr id="344" name="Line 32"/>
            <p:cNvSpPr/>
            <p:nvPr/>
          </p:nvSpPr>
          <p:spPr>
            <a:xfrm>
              <a:off x="1166040" y="4298040"/>
              <a:ext cx="0" cy="77868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45" name="Line 33"/>
            <p:cNvSpPr/>
            <p:nvPr/>
          </p:nvSpPr>
          <p:spPr>
            <a:xfrm>
              <a:off x="2008080" y="4298040"/>
              <a:ext cx="0" cy="77868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46" name="CustomShape 34"/>
            <p:cNvSpPr/>
            <p:nvPr/>
          </p:nvSpPr>
          <p:spPr>
            <a:xfrm rot="5400000">
              <a:off x="1410480" y="4647240"/>
              <a:ext cx="353880" cy="84204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347" name="CustomShape 35"/>
          <p:cNvSpPr/>
          <p:nvPr/>
        </p:nvSpPr>
        <p:spPr>
          <a:xfrm>
            <a:off x="1220040" y="4631400"/>
            <a:ext cx="732600" cy="39564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300" spc="-1" strike="noStrike">
                <a:solidFill>
                  <a:srgbClr val="ffffff"/>
                </a:solidFill>
                <a:latin typeface="Arial"/>
                <a:ea typeface="Arial Unicode MS"/>
              </a:rPr>
              <a:t>MongoDB</a:t>
            </a:r>
            <a:br/>
            <a:r>
              <a:rPr b="0" lang="en-US" sz="1300" spc="-1" strike="noStrike">
                <a:solidFill>
                  <a:srgbClr val="ffffff"/>
                </a:solidFill>
                <a:latin typeface="Arial"/>
                <a:ea typeface="Arial Unicode MS"/>
              </a:rPr>
              <a:t>”slow”</a:t>
            </a:r>
            <a:endParaRPr b="0" lang="en-US" sz="1300" spc="-1" strike="noStrike">
              <a:latin typeface="Arial"/>
            </a:endParaRPr>
          </a:p>
        </p:txBody>
      </p:sp>
      <p:sp>
        <p:nvSpPr>
          <p:cNvPr id="348" name="CustomShape 36"/>
          <p:cNvSpPr/>
          <p:nvPr/>
        </p:nvSpPr>
        <p:spPr>
          <a:xfrm>
            <a:off x="942840" y="3893400"/>
            <a:ext cx="3723840" cy="2366280"/>
          </a:xfrm>
          <a:prstGeom prst="rect">
            <a:avLst/>
          </a:prstGeom>
          <a:noFill/>
          <a:ln w="25560">
            <a:solidFill>
              <a:schemeClr val="tx1"/>
            </a:solidFill>
            <a:miter/>
          </a:ln>
        </p:spPr>
        <p:style>
          <a:lnRef idx="0"/>
          <a:fillRef idx="0"/>
          <a:effectRef idx="0"/>
          <a:fontRef idx="minor"/>
        </p:style>
      </p:sp>
      <p:grpSp>
        <p:nvGrpSpPr>
          <p:cNvPr id="349" name="Group 37"/>
          <p:cNvGrpSpPr/>
          <p:nvPr/>
        </p:nvGrpSpPr>
        <p:grpSpPr>
          <a:xfrm>
            <a:off x="3247200" y="4239360"/>
            <a:ext cx="842040" cy="1038240"/>
            <a:chOff x="3247200" y="4239360"/>
            <a:chExt cx="842040" cy="1038240"/>
          </a:xfrm>
        </p:grpSpPr>
        <p:sp>
          <p:nvSpPr>
            <p:cNvPr id="350" name="CustomShape 38"/>
            <p:cNvSpPr/>
            <p:nvPr/>
          </p:nvSpPr>
          <p:spPr>
            <a:xfrm>
              <a:off x="3247200" y="4239360"/>
              <a:ext cx="841680" cy="182160"/>
            </a:xfrm>
            <a:prstGeom prst="ellipse">
              <a:avLst/>
            </a:prstGeom>
            <a:noFill/>
            <a:ln w="25560">
              <a:solidFill>
                <a:schemeClr val="tx1"/>
              </a:solidFill>
              <a:miter/>
            </a:ln>
          </p:spPr>
          <p:style>
            <a:lnRef idx="0"/>
            <a:fillRef idx="0"/>
            <a:effectRef idx="0"/>
            <a:fontRef idx="minor"/>
          </p:style>
        </p:sp>
        <p:sp>
          <p:nvSpPr>
            <p:cNvPr id="351" name="Line 39"/>
            <p:cNvSpPr/>
            <p:nvPr/>
          </p:nvSpPr>
          <p:spPr>
            <a:xfrm>
              <a:off x="3247200" y="4330440"/>
              <a:ext cx="0" cy="77868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52" name="Line 40"/>
            <p:cNvSpPr/>
            <p:nvPr/>
          </p:nvSpPr>
          <p:spPr>
            <a:xfrm>
              <a:off x="4089240" y="4330440"/>
              <a:ext cx="0" cy="77868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53" name="CustomShape 41"/>
            <p:cNvSpPr/>
            <p:nvPr/>
          </p:nvSpPr>
          <p:spPr>
            <a:xfrm rot="5400000">
              <a:off x="3491280" y="4679640"/>
              <a:ext cx="353880" cy="84168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354" name="CustomShape 42"/>
          <p:cNvSpPr/>
          <p:nvPr/>
        </p:nvSpPr>
        <p:spPr>
          <a:xfrm>
            <a:off x="3301200" y="4663800"/>
            <a:ext cx="732600" cy="39564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300" spc="-1" strike="noStrike">
                <a:solidFill>
                  <a:srgbClr val="ffffff"/>
                </a:solidFill>
                <a:latin typeface="Arial"/>
                <a:ea typeface="Arial Unicode MS"/>
              </a:rPr>
              <a:t>MongoDB</a:t>
            </a:r>
            <a:br/>
            <a:r>
              <a:rPr b="0" lang="en-US" sz="1300" spc="-1" strike="noStrike">
                <a:solidFill>
                  <a:srgbClr val="ffffff"/>
                </a:solidFill>
                <a:latin typeface="Arial"/>
                <a:ea typeface="Arial Unicode MS"/>
              </a:rPr>
              <a:t>Hidden</a:t>
            </a:r>
            <a:endParaRPr b="0" lang="en-US" sz="1300" spc="-1" strike="noStrike">
              <a:latin typeface="Arial"/>
            </a:endParaRPr>
          </a:p>
        </p:txBody>
      </p:sp>
      <p:grpSp>
        <p:nvGrpSpPr>
          <p:cNvPr id="355" name="Group 43"/>
          <p:cNvGrpSpPr/>
          <p:nvPr/>
        </p:nvGrpSpPr>
        <p:grpSpPr>
          <a:xfrm>
            <a:off x="3514320" y="5672880"/>
            <a:ext cx="771480" cy="423000"/>
            <a:chOff x="3514320" y="5672880"/>
            <a:chExt cx="771480" cy="423000"/>
          </a:xfrm>
        </p:grpSpPr>
        <p:grpSp>
          <p:nvGrpSpPr>
            <p:cNvPr id="356" name="Group 44"/>
            <p:cNvGrpSpPr/>
            <p:nvPr/>
          </p:nvGrpSpPr>
          <p:grpSpPr>
            <a:xfrm>
              <a:off x="3514320" y="5672880"/>
              <a:ext cx="771480" cy="423000"/>
              <a:chOff x="3514320" y="5672880"/>
              <a:chExt cx="771480" cy="423000"/>
            </a:xfrm>
          </p:grpSpPr>
          <p:sp>
            <p:nvSpPr>
              <p:cNvPr id="357" name="CustomShape 45"/>
              <p:cNvSpPr/>
              <p:nvPr/>
            </p:nvSpPr>
            <p:spPr>
              <a:xfrm>
                <a:off x="3514680" y="5672880"/>
                <a:ext cx="770760" cy="73800"/>
              </a:xfrm>
              <a:prstGeom prst="ellipse">
                <a:avLst/>
              </a:prstGeom>
              <a:noFill/>
              <a:ln w="25560">
                <a:solidFill>
                  <a:schemeClr val="tx1"/>
                </a:solidFill>
                <a:miter/>
              </a:ln>
            </p:spPr>
            <p:style>
              <a:lnRef idx="0"/>
              <a:fillRef idx="0"/>
              <a:effectRef idx="0"/>
              <a:fontRef idx="minor"/>
            </p:style>
          </p:sp>
          <p:sp>
            <p:nvSpPr>
              <p:cNvPr id="358" name="Line 46"/>
              <p:cNvSpPr/>
              <p:nvPr/>
            </p:nvSpPr>
            <p:spPr>
              <a:xfrm>
                <a:off x="3514320" y="5709960"/>
                <a:ext cx="0" cy="3175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59" name="Line 47"/>
              <p:cNvSpPr/>
              <p:nvPr/>
            </p:nvSpPr>
            <p:spPr>
              <a:xfrm>
                <a:off x="4285440" y="5709960"/>
                <a:ext cx="0" cy="3175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60" name="CustomShape 48"/>
              <p:cNvSpPr/>
              <p:nvPr/>
            </p:nvSpPr>
            <p:spPr>
              <a:xfrm rot="5400000">
                <a:off x="3828240" y="5638320"/>
                <a:ext cx="144000" cy="77076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361" name="CustomShape 49"/>
            <p:cNvSpPr/>
            <p:nvPr/>
          </p:nvSpPr>
          <p:spPr>
            <a:xfrm>
              <a:off x="3547440" y="5815440"/>
              <a:ext cx="705240" cy="2134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700"/>
                </a:spcBef>
              </a:pPr>
              <a:r>
                <a:rPr b="0" lang="en-US" sz="1400" spc="-1" strike="noStrike">
                  <a:solidFill>
                    <a:srgbClr val="ffffff"/>
                  </a:solidFill>
                  <a:latin typeface="Arial"/>
                  <a:ea typeface="Arial Unicode MS"/>
                </a:rPr>
                <a:t>EBS gp2</a:t>
              </a:r>
              <a:endParaRPr b="0" lang="en-US" sz="1400" spc="-1" strike="noStrike">
                <a:latin typeface="Arial"/>
              </a:endParaRPr>
            </a:p>
          </p:txBody>
        </p:sp>
      </p:grpSp>
      <p:sp>
        <p:nvSpPr>
          <p:cNvPr id="362" name="CustomShape 50"/>
          <p:cNvSpPr/>
          <p:nvPr/>
        </p:nvSpPr>
        <p:spPr>
          <a:xfrm>
            <a:off x="9466200" y="1301400"/>
            <a:ext cx="64404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mongo1</a:t>
            </a:r>
            <a:endParaRPr b="0" lang="en-US" sz="1400" spc="-1" strike="noStrike">
              <a:latin typeface="Arial"/>
            </a:endParaRPr>
          </a:p>
        </p:txBody>
      </p:sp>
      <p:sp>
        <p:nvSpPr>
          <p:cNvPr id="363" name="CustomShape 51"/>
          <p:cNvSpPr/>
          <p:nvPr/>
        </p:nvSpPr>
        <p:spPr>
          <a:xfrm>
            <a:off x="3929040" y="1301400"/>
            <a:ext cx="69444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mongo0</a:t>
            </a:r>
            <a:endParaRPr b="0" lang="en-US" sz="1400" spc="-1" strike="noStrike">
              <a:latin typeface="Arial"/>
            </a:endParaRPr>
          </a:p>
        </p:txBody>
      </p:sp>
      <p:sp>
        <p:nvSpPr>
          <p:cNvPr id="364" name="CustomShape 52"/>
          <p:cNvSpPr/>
          <p:nvPr/>
        </p:nvSpPr>
        <p:spPr>
          <a:xfrm>
            <a:off x="2377440" y="3916800"/>
            <a:ext cx="686880" cy="1980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300" spc="-1" strike="noStrike">
                <a:solidFill>
                  <a:srgbClr val="ffffff"/>
                </a:solidFill>
                <a:latin typeface="Arial"/>
                <a:ea typeface="Arial Unicode MS"/>
              </a:rPr>
              <a:t> </a:t>
            </a:r>
            <a:r>
              <a:rPr b="0" lang="en-US" sz="1300" spc="-1" strike="noStrike">
                <a:solidFill>
                  <a:srgbClr val="ffffff"/>
                </a:solidFill>
                <a:latin typeface="Arial"/>
                <a:ea typeface="Arial Unicode MS"/>
              </a:rPr>
              <a:t>dbserver</a:t>
            </a:r>
            <a:endParaRPr b="0" lang="en-US" sz="1300" spc="-1" strike="noStrike">
              <a:latin typeface="Arial"/>
            </a:endParaRPr>
          </a:p>
        </p:txBody>
      </p:sp>
      <p:sp>
        <p:nvSpPr>
          <p:cNvPr id="365" name="CustomShape 53"/>
          <p:cNvSpPr/>
          <p:nvPr/>
        </p:nvSpPr>
        <p:spPr>
          <a:xfrm>
            <a:off x="695160" y="982440"/>
            <a:ext cx="4219200" cy="5446440"/>
          </a:xfrm>
          <a:prstGeom prst="rect">
            <a:avLst/>
          </a:prstGeom>
          <a:noFill/>
          <a:ln w="25560">
            <a:solidFill>
              <a:schemeClr val="tx1"/>
            </a:solidFill>
            <a:miter/>
          </a:ln>
        </p:spPr>
        <p:style>
          <a:lnRef idx="0"/>
          <a:fillRef idx="0"/>
          <a:effectRef idx="0"/>
          <a:fontRef idx="minor"/>
        </p:style>
      </p:sp>
      <p:sp>
        <p:nvSpPr>
          <p:cNvPr id="366" name="CustomShape 54"/>
          <p:cNvSpPr/>
          <p:nvPr/>
        </p:nvSpPr>
        <p:spPr>
          <a:xfrm>
            <a:off x="3928680" y="987120"/>
            <a:ext cx="92448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eu-west-1c</a:t>
            </a:r>
            <a:endParaRPr b="0" lang="en-US" sz="1400" spc="-1" strike="noStrike">
              <a:latin typeface="Arial"/>
            </a:endParaRPr>
          </a:p>
        </p:txBody>
      </p:sp>
      <p:sp>
        <p:nvSpPr>
          <p:cNvPr id="367" name="CustomShape 55"/>
          <p:cNvSpPr/>
          <p:nvPr/>
        </p:nvSpPr>
        <p:spPr>
          <a:xfrm>
            <a:off x="6210720" y="982440"/>
            <a:ext cx="4219200" cy="5446440"/>
          </a:xfrm>
          <a:prstGeom prst="rect">
            <a:avLst/>
          </a:prstGeom>
          <a:noFill/>
          <a:ln w="25560">
            <a:solidFill>
              <a:schemeClr val="tx1"/>
            </a:solidFill>
            <a:miter/>
          </a:ln>
        </p:spPr>
        <p:style>
          <a:lnRef idx="0"/>
          <a:fillRef idx="0"/>
          <a:effectRef idx="0"/>
          <a:fontRef idx="minor"/>
        </p:style>
      </p:sp>
      <p:sp>
        <p:nvSpPr>
          <p:cNvPr id="368" name="CustomShape 56"/>
          <p:cNvSpPr/>
          <p:nvPr/>
        </p:nvSpPr>
        <p:spPr>
          <a:xfrm>
            <a:off x="9444240" y="987120"/>
            <a:ext cx="93384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eu-west-1a</a:t>
            </a:r>
            <a:endParaRPr b="0" lang="en-US" sz="1400" spc="-1" strike="noStrike">
              <a:latin typeface="Arial"/>
            </a:endParaRPr>
          </a:p>
        </p:txBody>
      </p:sp>
      <p:sp>
        <p:nvSpPr>
          <p:cNvPr id="369" name="CustomShape 57"/>
          <p:cNvSpPr/>
          <p:nvPr/>
        </p:nvSpPr>
        <p:spPr>
          <a:xfrm>
            <a:off x="3318120" y="2234160"/>
            <a:ext cx="4534920" cy="3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370" name="CustomShape 58"/>
          <p:cNvSpPr/>
          <p:nvPr/>
        </p:nvSpPr>
        <p:spPr>
          <a:xfrm flipV="1">
            <a:off x="4089240" y="2233800"/>
            <a:ext cx="3763800" cy="263592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371" name="CustomShape 59"/>
          <p:cNvSpPr/>
          <p:nvPr/>
        </p:nvSpPr>
        <p:spPr>
          <a:xfrm flipH="1" flipV="1">
            <a:off x="2804040" y="2510640"/>
            <a:ext cx="852840" cy="172872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372" name="CustomShape 60"/>
          <p:cNvSpPr/>
          <p:nvPr/>
        </p:nvSpPr>
        <p:spPr>
          <a:xfrm>
            <a:off x="5150160" y="1987920"/>
            <a:ext cx="72576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replicate</a:t>
            </a:r>
            <a:endParaRPr b="0" lang="en-US" sz="1400" spc="-1" strike="noStrike">
              <a:latin typeface="Arial"/>
            </a:endParaRPr>
          </a:p>
        </p:txBody>
      </p:sp>
      <p:sp>
        <p:nvSpPr>
          <p:cNvPr id="373" name="CustomShape 61"/>
          <p:cNvSpPr/>
          <p:nvPr/>
        </p:nvSpPr>
        <p:spPr>
          <a:xfrm rot="19401600">
            <a:off x="5207040" y="3540960"/>
            <a:ext cx="72576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replicate</a:t>
            </a:r>
            <a:endParaRPr b="0" lang="en-US" sz="1400" spc="-1" strike="noStrike">
              <a:latin typeface="Arial"/>
            </a:endParaRPr>
          </a:p>
        </p:txBody>
      </p:sp>
      <p:sp>
        <p:nvSpPr>
          <p:cNvPr id="374" name="CustomShape 62"/>
          <p:cNvSpPr/>
          <p:nvPr/>
        </p:nvSpPr>
        <p:spPr>
          <a:xfrm rot="3667200">
            <a:off x="2864520" y="2989080"/>
            <a:ext cx="72576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replicate</a:t>
            </a:r>
            <a:endParaRPr b="0" lang="en-US" sz="1400" spc="-1" strike="noStrike">
              <a:latin typeface="Arial"/>
            </a:endParaRPr>
          </a:p>
        </p:txBody>
      </p:sp>
      <p:sp>
        <p:nvSpPr>
          <p:cNvPr id="375" name="CustomShape 63"/>
          <p:cNvSpPr/>
          <p:nvPr/>
        </p:nvSpPr>
        <p:spPr>
          <a:xfrm>
            <a:off x="4974120" y="2632320"/>
            <a:ext cx="1167120" cy="5490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800" spc="-1" strike="noStrike">
                <a:solidFill>
                  <a:srgbClr val="ffffff"/>
                </a:solidFill>
                <a:latin typeface="Arial"/>
                <a:ea typeface="Arial Unicode MS"/>
              </a:rPr>
              <a:t>Replica Set</a:t>
            </a:r>
            <a:br/>
            <a:r>
              <a:rPr b="0" lang="en-US" sz="1800" spc="-1" strike="noStrike">
                <a:solidFill>
                  <a:srgbClr val="ffffff"/>
                </a:solidFill>
                <a:latin typeface="Arial"/>
                <a:ea typeface="Arial Unicode MS"/>
              </a:rPr>
              <a:t>“live”</a:t>
            </a:r>
            <a:endParaRPr b="0" lang="en-US" sz="1800" spc="-1" strike="noStrike">
              <a:latin typeface="Arial"/>
            </a:endParaRPr>
          </a:p>
        </p:txBody>
      </p:sp>
      <p:grpSp>
        <p:nvGrpSpPr>
          <p:cNvPr id="376" name="Group 64"/>
          <p:cNvGrpSpPr/>
          <p:nvPr/>
        </p:nvGrpSpPr>
        <p:grpSpPr>
          <a:xfrm>
            <a:off x="1002960" y="5672880"/>
            <a:ext cx="771120" cy="423000"/>
            <a:chOff x="1002960" y="5672880"/>
            <a:chExt cx="771120" cy="423000"/>
          </a:xfrm>
        </p:grpSpPr>
        <p:grpSp>
          <p:nvGrpSpPr>
            <p:cNvPr id="377" name="Group 65"/>
            <p:cNvGrpSpPr/>
            <p:nvPr/>
          </p:nvGrpSpPr>
          <p:grpSpPr>
            <a:xfrm>
              <a:off x="1002960" y="5672880"/>
              <a:ext cx="771120" cy="423000"/>
              <a:chOff x="1002960" y="5672880"/>
              <a:chExt cx="771120" cy="423000"/>
            </a:xfrm>
          </p:grpSpPr>
          <p:sp>
            <p:nvSpPr>
              <p:cNvPr id="378" name="CustomShape 66"/>
              <p:cNvSpPr/>
              <p:nvPr/>
            </p:nvSpPr>
            <p:spPr>
              <a:xfrm>
                <a:off x="1003320" y="5672880"/>
                <a:ext cx="770760" cy="73800"/>
              </a:xfrm>
              <a:prstGeom prst="ellipse">
                <a:avLst/>
              </a:prstGeom>
              <a:noFill/>
              <a:ln w="25560">
                <a:solidFill>
                  <a:schemeClr val="tx1"/>
                </a:solidFill>
                <a:miter/>
              </a:ln>
            </p:spPr>
            <p:style>
              <a:lnRef idx="0"/>
              <a:fillRef idx="0"/>
              <a:effectRef idx="0"/>
              <a:fontRef idx="minor"/>
            </p:style>
          </p:sp>
          <p:sp>
            <p:nvSpPr>
              <p:cNvPr id="379" name="Line 67"/>
              <p:cNvSpPr/>
              <p:nvPr/>
            </p:nvSpPr>
            <p:spPr>
              <a:xfrm>
                <a:off x="1002960" y="5709960"/>
                <a:ext cx="0" cy="3175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80" name="Line 68"/>
              <p:cNvSpPr/>
              <p:nvPr/>
            </p:nvSpPr>
            <p:spPr>
              <a:xfrm>
                <a:off x="1774080" y="5709960"/>
                <a:ext cx="0" cy="3175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81" name="CustomShape 69"/>
              <p:cNvSpPr/>
              <p:nvPr/>
            </p:nvSpPr>
            <p:spPr>
              <a:xfrm rot="5400000">
                <a:off x="1316520" y="5638320"/>
                <a:ext cx="144000" cy="77076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382" name="CustomShape 70"/>
            <p:cNvSpPr/>
            <p:nvPr/>
          </p:nvSpPr>
          <p:spPr>
            <a:xfrm>
              <a:off x="1045080" y="5815440"/>
              <a:ext cx="686880" cy="2134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700"/>
                </a:spcBef>
              </a:pPr>
              <a:r>
                <a:rPr b="0" lang="en-US" sz="1400" spc="-1" strike="noStrike">
                  <a:solidFill>
                    <a:srgbClr val="ffffff"/>
                  </a:solidFill>
                  <a:latin typeface="Arial"/>
                  <a:ea typeface="Arial Unicode MS"/>
                </a:rPr>
                <a:t>EB</a:t>
              </a:r>
              <a:r>
                <a:rPr b="0" lang="en-US" sz="1400" spc="-1" strike="noStrike">
                  <a:solidFill>
                    <a:srgbClr val="ffffff"/>
                  </a:solidFill>
                  <a:latin typeface="Arial"/>
                  <a:ea typeface="Arial Unicode MS"/>
                </a:rPr>
                <a:t>S </a:t>
              </a:r>
              <a:r>
                <a:rPr b="0" lang="en-US" sz="1400" spc="-1" strike="noStrike">
                  <a:solidFill>
                    <a:srgbClr val="ffffff"/>
                  </a:solidFill>
                  <a:latin typeface="Arial"/>
                  <a:ea typeface="Arial Unicode MS"/>
                </a:rPr>
                <a:t>sc1</a:t>
              </a:r>
              <a:endParaRPr b="0" lang="en-US" sz="1400" spc="-1" strike="noStrike">
                <a:latin typeface="Arial"/>
              </a:endParaRPr>
            </a:p>
          </p:txBody>
        </p:sp>
      </p:grpSp>
      <p:grpSp>
        <p:nvGrpSpPr>
          <p:cNvPr id="383" name="Group 71"/>
          <p:cNvGrpSpPr/>
          <p:nvPr/>
        </p:nvGrpSpPr>
        <p:grpSpPr>
          <a:xfrm>
            <a:off x="2202120" y="5672880"/>
            <a:ext cx="771120" cy="423000"/>
            <a:chOff x="2202120" y="5672880"/>
            <a:chExt cx="771120" cy="423000"/>
          </a:xfrm>
        </p:grpSpPr>
        <p:grpSp>
          <p:nvGrpSpPr>
            <p:cNvPr id="384" name="Group 72"/>
            <p:cNvGrpSpPr/>
            <p:nvPr/>
          </p:nvGrpSpPr>
          <p:grpSpPr>
            <a:xfrm>
              <a:off x="2202120" y="5672880"/>
              <a:ext cx="771120" cy="423000"/>
              <a:chOff x="2202120" y="5672880"/>
              <a:chExt cx="771120" cy="423000"/>
            </a:xfrm>
          </p:grpSpPr>
          <p:sp>
            <p:nvSpPr>
              <p:cNvPr id="385" name="CustomShape 73"/>
              <p:cNvSpPr/>
              <p:nvPr/>
            </p:nvSpPr>
            <p:spPr>
              <a:xfrm>
                <a:off x="2202120" y="5672880"/>
                <a:ext cx="770760" cy="73800"/>
              </a:xfrm>
              <a:prstGeom prst="ellipse">
                <a:avLst/>
              </a:prstGeom>
              <a:noFill/>
              <a:ln w="25560">
                <a:solidFill>
                  <a:schemeClr val="tx1"/>
                </a:solidFill>
                <a:miter/>
              </a:ln>
            </p:spPr>
            <p:style>
              <a:lnRef idx="0"/>
              <a:fillRef idx="0"/>
              <a:effectRef idx="0"/>
              <a:fontRef idx="minor"/>
            </p:style>
          </p:sp>
          <p:sp>
            <p:nvSpPr>
              <p:cNvPr id="386" name="Line 74"/>
              <p:cNvSpPr/>
              <p:nvPr/>
            </p:nvSpPr>
            <p:spPr>
              <a:xfrm>
                <a:off x="2202120" y="5709960"/>
                <a:ext cx="0" cy="3175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87" name="Line 75"/>
              <p:cNvSpPr/>
              <p:nvPr/>
            </p:nvSpPr>
            <p:spPr>
              <a:xfrm>
                <a:off x="2972880" y="5709960"/>
                <a:ext cx="0" cy="3175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88" name="CustomShape 76"/>
              <p:cNvSpPr/>
              <p:nvPr/>
            </p:nvSpPr>
            <p:spPr>
              <a:xfrm rot="5400000">
                <a:off x="2515680" y="5638320"/>
                <a:ext cx="144000" cy="77076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389" name="CustomShape 77"/>
            <p:cNvSpPr/>
            <p:nvPr/>
          </p:nvSpPr>
          <p:spPr>
            <a:xfrm>
              <a:off x="2234880" y="5815440"/>
              <a:ext cx="705240" cy="2134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700"/>
                </a:spcBef>
              </a:pPr>
              <a:r>
                <a:rPr b="0" lang="en-US" sz="1400" spc="-1" strike="noStrike">
                  <a:solidFill>
                    <a:srgbClr val="ffffff"/>
                  </a:solidFill>
                  <a:latin typeface="Arial"/>
                  <a:ea typeface="Arial Unicode MS"/>
                </a:rPr>
                <a:t>EBS gp2</a:t>
              </a:r>
              <a:endParaRPr b="0" lang="en-US" sz="1400" spc="-1" strike="noStrike">
                <a:latin typeface="Arial"/>
              </a:endParaRPr>
            </a:p>
          </p:txBody>
        </p:sp>
      </p:grpSp>
      <p:sp>
        <p:nvSpPr>
          <p:cNvPr id="390" name="CustomShape 78"/>
          <p:cNvSpPr/>
          <p:nvPr/>
        </p:nvSpPr>
        <p:spPr>
          <a:xfrm>
            <a:off x="1018800" y="5426280"/>
            <a:ext cx="64584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Backup</a:t>
            </a:r>
            <a:endParaRPr b="0" lang="en-US" sz="1400" spc="-1" strike="noStrike">
              <a:latin typeface="Arial"/>
            </a:endParaRPr>
          </a:p>
        </p:txBody>
      </p:sp>
      <p:sp>
        <p:nvSpPr>
          <p:cNvPr id="391" name="CustomShape 79"/>
          <p:cNvSpPr/>
          <p:nvPr/>
        </p:nvSpPr>
        <p:spPr>
          <a:xfrm>
            <a:off x="1944720" y="5426280"/>
            <a:ext cx="1221840" cy="21348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1400" spc="-1" strike="noStrike">
                <a:solidFill>
                  <a:srgbClr val="ffffff"/>
                </a:solidFill>
                <a:latin typeface="Arial"/>
                <a:ea typeface="Arial Unicode MS"/>
              </a:rPr>
              <a:t> </a:t>
            </a:r>
            <a:r>
              <a:rPr b="0" lang="en-US" sz="1400" spc="-1" strike="noStrike">
                <a:solidFill>
                  <a:srgbClr val="ffffff"/>
                </a:solidFill>
                <a:latin typeface="Arial"/>
                <a:ea typeface="Arial Unicode MS"/>
              </a:rPr>
              <a:t>Archi</a:t>
            </a:r>
            <a:r>
              <a:rPr b="0" lang="en-US" sz="1400" spc="-1" strike="noStrike">
                <a:solidFill>
                  <a:srgbClr val="ffffff"/>
                </a:solidFill>
                <a:latin typeface="Arial"/>
                <a:ea typeface="Arial Unicode MS"/>
              </a:rPr>
              <a:t>ve </a:t>
            </a:r>
            <a:r>
              <a:rPr b="0" lang="en-US" sz="1400" spc="-1" strike="noStrike">
                <a:solidFill>
                  <a:srgbClr val="ffffff"/>
                </a:solidFill>
                <a:latin typeface="Arial"/>
                <a:ea typeface="Arial Unicode MS"/>
              </a:rPr>
              <a:t>Serv</a:t>
            </a:r>
            <a:r>
              <a:rPr b="0" lang="en-US" sz="1400" spc="-1" strike="noStrike">
                <a:solidFill>
                  <a:srgbClr val="ffffff"/>
                </a:solidFill>
                <a:latin typeface="Arial"/>
                <a:ea typeface="Arial Unicode MS"/>
              </a:rPr>
              <a:t>er</a:t>
            </a:r>
            <a:endParaRPr b="0" lang="en-US" sz="1400" spc="-1" strike="noStrike">
              <a:latin typeface="Arial"/>
            </a:endParaRPr>
          </a:p>
        </p:txBody>
      </p:sp>
      <p:grpSp>
        <p:nvGrpSpPr>
          <p:cNvPr id="392" name="Group 80"/>
          <p:cNvGrpSpPr/>
          <p:nvPr/>
        </p:nvGrpSpPr>
        <p:grpSpPr>
          <a:xfrm>
            <a:off x="2194560" y="4206240"/>
            <a:ext cx="842400" cy="1038240"/>
            <a:chOff x="2194560" y="4206240"/>
            <a:chExt cx="842400" cy="1038240"/>
          </a:xfrm>
        </p:grpSpPr>
        <p:sp>
          <p:nvSpPr>
            <p:cNvPr id="393" name="CustomShape 81"/>
            <p:cNvSpPr/>
            <p:nvPr/>
          </p:nvSpPr>
          <p:spPr>
            <a:xfrm>
              <a:off x="2194920" y="4206240"/>
              <a:ext cx="841680" cy="182160"/>
            </a:xfrm>
            <a:prstGeom prst="ellipse">
              <a:avLst/>
            </a:prstGeom>
            <a:noFill/>
            <a:ln w="25560">
              <a:solidFill>
                <a:schemeClr val="tx1"/>
              </a:solidFill>
              <a:miter/>
            </a:ln>
          </p:spPr>
          <p:style>
            <a:lnRef idx="0"/>
            <a:fillRef idx="0"/>
            <a:effectRef idx="0"/>
            <a:fontRef idx="minor"/>
          </p:style>
        </p:sp>
        <p:sp>
          <p:nvSpPr>
            <p:cNvPr id="394" name="Line 82"/>
            <p:cNvSpPr/>
            <p:nvPr/>
          </p:nvSpPr>
          <p:spPr>
            <a:xfrm>
              <a:off x="2194560" y="4297320"/>
              <a:ext cx="0" cy="77868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95" name="Line 83"/>
            <p:cNvSpPr/>
            <p:nvPr/>
          </p:nvSpPr>
          <p:spPr>
            <a:xfrm>
              <a:off x="3036600" y="4297320"/>
              <a:ext cx="0" cy="77868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396" name="CustomShape 84"/>
            <p:cNvSpPr/>
            <p:nvPr/>
          </p:nvSpPr>
          <p:spPr>
            <a:xfrm rot="5400000">
              <a:off x="2439000" y="4646520"/>
              <a:ext cx="353880" cy="84204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397" name="CustomShape 85"/>
          <p:cNvSpPr/>
          <p:nvPr/>
        </p:nvSpPr>
        <p:spPr>
          <a:xfrm>
            <a:off x="2248560" y="4630680"/>
            <a:ext cx="732600" cy="39564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300" spc="-1" strike="noStrike">
                <a:solidFill>
                  <a:srgbClr val="ffffff"/>
                </a:solidFill>
                <a:latin typeface="Arial"/>
                <a:ea typeface="Arial Unicode MS"/>
              </a:rPr>
              <a:t>MongoDB</a:t>
            </a:r>
            <a:br/>
            <a:r>
              <a:rPr b="0" lang="en-US" sz="1300" spc="-1" strike="noStrike">
                <a:solidFill>
                  <a:srgbClr val="ffffff"/>
                </a:solidFill>
                <a:latin typeface="Arial"/>
                <a:ea typeface="Arial Unicode MS"/>
              </a:rPr>
              <a:t>”archive”</a:t>
            </a:r>
            <a:endParaRPr b="0" lang="en-US" sz="13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TextShape 1"/>
          <p:cNvSpPr txBox="1"/>
          <p:nvPr/>
        </p:nvSpPr>
        <p:spPr>
          <a:xfrm>
            <a:off x="504000" y="504000"/>
            <a:ext cx="11186280" cy="369000"/>
          </a:xfrm>
          <a:prstGeom prst="rect">
            <a:avLst/>
          </a:prstGeom>
          <a:noFill/>
          <a:ln>
            <a:noFill/>
          </a:ln>
        </p:spPr>
        <p:txBody>
          <a:bodyPr lIns="0" rIns="0" tIns="0" bIns="0">
            <a:noAutofit/>
          </a:bodyPr>
          <a:p>
            <a:pPr>
              <a:lnSpc>
                <a:spcPct val="100000"/>
              </a:lnSpc>
            </a:pPr>
            <a:r>
              <a:rPr b="1" lang="en-US" sz="2400" spc="-1" strike="noStrike">
                <a:solidFill>
                  <a:srgbClr val="ffffff"/>
                </a:solidFill>
                <a:latin typeface="Arial"/>
              </a:rPr>
              <a:t>Load Balancing Traffic for an Application Replica Set</a:t>
            </a:r>
            <a:endParaRPr b="0" lang="de-DE" sz="2400" spc="-1" strike="noStrike">
              <a:solidFill>
                <a:srgbClr val="ffffff"/>
              </a:solidFill>
              <a:latin typeface="Arial"/>
            </a:endParaRPr>
          </a:p>
        </p:txBody>
      </p:sp>
      <p:sp>
        <p:nvSpPr>
          <p:cNvPr id="399" name="CustomShape 2"/>
          <p:cNvSpPr/>
          <p:nvPr/>
        </p:nvSpPr>
        <p:spPr>
          <a:xfrm>
            <a:off x="4867200" y="1176480"/>
            <a:ext cx="2085480" cy="115200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800" spc="-1" strike="noStrike">
                <a:latin typeface="Arial"/>
                <a:ea typeface="Arial Unicode MS"/>
              </a:rPr>
              <a:t>AWS ALB</a:t>
            </a:r>
            <a:endParaRPr b="0" lang="en-US" sz="1800" spc="-1" strike="noStrike">
              <a:latin typeface="Arial"/>
            </a:endParaRPr>
          </a:p>
          <a:p>
            <a:pPr algn="ctr">
              <a:lnSpc>
                <a:spcPct val="100000"/>
              </a:lnSpc>
              <a:spcBef>
                <a:spcPts val="901"/>
              </a:spcBef>
            </a:pPr>
            <a:r>
              <a:rPr b="0" lang="en-US" sz="1800" spc="-1" strike="noStrike">
                <a:solidFill>
                  <a:srgbClr val="ffffff"/>
                </a:solidFill>
                <a:latin typeface="Arial"/>
                <a:ea typeface="Arial Unicode MS"/>
              </a:rPr>
              <a:t>&lt;= 100 Rules</a:t>
            </a:r>
            <a:endParaRPr b="0" lang="en-US" sz="1800" spc="-1" strike="noStrike">
              <a:latin typeface="Arial"/>
            </a:endParaRPr>
          </a:p>
        </p:txBody>
      </p:sp>
      <p:sp>
        <p:nvSpPr>
          <p:cNvPr id="400" name="CustomShape 3"/>
          <p:cNvSpPr/>
          <p:nvPr/>
        </p:nvSpPr>
        <p:spPr>
          <a:xfrm>
            <a:off x="3295800" y="2567160"/>
            <a:ext cx="1571400" cy="84744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800" spc="-1" strike="noStrike">
                <a:latin typeface="Arial"/>
                <a:ea typeface="Arial Unicode MS"/>
              </a:rPr>
              <a:t>Target Group</a:t>
            </a:r>
            <a:br/>
            <a:r>
              <a:rPr b="0" lang="en-US" sz="1800" spc="-1" strike="noStrike">
                <a:latin typeface="Arial"/>
                <a:ea typeface="Arial Unicode MS"/>
              </a:rPr>
              <a:t>“abc-master”</a:t>
            </a:r>
            <a:endParaRPr b="0" lang="en-US" sz="1800" spc="-1" strike="noStrike">
              <a:latin typeface="Arial"/>
            </a:endParaRPr>
          </a:p>
        </p:txBody>
      </p:sp>
      <p:sp>
        <p:nvSpPr>
          <p:cNvPr id="401" name="CustomShape 4"/>
          <p:cNvSpPr/>
          <p:nvPr/>
        </p:nvSpPr>
        <p:spPr>
          <a:xfrm>
            <a:off x="6953400" y="2571840"/>
            <a:ext cx="1571400" cy="84744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800" spc="-1" strike="noStrike">
                <a:latin typeface="Arial"/>
                <a:ea typeface="Arial Unicode MS"/>
              </a:rPr>
              <a:t>Target Group</a:t>
            </a:r>
            <a:br/>
            <a:r>
              <a:rPr b="0" lang="en-US" sz="1800" spc="-1" strike="noStrike">
                <a:solidFill>
                  <a:srgbClr val="ffffff"/>
                </a:solidFill>
                <a:latin typeface="Arial"/>
                <a:ea typeface="Arial Unicode MS"/>
              </a:rPr>
              <a:t>“abc”</a:t>
            </a:r>
            <a:endParaRPr b="0" lang="en-US" sz="1800" spc="-1" strike="noStrike">
              <a:latin typeface="Arial"/>
            </a:endParaRPr>
          </a:p>
        </p:txBody>
      </p:sp>
      <p:sp>
        <p:nvSpPr>
          <p:cNvPr id="402" name="CustomShape 5"/>
          <p:cNvSpPr/>
          <p:nvPr/>
        </p:nvSpPr>
        <p:spPr>
          <a:xfrm>
            <a:off x="3897720" y="3870000"/>
            <a:ext cx="920160" cy="1613880"/>
          </a:xfrm>
          <a:prstGeom prst="rect">
            <a:avLst/>
          </a:prstGeom>
          <a:noFill/>
          <a:ln w="25560">
            <a:solidFill>
              <a:schemeClr val="tx1"/>
            </a:solidFill>
            <a:miter/>
          </a:ln>
        </p:spPr>
        <p:style>
          <a:lnRef idx="0"/>
          <a:fillRef idx="0"/>
          <a:effectRef idx="0"/>
          <a:fontRef idx="minor"/>
        </p:style>
      </p:sp>
      <p:grpSp>
        <p:nvGrpSpPr>
          <p:cNvPr id="403" name="Group 6"/>
          <p:cNvGrpSpPr/>
          <p:nvPr/>
        </p:nvGrpSpPr>
        <p:grpSpPr>
          <a:xfrm>
            <a:off x="4043160" y="5721840"/>
            <a:ext cx="650520" cy="801720"/>
            <a:chOff x="4043160" y="5721840"/>
            <a:chExt cx="650520" cy="801720"/>
          </a:xfrm>
        </p:grpSpPr>
        <p:grpSp>
          <p:nvGrpSpPr>
            <p:cNvPr id="404" name="Group 7"/>
            <p:cNvGrpSpPr/>
            <p:nvPr/>
          </p:nvGrpSpPr>
          <p:grpSpPr>
            <a:xfrm>
              <a:off x="4043160" y="5721840"/>
              <a:ext cx="650520" cy="801720"/>
              <a:chOff x="4043160" y="5721840"/>
              <a:chExt cx="650520" cy="801720"/>
            </a:xfrm>
          </p:grpSpPr>
          <p:sp>
            <p:nvSpPr>
              <p:cNvPr id="405" name="CustomShape 8"/>
              <p:cNvSpPr/>
              <p:nvPr/>
            </p:nvSpPr>
            <p:spPr>
              <a:xfrm>
                <a:off x="4043160" y="5721840"/>
                <a:ext cx="650160" cy="140400"/>
              </a:xfrm>
              <a:prstGeom prst="ellipse">
                <a:avLst/>
              </a:prstGeom>
              <a:noFill/>
              <a:ln w="25560">
                <a:solidFill>
                  <a:schemeClr val="tx1"/>
                </a:solidFill>
                <a:miter/>
              </a:ln>
            </p:spPr>
            <p:style>
              <a:lnRef idx="0"/>
              <a:fillRef idx="0"/>
              <a:effectRef idx="0"/>
              <a:fontRef idx="minor"/>
            </p:style>
          </p:sp>
          <p:sp>
            <p:nvSpPr>
              <p:cNvPr id="406" name="Line 9"/>
              <p:cNvSpPr/>
              <p:nvPr/>
            </p:nvSpPr>
            <p:spPr>
              <a:xfrm>
                <a:off x="4043160" y="5792040"/>
                <a:ext cx="0" cy="60156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407" name="Line 10"/>
              <p:cNvSpPr/>
              <p:nvPr/>
            </p:nvSpPr>
            <p:spPr>
              <a:xfrm>
                <a:off x="4693320" y="5792040"/>
                <a:ext cx="0" cy="60156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408" name="CustomShape 11"/>
              <p:cNvSpPr/>
              <p:nvPr/>
            </p:nvSpPr>
            <p:spPr>
              <a:xfrm rot="5400000">
                <a:off x="4231800" y="6061680"/>
                <a:ext cx="273240" cy="65016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409" name="CustomShape 12"/>
            <p:cNvSpPr/>
            <p:nvPr/>
          </p:nvSpPr>
          <p:spPr>
            <a:xfrm>
              <a:off x="4050720" y="6049440"/>
              <a:ext cx="636840" cy="27396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451"/>
                </a:spcBef>
              </a:pPr>
              <a:r>
                <a:rPr b="0" lang="en-US" sz="900" spc="-1" strike="noStrike">
                  <a:solidFill>
                    <a:srgbClr val="ffffff"/>
                  </a:solidFill>
                  <a:latin typeface="Arial"/>
                  <a:ea typeface="Arial Unicode MS"/>
                </a:rPr>
                <a:t>    </a:t>
              </a:r>
              <a:r>
                <a:rPr b="0" lang="en-US" sz="900" spc="-1" strike="noStrike">
                  <a:solidFill>
                    <a:srgbClr val="ffffff"/>
                  </a:solidFill>
                  <a:latin typeface="Arial"/>
                  <a:ea typeface="Arial Unicode MS"/>
                </a:rPr>
                <a:t>MongoD</a:t>
              </a:r>
              <a:r>
                <a:rPr b="0" lang="en-US" sz="900" spc="-1" strike="noStrike">
                  <a:solidFill>
                    <a:srgbClr val="ffffff"/>
                  </a:solidFill>
                  <a:latin typeface="Arial"/>
                  <a:ea typeface="Arial Unicode MS"/>
                </a:rPr>
                <a:t>B</a:t>
              </a:r>
              <a:br/>
              <a:r>
                <a:rPr b="0" lang="en-US" sz="900" spc="-1" strike="noStrike">
                  <a:solidFill>
                    <a:srgbClr val="ffffff"/>
                  </a:solidFill>
                  <a:latin typeface="Arial"/>
                  <a:ea typeface="Arial Unicode MS"/>
                </a:rPr>
                <a:t>    ”live”</a:t>
              </a:r>
              <a:endParaRPr b="0" lang="en-US" sz="900" spc="-1" strike="noStrike">
                <a:latin typeface="Arial"/>
              </a:endParaRPr>
            </a:p>
          </p:txBody>
        </p:sp>
      </p:grpSp>
      <p:sp>
        <p:nvSpPr>
          <p:cNvPr id="410" name="CustomShape 13"/>
          <p:cNvSpPr/>
          <p:nvPr/>
        </p:nvSpPr>
        <p:spPr>
          <a:xfrm>
            <a:off x="4365720" y="3907080"/>
            <a:ext cx="292320" cy="10620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master</a:t>
            </a:r>
            <a:endParaRPr b="0" lang="en-US" sz="700" spc="-1" strike="noStrike">
              <a:latin typeface="Arial"/>
            </a:endParaRPr>
          </a:p>
        </p:txBody>
      </p:sp>
      <p:sp>
        <p:nvSpPr>
          <p:cNvPr id="411" name="CustomShape 14"/>
          <p:cNvSpPr/>
          <p:nvPr/>
        </p:nvSpPr>
        <p:spPr>
          <a:xfrm>
            <a:off x="4043160" y="4033800"/>
            <a:ext cx="628200" cy="650160"/>
          </a:xfrm>
          <a:prstGeom prst="rect">
            <a:avLst/>
          </a:prstGeom>
          <a:noFill/>
          <a:ln w="25560">
            <a:solidFill>
              <a:schemeClr val="tx1"/>
            </a:solidFill>
            <a:miter/>
          </a:ln>
        </p:spPr>
        <p:style>
          <a:lnRef idx="0"/>
          <a:fillRef idx="0"/>
          <a:effectRef idx="0"/>
          <a:fontRef idx="minor"/>
        </p:style>
      </p:sp>
      <p:sp>
        <p:nvSpPr>
          <p:cNvPr id="412" name="CustomShape 15"/>
          <p:cNvSpPr/>
          <p:nvPr/>
        </p:nvSpPr>
        <p:spPr>
          <a:xfrm>
            <a:off x="4378320" y="4033800"/>
            <a:ext cx="200880" cy="10620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JVM</a:t>
            </a:r>
            <a:endParaRPr b="0" lang="en-US" sz="700" spc="-1" strike="noStrike">
              <a:latin typeface="Arial"/>
            </a:endParaRPr>
          </a:p>
        </p:txBody>
      </p:sp>
      <p:sp>
        <p:nvSpPr>
          <p:cNvPr id="413" name="CustomShape 16"/>
          <p:cNvSpPr/>
          <p:nvPr/>
        </p:nvSpPr>
        <p:spPr>
          <a:xfrm>
            <a:off x="4140720" y="4234320"/>
            <a:ext cx="455040" cy="362880"/>
          </a:xfrm>
          <a:prstGeom prst="rect">
            <a:avLst/>
          </a:prstGeom>
          <a:noFill/>
          <a:ln w="25560">
            <a:solidFill>
              <a:schemeClr val="tx1"/>
            </a:solidFill>
            <a:miter/>
          </a:ln>
        </p:spPr>
        <p:style>
          <a:lnRef idx="0"/>
          <a:fillRef idx="0"/>
          <a:effectRef idx="0"/>
          <a:fontRef idx="minor"/>
        </p:style>
      </p:sp>
      <p:sp>
        <p:nvSpPr>
          <p:cNvPr id="414" name="CustomShape 17"/>
          <p:cNvSpPr/>
          <p:nvPr/>
        </p:nvSpPr>
        <p:spPr>
          <a:xfrm>
            <a:off x="4170960" y="4291200"/>
            <a:ext cx="249840" cy="21276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Appli-</a:t>
            </a:r>
            <a:br/>
            <a:r>
              <a:rPr b="0" lang="en-US" sz="700" spc="-1" strike="noStrike">
                <a:solidFill>
                  <a:srgbClr val="ffffff"/>
                </a:solidFill>
                <a:latin typeface="Arial"/>
                <a:ea typeface="Arial Unicode MS"/>
              </a:rPr>
              <a:t>cation</a:t>
            </a:r>
            <a:endParaRPr b="0" lang="en-US" sz="700" spc="-1" strike="noStrike">
              <a:latin typeface="Arial"/>
            </a:endParaRPr>
          </a:p>
        </p:txBody>
      </p:sp>
      <p:sp>
        <p:nvSpPr>
          <p:cNvPr id="415" name="CustomShape 18"/>
          <p:cNvSpPr/>
          <p:nvPr/>
        </p:nvSpPr>
        <p:spPr>
          <a:xfrm flipV="1">
            <a:off x="4368240" y="4597200"/>
            <a:ext cx="20880" cy="112464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416" name="CustomShape 19"/>
          <p:cNvSpPr/>
          <p:nvPr/>
        </p:nvSpPr>
        <p:spPr>
          <a:xfrm>
            <a:off x="5468400" y="3870000"/>
            <a:ext cx="920160" cy="1613880"/>
          </a:xfrm>
          <a:prstGeom prst="rect">
            <a:avLst/>
          </a:prstGeom>
          <a:noFill/>
          <a:ln w="25560">
            <a:solidFill>
              <a:schemeClr val="tx1"/>
            </a:solidFill>
            <a:miter/>
          </a:ln>
        </p:spPr>
        <p:style>
          <a:lnRef idx="0"/>
          <a:fillRef idx="0"/>
          <a:effectRef idx="0"/>
          <a:fontRef idx="minor"/>
        </p:style>
      </p:sp>
      <p:sp>
        <p:nvSpPr>
          <p:cNvPr id="417" name="CustomShape 20"/>
          <p:cNvSpPr/>
          <p:nvPr/>
        </p:nvSpPr>
        <p:spPr>
          <a:xfrm>
            <a:off x="5861160" y="3911760"/>
            <a:ext cx="380880" cy="10620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replica_1</a:t>
            </a:r>
            <a:endParaRPr b="0" lang="en-US" sz="700" spc="-1" strike="noStrike">
              <a:latin typeface="Arial"/>
            </a:endParaRPr>
          </a:p>
        </p:txBody>
      </p:sp>
      <p:sp>
        <p:nvSpPr>
          <p:cNvPr id="418" name="CustomShape 21"/>
          <p:cNvSpPr/>
          <p:nvPr/>
        </p:nvSpPr>
        <p:spPr>
          <a:xfrm>
            <a:off x="5613840" y="4033800"/>
            <a:ext cx="628200" cy="650160"/>
          </a:xfrm>
          <a:prstGeom prst="rect">
            <a:avLst/>
          </a:prstGeom>
          <a:noFill/>
          <a:ln w="25560">
            <a:solidFill>
              <a:schemeClr val="tx1"/>
            </a:solidFill>
            <a:miter/>
          </a:ln>
        </p:spPr>
        <p:style>
          <a:lnRef idx="0"/>
          <a:fillRef idx="0"/>
          <a:effectRef idx="0"/>
          <a:fontRef idx="minor"/>
        </p:style>
      </p:sp>
      <p:sp>
        <p:nvSpPr>
          <p:cNvPr id="419" name="CustomShape 22"/>
          <p:cNvSpPr/>
          <p:nvPr/>
        </p:nvSpPr>
        <p:spPr>
          <a:xfrm>
            <a:off x="5949000" y="4033800"/>
            <a:ext cx="200880" cy="10620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JV</a:t>
            </a:r>
            <a:r>
              <a:rPr b="0" lang="en-US" sz="700" spc="-1" strike="noStrike">
                <a:solidFill>
                  <a:srgbClr val="ffffff"/>
                </a:solidFill>
                <a:latin typeface="Arial"/>
                <a:ea typeface="Arial Unicode MS"/>
              </a:rPr>
              <a:t>M</a:t>
            </a:r>
            <a:endParaRPr b="0" lang="en-US" sz="700" spc="-1" strike="noStrike">
              <a:latin typeface="Arial"/>
            </a:endParaRPr>
          </a:p>
        </p:txBody>
      </p:sp>
      <p:sp>
        <p:nvSpPr>
          <p:cNvPr id="420" name="CustomShape 23"/>
          <p:cNvSpPr/>
          <p:nvPr/>
        </p:nvSpPr>
        <p:spPr>
          <a:xfrm>
            <a:off x="5711400" y="4234320"/>
            <a:ext cx="455040" cy="362880"/>
          </a:xfrm>
          <a:prstGeom prst="rect">
            <a:avLst/>
          </a:prstGeom>
          <a:noFill/>
          <a:ln w="25560">
            <a:solidFill>
              <a:schemeClr val="tx1"/>
            </a:solidFill>
            <a:miter/>
          </a:ln>
        </p:spPr>
        <p:style>
          <a:lnRef idx="0"/>
          <a:fillRef idx="0"/>
          <a:effectRef idx="0"/>
          <a:fontRef idx="minor"/>
        </p:style>
      </p:sp>
      <p:sp>
        <p:nvSpPr>
          <p:cNvPr id="421" name="CustomShape 24"/>
          <p:cNvSpPr/>
          <p:nvPr/>
        </p:nvSpPr>
        <p:spPr>
          <a:xfrm>
            <a:off x="5741640" y="4291200"/>
            <a:ext cx="249840" cy="21276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Appli-</a:t>
            </a:r>
            <a:br/>
            <a:r>
              <a:rPr b="0" lang="en-US" sz="700" spc="-1" strike="noStrike">
                <a:solidFill>
                  <a:srgbClr val="ffffff"/>
                </a:solidFill>
                <a:latin typeface="Arial"/>
                <a:ea typeface="Arial Unicode MS"/>
              </a:rPr>
              <a:t>cation</a:t>
            </a:r>
            <a:endParaRPr b="0" lang="en-US" sz="700" spc="-1" strike="noStrike">
              <a:latin typeface="Arial"/>
            </a:endParaRPr>
          </a:p>
        </p:txBody>
      </p:sp>
      <p:sp>
        <p:nvSpPr>
          <p:cNvPr id="422" name="CustomShape 25"/>
          <p:cNvSpPr/>
          <p:nvPr/>
        </p:nvSpPr>
        <p:spPr>
          <a:xfrm flipH="1" flipV="1">
            <a:off x="5927760" y="4623480"/>
            <a:ext cx="10440" cy="40248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pic>
        <p:nvPicPr>
          <p:cNvPr id="423" name="Picture 62" descr="rabbitmq_logo_strap.png"/>
          <p:cNvPicPr/>
          <p:nvPr/>
        </p:nvPicPr>
        <p:blipFill>
          <a:blip r:embed="rId1"/>
          <a:stretch/>
        </p:blipFill>
        <p:spPr>
          <a:xfrm>
            <a:off x="5021640" y="6113520"/>
            <a:ext cx="446760" cy="93240"/>
          </a:xfrm>
          <a:prstGeom prst="rect">
            <a:avLst/>
          </a:prstGeom>
          <a:ln>
            <a:noFill/>
          </a:ln>
        </p:spPr>
      </p:pic>
      <p:sp>
        <p:nvSpPr>
          <p:cNvPr id="424" name="CustomShape 26"/>
          <p:cNvSpPr/>
          <p:nvPr/>
        </p:nvSpPr>
        <p:spPr>
          <a:xfrm>
            <a:off x="4883400" y="5862600"/>
            <a:ext cx="730440" cy="601200"/>
          </a:xfrm>
          <a:prstGeom prst="rect">
            <a:avLst/>
          </a:prstGeom>
          <a:noFill/>
          <a:ln w="25560">
            <a:solidFill>
              <a:schemeClr val="tx1"/>
            </a:solidFill>
            <a:miter/>
          </a:ln>
        </p:spPr>
        <p:style>
          <a:lnRef idx="0"/>
          <a:fillRef idx="0"/>
          <a:effectRef idx="0"/>
          <a:fontRef idx="minor"/>
        </p:style>
      </p:sp>
      <p:sp>
        <p:nvSpPr>
          <p:cNvPr id="425" name="CustomShape 27"/>
          <p:cNvSpPr/>
          <p:nvPr/>
        </p:nvSpPr>
        <p:spPr>
          <a:xfrm>
            <a:off x="5103000" y="5943600"/>
            <a:ext cx="365400" cy="10620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rab</a:t>
            </a:r>
            <a:r>
              <a:rPr b="0" lang="en-US" sz="700" spc="-1" strike="noStrike">
                <a:solidFill>
                  <a:srgbClr val="ffffff"/>
                </a:solidFill>
                <a:latin typeface="Arial"/>
                <a:ea typeface="Arial Unicode MS"/>
              </a:rPr>
              <a:t>bitm</a:t>
            </a:r>
            <a:r>
              <a:rPr b="0" lang="en-US" sz="700" spc="-1" strike="noStrike">
                <a:solidFill>
                  <a:srgbClr val="ffffff"/>
                </a:solidFill>
                <a:latin typeface="Arial"/>
                <a:ea typeface="Arial Unicode MS"/>
              </a:rPr>
              <a:t>q</a:t>
            </a:r>
            <a:endParaRPr b="0" lang="en-US" sz="700" spc="-1" strike="noStrike">
              <a:latin typeface="Arial"/>
            </a:endParaRPr>
          </a:p>
        </p:txBody>
      </p:sp>
      <p:sp>
        <p:nvSpPr>
          <p:cNvPr id="426" name="CustomShape 28"/>
          <p:cNvSpPr/>
          <p:nvPr/>
        </p:nvSpPr>
        <p:spPr>
          <a:xfrm>
            <a:off x="4596120" y="4343760"/>
            <a:ext cx="433080" cy="151884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427" name="CustomShape 29"/>
          <p:cNvSpPr/>
          <p:nvPr/>
        </p:nvSpPr>
        <p:spPr>
          <a:xfrm>
            <a:off x="7376400" y="3870000"/>
            <a:ext cx="920160" cy="1613880"/>
          </a:xfrm>
          <a:prstGeom prst="rect">
            <a:avLst/>
          </a:prstGeom>
          <a:noFill/>
          <a:ln w="25560">
            <a:solidFill>
              <a:schemeClr val="tx1"/>
            </a:solidFill>
            <a:miter/>
          </a:ln>
        </p:spPr>
        <p:style>
          <a:lnRef idx="0"/>
          <a:fillRef idx="0"/>
          <a:effectRef idx="0"/>
          <a:fontRef idx="minor"/>
        </p:style>
      </p:sp>
      <p:sp>
        <p:nvSpPr>
          <p:cNvPr id="428" name="CustomShape 30"/>
          <p:cNvSpPr/>
          <p:nvPr/>
        </p:nvSpPr>
        <p:spPr>
          <a:xfrm>
            <a:off x="7752600" y="3911400"/>
            <a:ext cx="380880" cy="10620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replica_n</a:t>
            </a:r>
            <a:endParaRPr b="0" lang="en-US" sz="700" spc="-1" strike="noStrike">
              <a:latin typeface="Arial"/>
            </a:endParaRPr>
          </a:p>
        </p:txBody>
      </p:sp>
      <p:sp>
        <p:nvSpPr>
          <p:cNvPr id="429" name="CustomShape 31"/>
          <p:cNvSpPr/>
          <p:nvPr/>
        </p:nvSpPr>
        <p:spPr>
          <a:xfrm>
            <a:off x="7521840" y="4033800"/>
            <a:ext cx="628200" cy="650160"/>
          </a:xfrm>
          <a:prstGeom prst="rect">
            <a:avLst/>
          </a:prstGeom>
          <a:noFill/>
          <a:ln w="25560">
            <a:solidFill>
              <a:schemeClr val="tx1"/>
            </a:solidFill>
            <a:miter/>
          </a:ln>
        </p:spPr>
        <p:style>
          <a:lnRef idx="0"/>
          <a:fillRef idx="0"/>
          <a:effectRef idx="0"/>
          <a:fontRef idx="minor"/>
        </p:style>
      </p:sp>
      <p:sp>
        <p:nvSpPr>
          <p:cNvPr id="430" name="CustomShape 32"/>
          <p:cNvSpPr/>
          <p:nvPr/>
        </p:nvSpPr>
        <p:spPr>
          <a:xfrm>
            <a:off x="7856640" y="4033800"/>
            <a:ext cx="200880" cy="10620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JVM</a:t>
            </a:r>
            <a:endParaRPr b="0" lang="en-US" sz="700" spc="-1" strike="noStrike">
              <a:latin typeface="Arial"/>
            </a:endParaRPr>
          </a:p>
        </p:txBody>
      </p:sp>
      <p:sp>
        <p:nvSpPr>
          <p:cNvPr id="431" name="CustomShape 33"/>
          <p:cNvSpPr/>
          <p:nvPr/>
        </p:nvSpPr>
        <p:spPr>
          <a:xfrm>
            <a:off x="7619400" y="4234320"/>
            <a:ext cx="455040" cy="362880"/>
          </a:xfrm>
          <a:prstGeom prst="rect">
            <a:avLst/>
          </a:prstGeom>
          <a:noFill/>
          <a:ln w="25560">
            <a:solidFill>
              <a:schemeClr val="tx1"/>
            </a:solidFill>
            <a:miter/>
          </a:ln>
        </p:spPr>
        <p:style>
          <a:lnRef idx="0"/>
          <a:fillRef idx="0"/>
          <a:effectRef idx="0"/>
          <a:fontRef idx="minor"/>
        </p:style>
      </p:sp>
      <p:sp>
        <p:nvSpPr>
          <p:cNvPr id="432" name="CustomShape 34"/>
          <p:cNvSpPr/>
          <p:nvPr/>
        </p:nvSpPr>
        <p:spPr>
          <a:xfrm>
            <a:off x="7649280" y="4291200"/>
            <a:ext cx="249840" cy="21276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Appli-</a:t>
            </a:r>
            <a:br/>
            <a:r>
              <a:rPr b="0" lang="en-US" sz="700" spc="-1" strike="noStrike">
                <a:solidFill>
                  <a:srgbClr val="ffffff"/>
                </a:solidFill>
                <a:latin typeface="Arial"/>
                <a:ea typeface="Arial Unicode MS"/>
              </a:rPr>
              <a:t>cation</a:t>
            </a:r>
            <a:endParaRPr b="0" lang="en-US" sz="700" spc="-1" strike="noStrike">
              <a:latin typeface="Arial"/>
            </a:endParaRPr>
          </a:p>
        </p:txBody>
      </p:sp>
      <p:sp>
        <p:nvSpPr>
          <p:cNvPr id="433" name="CustomShape 35"/>
          <p:cNvSpPr/>
          <p:nvPr/>
        </p:nvSpPr>
        <p:spPr>
          <a:xfrm flipH="1" flipV="1">
            <a:off x="7835400" y="4623480"/>
            <a:ext cx="10440" cy="40248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434" name="CustomShape 36"/>
          <p:cNvSpPr/>
          <p:nvPr/>
        </p:nvSpPr>
        <p:spPr>
          <a:xfrm flipV="1">
            <a:off x="5212080" y="4524840"/>
            <a:ext cx="726480" cy="133740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435" name="CustomShape 37"/>
          <p:cNvSpPr/>
          <p:nvPr/>
        </p:nvSpPr>
        <p:spPr>
          <a:xfrm flipV="1">
            <a:off x="5486400" y="4524480"/>
            <a:ext cx="2359800" cy="133740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grpSp>
        <p:nvGrpSpPr>
          <p:cNvPr id="436" name="Group 38"/>
          <p:cNvGrpSpPr/>
          <p:nvPr/>
        </p:nvGrpSpPr>
        <p:grpSpPr>
          <a:xfrm>
            <a:off x="6759720" y="4719600"/>
            <a:ext cx="245520" cy="59400"/>
            <a:chOff x="6759720" y="4719600"/>
            <a:chExt cx="245520" cy="59400"/>
          </a:xfrm>
        </p:grpSpPr>
        <p:sp>
          <p:nvSpPr>
            <p:cNvPr id="437" name="CustomShape 39"/>
            <p:cNvSpPr/>
            <p:nvPr/>
          </p:nvSpPr>
          <p:spPr>
            <a:xfrm>
              <a:off x="6759720" y="4719600"/>
              <a:ext cx="59400" cy="59400"/>
            </a:xfrm>
            <a:prstGeom prst="ellipse">
              <a:avLst/>
            </a:prstGeom>
            <a:solidFill>
              <a:schemeClr val="tx1"/>
            </a:solidFill>
            <a:ln w="25560">
              <a:solidFill>
                <a:schemeClr val="tx1"/>
              </a:solidFill>
              <a:miter/>
            </a:ln>
          </p:spPr>
          <p:style>
            <a:lnRef idx="0"/>
            <a:fillRef idx="0"/>
            <a:effectRef idx="0"/>
            <a:fontRef idx="minor"/>
          </p:style>
        </p:sp>
        <p:sp>
          <p:nvSpPr>
            <p:cNvPr id="438" name="CustomShape 40"/>
            <p:cNvSpPr/>
            <p:nvPr/>
          </p:nvSpPr>
          <p:spPr>
            <a:xfrm>
              <a:off x="6852960" y="4719600"/>
              <a:ext cx="59400" cy="59400"/>
            </a:xfrm>
            <a:prstGeom prst="ellipse">
              <a:avLst/>
            </a:prstGeom>
            <a:solidFill>
              <a:schemeClr val="tx1"/>
            </a:solidFill>
            <a:ln w="25560">
              <a:solidFill>
                <a:schemeClr val="tx1"/>
              </a:solidFill>
              <a:miter/>
            </a:ln>
          </p:spPr>
          <p:style>
            <a:lnRef idx="0"/>
            <a:fillRef idx="0"/>
            <a:effectRef idx="0"/>
            <a:fontRef idx="minor"/>
          </p:style>
        </p:sp>
        <p:sp>
          <p:nvSpPr>
            <p:cNvPr id="439" name="CustomShape 41"/>
            <p:cNvSpPr/>
            <p:nvPr/>
          </p:nvSpPr>
          <p:spPr>
            <a:xfrm>
              <a:off x="6945840" y="4719600"/>
              <a:ext cx="59400" cy="59400"/>
            </a:xfrm>
            <a:prstGeom prst="ellipse">
              <a:avLst/>
            </a:prstGeom>
            <a:solidFill>
              <a:schemeClr val="tx1"/>
            </a:solidFill>
            <a:ln w="25560">
              <a:solidFill>
                <a:schemeClr val="tx1"/>
              </a:solidFill>
              <a:miter/>
            </a:ln>
          </p:spPr>
          <p:style>
            <a:lnRef idx="0"/>
            <a:fillRef idx="0"/>
            <a:effectRef idx="0"/>
            <a:fontRef idx="minor"/>
          </p:style>
        </p:sp>
      </p:grpSp>
      <p:sp>
        <p:nvSpPr>
          <p:cNvPr id="440" name="CustomShape 42"/>
          <p:cNvSpPr/>
          <p:nvPr/>
        </p:nvSpPr>
        <p:spPr>
          <a:xfrm flipH="1">
            <a:off x="4867200" y="2328840"/>
            <a:ext cx="1042560" cy="66168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441" name="CustomShape 43"/>
          <p:cNvSpPr/>
          <p:nvPr/>
        </p:nvSpPr>
        <p:spPr>
          <a:xfrm>
            <a:off x="5910120" y="2328840"/>
            <a:ext cx="1042560" cy="6663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442" name="CustomShape 44"/>
          <p:cNvSpPr/>
          <p:nvPr/>
        </p:nvSpPr>
        <p:spPr>
          <a:xfrm>
            <a:off x="4081320" y="3414600"/>
            <a:ext cx="275760" cy="69228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443" name="CustomShape 45"/>
          <p:cNvSpPr/>
          <p:nvPr/>
        </p:nvSpPr>
        <p:spPr>
          <a:xfrm flipH="1">
            <a:off x="5852160" y="3419640"/>
            <a:ext cx="1886400" cy="81468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444" name="CustomShape 46"/>
          <p:cNvSpPr/>
          <p:nvPr/>
        </p:nvSpPr>
        <p:spPr>
          <a:xfrm>
            <a:off x="7738920" y="3419640"/>
            <a:ext cx="124920" cy="81468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445" name="CustomShape 47"/>
          <p:cNvSpPr/>
          <p:nvPr/>
        </p:nvSpPr>
        <p:spPr>
          <a:xfrm>
            <a:off x="1390680" y="3591720"/>
            <a:ext cx="1253160" cy="47988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499"/>
              </a:spcBef>
            </a:pPr>
            <a:r>
              <a:rPr b="0" lang="en-US" sz="1000" spc="-1" strike="noStrike">
                <a:latin typeface="Arial"/>
                <a:ea typeface="Arial Unicode MS"/>
              </a:rPr>
              <a:t>ww</a:t>
            </a:r>
            <a:r>
              <a:rPr b="0" lang="en-US" sz="1000" spc="-1" strike="noStrike">
                <a:solidFill>
                  <a:srgbClr val="ffffff"/>
                </a:solidFill>
                <a:latin typeface="Arial"/>
                <a:ea typeface="Arial Unicode MS"/>
              </a:rPr>
              <a:t>w.igtimi.com</a:t>
            </a:r>
            <a:endParaRPr b="0" lang="en-US" sz="1000" spc="-1" strike="noStrike">
              <a:latin typeface="Arial"/>
            </a:endParaRPr>
          </a:p>
        </p:txBody>
      </p:sp>
      <p:sp>
        <p:nvSpPr>
          <p:cNvPr id="446" name="CustomShape 48"/>
          <p:cNvSpPr/>
          <p:nvPr/>
        </p:nvSpPr>
        <p:spPr>
          <a:xfrm>
            <a:off x="1390680" y="4520160"/>
            <a:ext cx="1253160" cy="47988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499"/>
              </a:spcBef>
            </a:pPr>
            <a:r>
              <a:rPr b="0" lang="en-US" sz="1000" spc="-1" strike="noStrike">
                <a:latin typeface="Arial"/>
                <a:ea typeface="Arial Unicode MS"/>
              </a:rPr>
              <a:t>ww</a:t>
            </a:r>
            <a:r>
              <a:rPr b="0" lang="en-US" sz="1000" spc="-1" strike="noStrike">
                <a:solidFill>
                  <a:srgbClr val="ffffff"/>
                </a:solidFill>
                <a:latin typeface="Arial"/>
                <a:ea typeface="Arial Unicode MS"/>
              </a:rPr>
              <a:t>w.tractrac.com</a:t>
            </a:r>
            <a:endParaRPr b="0" lang="en-US" sz="1000" spc="-1" strike="noStrike">
              <a:latin typeface="Arial"/>
            </a:endParaRPr>
          </a:p>
        </p:txBody>
      </p:sp>
      <p:grpSp>
        <p:nvGrpSpPr>
          <p:cNvPr id="447" name="Group 49"/>
          <p:cNvGrpSpPr/>
          <p:nvPr/>
        </p:nvGrpSpPr>
        <p:grpSpPr>
          <a:xfrm>
            <a:off x="1982160" y="4164120"/>
            <a:ext cx="70920" cy="263520"/>
            <a:chOff x="1982160" y="4164120"/>
            <a:chExt cx="70920" cy="263520"/>
          </a:xfrm>
        </p:grpSpPr>
        <p:sp>
          <p:nvSpPr>
            <p:cNvPr id="448" name="CustomShape 50"/>
            <p:cNvSpPr/>
            <p:nvPr/>
          </p:nvSpPr>
          <p:spPr>
            <a:xfrm rot="5400000">
              <a:off x="1985760" y="4160520"/>
              <a:ext cx="63720" cy="70920"/>
            </a:xfrm>
            <a:prstGeom prst="ellipse">
              <a:avLst/>
            </a:prstGeom>
            <a:solidFill>
              <a:schemeClr val="tx1"/>
            </a:solidFill>
            <a:ln w="25560">
              <a:solidFill>
                <a:schemeClr val="tx1"/>
              </a:solidFill>
              <a:miter/>
            </a:ln>
          </p:spPr>
          <p:style>
            <a:lnRef idx="0"/>
            <a:fillRef idx="0"/>
            <a:effectRef idx="0"/>
            <a:fontRef idx="minor"/>
          </p:style>
        </p:sp>
        <p:sp>
          <p:nvSpPr>
            <p:cNvPr id="449" name="CustomShape 51"/>
            <p:cNvSpPr/>
            <p:nvPr/>
          </p:nvSpPr>
          <p:spPr>
            <a:xfrm rot="5400000">
              <a:off x="1985760" y="4260240"/>
              <a:ext cx="63720" cy="70920"/>
            </a:xfrm>
            <a:prstGeom prst="ellipse">
              <a:avLst/>
            </a:prstGeom>
            <a:solidFill>
              <a:schemeClr val="tx1"/>
            </a:solidFill>
            <a:ln w="25560">
              <a:solidFill>
                <a:schemeClr val="tx1"/>
              </a:solidFill>
              <a:miter/>
            </a:ln>
          </p:spPr>
          <p:style>
            <a:lnRef idx="0"/>
            <a:fillRef idx="0"/>
            <a:effectRef idx="0"/>
            <a:fontRef idx="minor"/>
          </p:style>
        </p:sp>
        <p:sp>
          <p:nvSpPr>
            <p:cNvPr id="450" name="CustomShape 52"/>
            <p:cNvSpPr/>
            <p:nvPr/>
          </p:nvSpPr>
          <p:spPr>
            <a:xfrm rot="5400000">
              <a:off x="1985760" y="4360320"/>
              <a:ext cx="63720" cy="70920"/>
            </a:xfrm>
            <a:prstGeom prst="ellipse">
              <a:avLst/>
            </a:prstGeom>
            <a:solidFill>
              <a:schemeClr val="tx1"/>
            </a:solidFill>
            <a:ln w="25560">
              <a:solidFill>
                <a:schemeClr val="tx1"/>
              </a:solidFill>
              <a:miter/>
            </a:ln>
          </p:spPr>
          <p:style>
            <a:lnRef idx="0"/>
            <a:fillRef idx="0"/>
            <a:effectRef idx="0"/>
            <a:fontRef idx="minor"/>
          </p:style>
        </p:sp>
      </p:grpSp>
      <p:sp>
        <p:nvSpPr>
          <p:cNvPr id="451" name="CustomShape 53"/>
          <p:cNvSpPr/>
          <p:nvPr/>
        </p:nvSpPr>
        <p:spPr>
          <a:xfrm>
            <a:off x="2644200" y="3831840"/>
            <a:ext cx="1496160" cy="5115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452" name="CustomShape 54"/>
          <p:cNvSpPr/>
          <p:nvPr/>
        </p:nvSpPr>
        <p:spPr>
          <a:xfrm flipV="1">
            <a:off x="2644200" y="4343400"/>
            <a:ext cx="1496160" cy="4161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453" name="CustomShape 55"/>
          <p:cNvSpPr/>
          <p:nvPr/>
        </p:nvSpPr>
        <p:spPr>
          <a:xfrm>
            <a:off x="1390680" y="1181880"/>
            <a:ext cx="1253160" cy="37944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550"/>
              </a:spcBef>
            </a:pPr>
            <a:r>
              <a:rPr b="0" lang="en-US" sz="1100" spc="-1" strike="noStrike">
                <a:latin typeface="Arial"/>
                <a:ea typeface="Arial Unicode MS"/>
              </a:rPr>
              <a:t>Devices</a:t>
            </a:r>
            <a:endParaRPr b="0" lang="en-US" sz="1100" spc="-1" strike="noStrike">
              <a:latin typeface="Arial"/>
            </a:endParaRPr>
          </a:p>
        </p:txBody>
      </p:sp>
      <p:sp>
        <p:nvSpPr>
          <p:cNvPr id="454" name="CustomShape 56"/>
          <p:cNvSpPr/>
          <p:nvPr/>
        </p:nvSpPr>
        <p:spPr>
          <a:xfrm rot="1159200">
            <a:off x="2971080" y="3816000"/>
            <a:ext cx="456840" cy="166680"/>
          </a:xfrm>
          <a:prstGeom prst="rect">
            <a:avLst/>
          </a:prstGeom>
          <a:noFill/>
          <a:ln>
            <a:noFill/>
          </a:ln>
        </p:spPr>
        <p:style>
          <a:lnRef idx="0"/>
          <a:fillRef idx="0"/>
          <a:effectRef idx="0"/>
          <a:fontRef idx="minor"/>
        </p:style>
        <p:txBody>
          <a:bodyPr wrap="none" lIns="0" rIns="0" tIns="0" bIns="0">
            <a:spAutoFit/>
          </a:bodyPr>
          <a:p>
            <a:pPr>
              <a:lnSpc>
                <a:spcPct val="100000"/>
              </a:lnSpc>
              <a:spcBef>
                <a:spcPts val="550"/>
              </a:spcBef>
            </a:pPr>
            <a:r>
              <a:rPr b="0" lang="en-US" sz="1100" spc="-1" strike="noStrike">
                <a:solidFill>
                  <a:srgbClr val="ffffff"/>
                </a:solidFill>
                <a:latin typeface="Arial"/>
                <a:ea typeface="Arial Unicode MS"/>
              </a:rPr>
              <a:t>HTTPS</a:t>
            </a:r>
            <a:endParaRPr b="0" lang="en-US" sz="1100" spc="-1" strike="noStrike">
              <a:latin typeface="Arial"/>
            </a:endParaRPr>
          </a:p>
        </p:txBody>
      </p:sp>
      <p:sp>
        <p:nvSpPr>
          <p:cNvPr id="455" name="CustomShape 57"/>
          <p:cNvSpPr/>
          <p:nvPr/>
        </p:nvSpPr>
        <p:spPr>
          <a:xfrm>
            <a:off x="2657520" y="1362240"/>
            <a:ext cx="2647440" cy="2809440"/>
          </a:xfrm>
          <a:custGeom>
            <a:avLst/>
            <a:gdLst/>
            <a:ahLst/>
            <a:rect l="l" t="t" r="r" b="b"/>
            <a:pathLst>
              <a:path w="2647950" h="2809875">
                <a:moveTo>
                  <a:pt x="0" y="0"/>
                </a:moveTo>
                <a:cubicBezTo>
                  <a:pt x="16291" y="6516"/>
                  <a:pt x="90101" y="37122"/>
                  <a:pt x="104775" y="38100"/>
                </a:cubicBezTo>
                <a:cubicBezTo>
                  <a:pt x="314253" y="52065"/>
                  <a:pt x="199973" y="45355"/>
                  <a:pt x="447675" y="57150"/>
                </a:cubicBezTo>
                <a:cubicBezTo>
                  <a:pt x="466725" y="60325"/>
                  <a:pt x="485887" y="62887"/>
                  <a:pt x="504825" y="66675"/>
                </a:cubicBezTo>
                <a:cubicBezTo>
                  <a:pt x="517662" y="69242"/>
                  <a:pt x="530045" y="73858"/>
                  <a:pt x="542925" y="76200"/>
                </a:cubicBezTo>
                <a:cubicBezTo>
                  <a:pt x="643568" y="94499"/>
                  <a:pt x="574681" y="76836"/>
                  <a:pt x="666750" y="95250"/>
                </a:cubicBezTo>
                <a:cubicBezTo>
                  <a:pt x="679587" y="97817"/>
                  <a:pt x="691983" y="102363"/>
                  <a:pt x="704850" y="104775"/>
                </a:cubicBezTo>
                <a:cubicBezTo>
                  <a:pt x="797883" y="122219"/>
                  <a:pt x="811650" y="122887"/>
                  <a:pt x="895350" y="133350"/>
                </a:cubicBezTo>
                <a:cubicBezTo>
                  <a:pt x="904875" y="136525"/>
                  <a:pt x="914047" y="141079"/>
                  <a:pt x="923925" y="142875"/>
                </a:cubicBezTo>
                <a:cubicBezTo>
                  <a:pt x="977677" y="152648"/>
                  <a:pt x="1077337" y="158339"/>
                  <a:pt x="1123950" y="161925"/>
                </a:cubicBezTo>
                <a:cubicBezTo>
                  <a:pt x="1190941" y="184255"/>
                  <a:pt x="1110645" y="159707"/>
                  <a:pt x="1238250" y="180975"/>
                </a:cubicBezTo>
                <a:cubicBezTo>
                  <a:pt x="1248154" y="182626"/>
                  <a:pt x="1257085" y="188065"/>
                  <a:pt x="1266825" y="190500"/>
                </a:cubicBezTo>
                <a:cubicBezTo>
                  <a:pt x="1310460" y="201409"/>
                  <a:pt x="1344381" y="203766"/>
                  <a:pt x="1390650" y="209550"/>
                </a:cubicBezTo>
                <a:cubicBezTo>
                  <a:pt x="1444917" y="227639"/>
                  <a:pt x="1405672" y="216633"/>
                  <a:pt x="1495425" y="228600"/>
                </a:cubicBezTo>
                <a:cubicBezTo>
                  <a:pt x="1517679" y="231567"/>
                  <a:pt x="1540011" y="234109"/>
                  <a:pt x="1562100" y="238125"/>
                </a:cubicBezTo>
                <a:cubicBezTo>
                  <a:pt x="1574980" y="240467"/>
                  <a:pt x="1587320" y="245308"/>
                  <a:pt x="1600200" y="247650"/>
                </a:cubicBezTo>
                <a:cubicBezTo>
                  <a:pt x="1622289" y="251666"/>
                  <a:pt x="1644730" y="253484"/>
                  <a:pt x="1666875" y="257175"/>
                </a:cubicBezTo>
                <a:cubicBezTo>
                  <a:pt x="1736590" y="268794"/>
                  <a:pt x="1691548" y="261503"/>
                  <a:pt x="1743075" y="276225"/>
                </a:cubicBezTo>
                <a:cubicBezTo>
                  <a:pt x="1755662" y="279821"/>
                  <a:pt x="1768636" y="281988"/>
                  <a:pt x="1781175" y="285750"/>
                </a:cubicBezTo>
                <a:cubicBezTo>
                  <a:pt x="1800409" y="291520"/>
                  <a:pt x="1818446" y="301960"/>
                  <a:pt x="1838325" y="304800"/>
                </a:cubicBezTo>
                <a:lnTo>
                  <a:pt x="1905000" y="314325"/>
                </a:lnTo>
                <a:cubicBezTo>
                  <a:pt x="1924050" y="320675"/>
                  <a:pt x="1942271" y="330535"/>
                  <a:pt x="1962150" y="333375"/>
                </a:cubicBezTo>
                <a:cubicBezTo>
                  <a:pt x="2009109" y="340083"/>
                  <a:pt x="2026098" y="340177"/>
                  <a:pt x="2066925" y="352425"/>
                </a:cubicBezTo>
                <a:cubicBezTo>
                  <a:pt x="2086159" y="358195"/>
                  <a:pt x="2107367" y="360336"/>
                  <a:pt x="2124075" y="371475"/>
                </a:cubicBezTo>
                <a:cubicBezTo>
                  <a:pt x="2133600" y="377825"/>
                  <a:pt x="2142189" y="385876"/>
                  <a:pt x="2152650" y="390525"/>
                </a:cubicBezTo>
                <a:cubicBezTo>
                  <a:pt x="2171000" y="398680"/>
                  <a:pt x="2190750" y="403225"/>
                  <a:pt x="2209800" y="409575"/>
                </a:cubicBezTo>
                <a:lnTo>
                  <a:pt x="2266950" y="428625"/>
                </a:lnTo>
                <a:cubicBezTo>
                  <a:pt x="2338774" y="452566"/>
                  <a:pt x="2250242" y="420271"/>
                  <a:pt x="2324100" y="457200"/>
                </a:cubicBezTo>
                <a:cubicBezTo>
                  <a:pt x="2333080" y="461690"/>
                  <a:pt x="2343898" y="461849"/>
                  <a:pt x="2352675" y="466725"/>
                </a:cubicBezTo>
                <a:cubicBezTo>
                  <a:pt x="2372689" y="477844"/>
                  <a:pt x="2390775" y="492125"/>
                  <a:pt x="2409825" y="504825"/>
                </a:cubicBezTo>
                <a:lnTo>
                  <a:pt x="2438400" y="523875"/>
                </a:lnTo>
                <a:cubicBezTo>
                  <a:pt x="2455333" y="549275"/>
                  <a:pt x="2460638" y="561280"/>
                  <a:pt x="2486025" y="581025"/>
                </a:cubicBezTo>
                <a:cubicBezTo>
                  <a:pt x="2504097" y="595081"/>
                  <a:pt x="2543175" y="619125"/>
                  <a:pt x="2543175" y="619125"/>
                </a:cubicBezTo>
                <a:cubicBezTo>
                  <a:pt x="2588747" y="687483"/>
                  <a:pt x="2565086" y="660086"/>
                  <a:pt x="2609850" y="704850"/>
                </a:cubicBezTo>
                <a:cubicBezTo>
                  <a:pt x="2616200" y="723900"/>
                  <a:pt x="2626682" y="742042"/>
                  <a:pt x="2628900" y="762000"/>
                </a:cubicBezTo>
                <a:cubicBezTo>
                  <a:pt x="2639871" y="860736"/>
                  <a:pt x="2631452" y="819833"/>
                  <a:pt x="2647950" y="885825"/>
                </a:cubicBezTo>
                <a:cubicBezTo>
                  <a:pt x="2646760" y="903676"/>
                  <a:pt x="2651625" y="1011825"/>
                  <a:pt x="2628900" y="1057275"/>
                </a:cubicBezTo>
                <a:cubicBezTo>
                  <a:pt x="2623780" y="1067514"/>
                  <a:pt x="2617179" y="1077056"/>
                  <a:pt x="2609850" y="1085850"/>
                </a:cubicBezTo>
                <a:cubicBezTo>
                  <a:pt x="2601226" y="1096198"/>
                  <a:pt x="2589545" y="1103792"/>
                  <a:pt x="2581275" y="1114425"/>
                </a:cubicBezTo>
                <a:cubicBezTo>
                  <a:pt x="2567219" y="1132497"/>
                  <a:pt x="2555875" y="1152525"/>
                  <a:pt x="2543175" y="1171575"/>
                </a:cubicBezTo>
                <a:cubicBezTo>
                  <a:pt x="2536825" y="1181100"/>
                  <a:pt x="2534985" y="1196530"/>
                  <a:pt x="2524125" y="1200150"/>
                </a:cubicBezTo>
                <a:lnTo>
                  <a:pt x="2495550" y="1209675"/>
                </a:lnTo>
                <a:cubicBezTo>
                  <a:pt x="2451100" y="1276350"/>
                  <a:pt x="2476500" y="1254125"/>
                  <a:pt x="2428875" y="1285875"/>
                </a:cubicBezTo>
                <a:cubicBezTo>
                  <a:pt x="2384425" y="1352550"/>
                  <a:pt x="2409825" y="1330325"/>
                  <a:pt x="2362200" y="1362075"/>
                </a:cubicBezTo>
                <a:cubicBezTo>
                  <a:pt x="2294127" y="1464185"/>
                  <a:pt x="2400138" y="1309216"/>
                  <a:pt x="2314575" y="1419225"/>
                </a:cubicBezTo>
                <a:cubicBezTo>
                  <a:pt x="2300519" y="1437297"/>
                  <a:pt x="2289175" y="1457325"/>
                  <a:pt x="2276475" y="1476375"/>
                </a:cubicBezTo>
                <a:cubicBezTo>
                  <a:pt x="2270125" y="1485900"/>
                  <a:pt x="2261045" y="1494090"/>
                  <a:pt x="2257425" y="1504950"/>
                </a:cubicBezTo>
                <a:cubicBezTo>
                  <a:pt x="2254250" y="1514475"/>
                  <a:pt x="2255000" y="1526425"/>
                  <a:pt x="2247900" y="1533525"/>
                </a:cubicBezTo>
                <a:cubicBezTo>
                  <a:pt x="2240800" y="1540625"/>
                  <a:pt x="2228850" y="1539875"/>
                  <a:pt x="2219325" y="1543050"/>
                </a:cubicBezTo>
                <a:cubicBezTo>
                  <a:pt x="2195384" y="1614874"/>
                  <a:pt x="2230464" y="1529127"/>
                  <a:pt x="2181225" y="1590675"/>
                </a:cubicBezTo>
                <a:cubicBezTo>
                  <a:pt x="2174953" y="1598515"/>
                  <a:pt x="2177269" y="1610896"/>
                  <a:pt x="2171700" y="1619250"/>
                </a:cubicBezTo>
                <a:cubicBezTo>
                  <a:pt x="2164228" y="1630458"/>
                  <a:pt x="2152650" y="1638300"/>
                  <a:pt x="2143125" y="1647825"/>
                </a:cubicBezTo>
                <a:lnTo>
                  <a:pt x="2105025" y="1762125"/>
                </a:lnTo>
                <a:lnTo>
                  <a:pt x="2095500" y="1790700"/>
                </a:lnTo>
                <a:cubicBezTo>
                  <a:pt x="2092325" y="1800225"/>
                  <a:pt x="2091544" y="1810921"/>
                  <a:pt x="2085975" y="1819275"/>
                </a:cubicBezTo>
                <a:cubicBezTo>
                  <a:pt x="2079625" y="1828800"/>
                  <a:pt x="2071574" y="1837389"/>
                  <a:pt x="2066925" y="1847850"/>
                </a:cubicBezTo>
                <a:cubicBezTo>
                  <a:pt x="2058770" y="1866200"/>
                  <a:pt x="2059014" y="1888292"/>
                  <a:pt x="2047875" y="1905000"/>
                </a:cubicBezTo>
                <a:cubicBezTo>
                  <a:pt x="2035175" y="1924050"/>
                  <a:pt x="2017015" y="1940430"/>
                  <a:pt x="2009775" y="1962150"/>
                </a:cubicBezTo>
                <a:cubicBezTo>
                  <a:pt x="2003425" y="1981200"/>
                  <a:pt x="2001864" y="2002592"/>
                  <a:pt x="1990725" y="2019300"/>
                </a:cubicBezTo>
                <a:cubicBezTo>
                  <a:pt x="1945153" y="2087658"/>
                  <a:pt x="1968814" y="2060261"/>
                  <a:pt x="1924050" y="2105025"/>
                </a:cubicBezTo>
                <a:cubicBezTo>
                  <a:pt x="1900109" y="2176849"/>
                  <a:pt x="1932404" y="2088317"/>
                  <a:pt x="1895475" y="2162175"/>
                </a:cubicBezTo>
                <a:cubicBezTo>
                  <a:pt x="1890985" y="2171155"/>
                  <a:pt x="1889905" y="2181522"/>
                  <a:pt x="1885950" y="2190750"/>
                </a:cubicBezTo>
                <a:cubicBezTo>
                  <a:pt x="1880357" y="2203801"/>
                  <a:pt x="1873945" y="2216522"/>
                  <a:pt x="1866900" y="2228850"/>
                </a:cubicBezTo>
                <a:cubicBezTo>
                  <a:pt x="1861220" y="2238789"/>
                  <a:pt x="1852499" y="2246964"/>
                  <a:pt x="1847850" y="2257425"/>
                </a:cubicBezTo>
                <a:cubicBezTo>
                  <a:pt x="1839695" y="2275775"/>
                  <a:pt x="1839939" y="2297867"/>
                  <a:pt x="1828800" y="2314575"/>
                </a:cubicBezTo>
                <a:cubicBezTo>
                  <a:pt x="1822450" y="2324100"/>
                  <a:pt x="1814399" y="2332689"/>
                  <a:pt x="1809750" y="2343150"/>
                </a:cubicBezTo>
                <a:lnTo>
                  <a:pt x="1781175" y="2428875"/>
                </a:lnTo>
                <a:lnTo>
                  <a:pt x="1762125" y="2486025"/>
                </a:lnTo>
                <a:cubicBezTo>
                  <a:pt x="1758950" y="2495550"/>
                  <a:pt x="1758169" y="2506246"/>
                  <a:pt x="1752600" y="2514600"/>
                </a:cubicBezTo>
                <a:lnTo>
                  <a:pt x="1714500" y="2571750"/>
                </a:lnTo>
                <a:cubicBezTo>
                  <a:pt x="1711325" y="2616200"/>
                  <a:pt x="1708676" y="2660691"/>
                  <a:pt x="1704975" y="2705100"/>
                </a:cubicBezTo>
                <a:cubicBezTo>
                  <a:pt x="1695134" y="2823191"/>
                  <a:pt x="1695450" y="2766483"/>
                  <a:pt x="1695450" y="2809875"/>
                </a:cubicBezTo>
              </a:path>
            </a:pathLst>
          </a:custGeom>
          <a:noFill/>
          <a:ln w="25560">
            <a:solidFill>
              <a:schemeClr val="tx1"/>
            </a:solidFill>
            <a:miter/>
          </a:ln>
        </p:spPr>
        <p:style>
          <a:lnRef idx="0"/>
          <a:fillRef idx="0"/>
          <a:effectRef idx="0"/>
          <a:fontRef idx="minor"/>
        </p:style>
      </p:sp>
      <p:sp>
        <p:nvSpPr>
          <p:cNvPr id="456" name="CustomShape 58"/>
          <p:cNvSpPr/>
          <p:nvPr/>
        </p:nvSpPr>
        <p:spPr>
          <a:xfrm rot="1954800">
            <a:off x="6284160" y="2470680"/>
            <a:ext cx="456840" cy="166680"/>
          </a:xfrm>
          <a:prstGeom prst="rect">
            <a:avLst/>
          </a:prstGeom>
          <a:noFill/>
          <a:ln>
            <a:noFill/>
          </a:ln>
        </p:spPr>
        <p:style>
          <a:lnRef idx="0"/>
          <a:fillRef idx="0"/>
          <a:effectRef idx="0"/>
          <a:fontRef idx="minor"/>
        </p:style>
        <p:txBody>
          <a:bodyPr wrap="none" lIns="0" rIns="0" tIns="0" bIns="0">
            <a:spAutoFit/>
          </a:bodyPr>
          <a:p>
            <a:pPr>
              <a:lnSpc>
                <a:spcPct val="100000"/>
              </a:lnSpc>
              <a:spcBef>
                <a:spcPts val="550"/>
              </a:spcBef>
            </a:pPr>
            <a:r>
              <a:rPr b="0" lang="en-US" sz="1100" spc="-1" strike="noStrike">
                <a:solidFill>
                  <a:srgbClr val="ffffff"/>
                </a:solidFill>
                <a:latin typeface="Arial"/>
                <a:ea typeface="Arial Unicode MS"/>
              </a:rPr>
              <a:t>HTTPS</a:t>
            </a:r>
            <a:endParaRPr b="0" lang="en-US" sz="1100" spc="-1" strike="noStrike">
              <a:latin typeface="Arial"/>
            </a:endParaRPr>
          </a:p>
        </p:txBody>
      </p:sp>
      <p:sp>
        <p:nvSpPr>
          <p:cNvPr id="457" name="CustomShape 59"/>
          <p:cNvSpPr/>
          <p:nvPr/>
        </p:nvSpPr>
        <p:spPr>
          <a:xfrm rot="19825800">
            <a:off x="5081400" y="2506680"/>
            <a:ext cx="456840" cy="167400"/>
          </a:xfrm>
          <a:prstGeom prst="rect">
            <a:avLst/>
          </a:prstGeom>
          <a:noFill/>
          <a:ln>
            <a:noFill/>
          </a:ln>
        </p:spPr>
        <p:style>
          <a:lnRef idx="0"/>
          <a:fillRef idx="0"/>
          <a:effectRef idx="0"/>
          <a:fontRef idx="minor"/>
        </p:style>
        <p:txBody>
          <a:bodyPr wrap="none" lIns="0" rIns="0" tIns="0" bIns="0">
            <a:spAutoFit/>
          </a:bodyPr>
          <a:p>
            <a:pPr>
              <a:lnSpc>
                <a:spcPct val="100000"/>
              </a:lnSpc>
              <a:spcBef>
                <a:spcPts val="550"/>
              </a:spcBef>
            </a:pPr>
            <a:r>
              <a:rPr b="0" lang="en-US" sz="1100" spc="-1" strike="noStrike">
                <a:solidFill>
                  <a:srgbClr val="ffffff"/>
                </a:solidFill>
                <a:latin typeface="Arial"/>
                <a:ea typeface="Arial Unicode MS"/>
              </a:rPr>
              <a:t>HTTPS</a:t>
            </a:r>
            <a:endParaRPr b="0" lang="en-US" sz="1100" spc="-1" strike="noStrike">
              <a:latin typeface="Arial"/>
            </a:endParaRPr>
          </a:p>
        </p:txBody>
      </p:sp>
      <p:sp>
        <p:nvSpPr>
          <p:cNvPr id="458" name="CustomShape 60"/>
          <p:cNvSpPr/>
          <p:nvPr/>
        </p:nvSpPr>
        <p:spPr>
          <a:xfrm rot="4003800">
            <a:off x="4116600" y="3555000"/>
            <a:ext cx="365040" cy="167400"/>
          </a:xfrm>
          <a:prstGeom prst="rect">
            <a:avLst/>
          </a:prstGeom>
          <a:noFill/>
          <a:ln>
            <a:noFill/>
          </a:ln>
        </p:spPr>
        <p:style>
          <a:lnRef idx="0"/>
          <a:fillRef idx="0"/>
          <a:effectRef idx="0"/>
          <a:fontRef idx="minor"/>
        </p:style>
        <p:txBody>
          <a:bodyPr wrap="none" lIns="0" rIns="0" tIns="0" bIns="0">
            <a:spAutoFit/>
          </a:bodyPr>
          <a:p>
            <a:pPr>
              <a:lnSpc>
                <a:spcPct val="100000"/>
              </a:lnSpc>
              <a:spcBef>
                <a:spcPts val="550"/>
              </a:spcBef>
            </a:pPr>
            <a:r>
              <a:rPr b="0" lang="en-US" sz="1100" spc="-1" strike="noStrike">
                <a:solidFill>
                  <a:srgbClr val="ffffff"/>
                </a:solidFill>
                <a:latin typeface="Arial"/>
                <a:ea typeface="Arial Unicode MS"/>
              </a:rPr>
              <a:t>HTTP</a:t>
            </a:r>
            <a:endParaRPr b="0" lang="en-US" sz="1100" spc="-1" strike="noStrike">
              <a:latin typeface="Arial"/>
            </a:endParaRPr>
          </a:p>
        </p:txBody>
      </p:sp>
      <p:sp>
        <p:nvSpPr>
          <p:cNvPr id="459" name="CustomShape 61"/>
          <p:cNvSpPr/>
          <p:nvPr/>
        </p:nvSpPr>
        <p:spPr>
          <a:xfrm rot="4845600">
            <a:off x="7688520" y="3538080"/>
            <a:ext cx="365040" cy="167400"/>
          </a:xfrm>
          <a:prstGeom prst="rect">
            <a:avLst/>
          </a:prstGeom>
          <a:noFill/>
          <a:ln>
            <a:noFill/>
          </a:ln>
        </p:spPr>
        <p:style>
          <a:lnRef idx="0"/>
          <a:fillRef idx="0"/>
          <a:effectRef idx="0"/>
          <a:fontRef idx="minor"/>
        </p:style>
        <p:txBody>
          <a:bodyPr wrap="none" lIns="0" rIns="0" tIns="0" bIns="0">
            <a:spAutoFit/>
          </a:bodyPr>
          <a:p>
            <a:pPr>
              <a:lnSpc>
                <a:spcPct val="100000"/>
              </a:lnSpc>
              <a:spcBef>
                <a:spcPts val="550"/>
              </a:spcBef>
            </a:pPr>
            <a:r>
              <a:rPr b="0" lang="en-US" sz="1100" spc="-1" strike="noStrike">
                <a:solidFill>
                  <a:srgbClr val="ffffff"/>
                </a:solidFill>
                <a:latin typeface="Arial"/>
                <a:ea typeface="Arial Unicode MS"/>
              </a:rPr>
              <a:t>HTTP</a:t>
            </a:r>
            <a:endParaRPr b="0" lang="en-US" sz="1100" spc="-1" strike="noStrike">
              <a:latin typeface="Arial"/>
            </a:endParaRPr>
          </a:p>
        </p:txBody>
      </p:sp>
      <p:sp>
        <p:nvSpPr>
          <p:cNvPr id="460" name="CustomShape 62"/>
          <p:cNvSpPr/>
          <p:nvPr/>
        </p:nvSpPr>
        <p:spPr>
          <a:xfrm rot="20241000">
            <a:off x="6600960" y="3634560"/>
            <a:ext cx="365400" cy="167400"/>
          </a:xfrm>
          <a:prstGeom prst="rect">
            <a:avLst/>
          </a:prstGeom>
          <a:noFill/>
          <a:ln>
            <a:noFill/>
          </a:ln>
        </p:spPr>
        <p:style>
          <a:lnRef idx="0"/>
          <a:fillRef idx="0"/>
          <a:effectRef idx="0"/>
          <a:fontRef idx="minor"/>
        </p:style>
        <p:txBody>
          <a:bodyPr wrap="none" lIns="0" rIns="0" tIns="0" bIns="0">
            <a:spAutoFit/>
          </a:bodyPr>
          <a:p>
            <a:pPr>
              <a:lnSpc>
                <a:spcPct val="100000"/>
              </a:lnSpc>
              <a:spcBef>
                <a:spcPts val="550"/>
              </a:spcBef>
            </a:pPr>
            <a:r>
              <a:rPr b="0" lang="en-US" sz="1100" spc="-1" strike="noStrike">
                <a:solidFill>
                  <a:srgbClr val="ffffff"/>
                </a:solidFill>
                <a:latin typeface="Arial"/>
                <a:ea typeface="Arial Unicode MS"/>
              </a:rPr>
              <a:t>HTTP</a:t>
            </a:r>
            <a:endParaRPr b="0" lang="en-US" sz="1100" spc="-1" strike="noStrike">
              <a:latin typeface="Arial"/>
            </a:endParaRPr>
          </a:p>
        </p:txBody>
      </p:sp>
      <p:grpSp>
        <p:nvGrpSpPr>
          <p:cNvPr id="461" name="Group 63"/>
          <p:cNvGrpSpPr/>
          <p:nvPr/>
        </p:nvGrpSpPr>
        <p:grpSpPr>
          <a:xfrm>
            <a:off x="7644240" y="5029200"/>
            <a:ext cx="402480" cy="347400"/>
            <a:chOff x="7644240" y="5029200"/>
            <a:chExt cx="402480" cy="347400"/>
          </a:xfrm>
        </p:grpSpPr>
        <p:grpSp>
          <p:nvGrpSpPr>
            <p:cNvPr id="462" name="Group 64"/>
            <p:cNvGrpSpPr/>
            <p:nvPr/>
          </p:nvGrpSpPr>
          <p:grpSpPr>
            <a:xfrm>
              <a:off x="7644240" y="5029200"/>
              <a:ext cx="402480" cy="347400"/>
              <a:chOff x="7644240" y="5029200"/>
              <a:chExt cx="402480" cy="347400"/>
            </a:xfrm>
          </p:grpSpPr>
          <p:sp>
            <p:nvSpPr>
              <p:cNvPr id="463" name="CustomShape 65"/>
              <p:cNvSpPr/>
              <p:nvPr/>
            </p:nvSpPr>
            <p:spPr>
              <a:xfrm>
                <a:off x="7644240" y="5029200"/>
                <a:ext cx="402480" cy="60840"/>
              </a:xfrm>
              <a:prstGeom prst="ellipse">
                <a:avLst/>
              </a:prstGeom>
              <a:noFill/>
              <a:ln w="25560">
                <a:solidFill>
                  <a:schemeClr val="tx1"/>
                </a:solidFill>
                <a:miter/>
              </a:ln>
            </p:spPr>
            <p:style>
              <a:lnRef idx="0"/>
              <a:fillRef idx="0"/>
              <a:effectRef idx="0"/>
              <a:fontRef idx="minor"/>
            </p:style>
          </p:sp>
          <p:sp>
            <p:nvSpPr>
              <p:cNvPr id="464" name="Line 66"/>
              <p:cNvSpPr/>
              <p:nvPr/>
            </p:nvSpPr>
            <p:spPr>
              <a:xfrm>
                <a:off x="7644240" y="505980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465" name="Line 67"/>
              <p:cNvSpPr/>
              <p:nvPr/>
            </p:nvSpPr>
            <p:spPr>
              <a:xfrm>
                <a:off x="8046360" y="505980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466" name="CustomShape 68"/>
              <p:cNvSpPr/>
              <p:nvPr/>
            </p:nvSpPr>
            <p:spPr>
              <a:xfrm rot="5400000">
                <a:off x="7786080" y="5115960"/>
                <a:ext cx="118800" cy="40248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467" name="CustomShape 69"/>
            <p:cNvSpPr/>
            <p:nvPr/>
          </p:nvSpPr>
          <p:spPr>
            <a:xfrm>
              <a:off x="7674120" y="5171400"/>
              <a:ext cx="340920" cy="1818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a:t>
              </a:r>
              <a:r>
                <a:rPr b="0" lang="en-US" sz="600" spc="-1" strike="noStrike">
                  <a:solidFill>
                    <a:srgbClr val="ffffff"/>
                  </a:solidFill>
                  <a:latin typeface="Arial"/>
                  <a:ea typeface="Arial Unicode MS"/>
                </a:rPr>
                <a:t>goD</a:t>
              </a:r>
              <a:r>
                <a:rPr b="0" lang="en-US" sz="600" spc="-1" strike="noStrike">
                  <a:solidFill>
                    <a:srgbClr val="ffffff"/>
                  </a:solidFill>
                  <a:latin typeface="Arial"/>
                  <a:ea typeface="Arial Unicode MS"/>
                </a:rPr>
                <a:t>B</a:t>
              </a:r>
              <a:br/>
              <a:r>
                <a:rPr b="0" lang="en-US" sz="600" spc="-1" strike="noStrike">
                  <a:solidFill>
                    <a:srgbClr val="ffffff"/>
                  </a:solidFill>
                  <a:latin typeface="Arial"/>
                  <a:ea typeface="Arial Unicode MS"/>
                </a:rPr>
                <a:t>”repli</a:t>
              </a:r>
              <a:r>
                <a:rPr b="0" lang="en-US" sz="600" spc="-1" strike="noStrike">
                  <a:solidFill>
                    <a:srgbClr val="ffffff"/>
                  </a:solidFill>
                  <a:latin typeface="Arial"/>
                  <a:ea typeface="Arial Unicode MS"/>
                </a:rPr>
                <a:t>ca”</a:t>
              </a:r>
              <a:endParaRPr b="0" lang="en-US" sz="600" spc="-1" strike="noStrike">
                <a:latin typeface="Arial"/>
              </a:endParaRPr>
            </a:p>
          </p:txBody>
        </p:sp>
      </p:grpSp>
      <p:grpSp>
        <p:nvGrpSpPr>
          <p:cNvPr id="468" name="Group 70"/>
          <p:cNvGrpSpPr/>
          <p:nvPr/>
        </p:nvGrpSpPr>
        <p:grpSpPr>
          <a:xfrm>
            <a:off x="5724000" y="5029200"/>
            <a:ext cx="402480" cy="347400"/>
            <a:chOff x="5724000" y="5029200"/>
            <a:chExt cx="402480" cy="347400"/>
          </a:xfrm>
        </p:grpSpPr>
        <p:grpSp>
          <p:nvGrpSpPr>
            <p:cNvPr id="469" name="Group 71"/>
            <p:cNvGrpSpPr/>
            <p:nvPr/>
          </p:nvGrpSpPr>
          <p:grpSpPr>
            <a:xfrm>
              <a:off x="5724000" y="5029200"/>
              <a:ext cx="402480" cy="347400"/>
              <a:chOff x="5724000" y="5029200"/>
              <a:chExt cx="402480" cy="347400"/>
            </a:xfrm>
          </p:grpSpPr>
          <p:sp>
            <p:nvSpPr>
              <p:cNvPr id="470" name="CustomShape 72"/>
              <p:cNvSpPr/>
              <p:nvPr/>
            </p:nvSpPr>
            <p:spPr>
              <a:xfrm>
                <a:off x="5724000" y="5029200"/>
                <a:ext cx="402480" cy="60840"/>
              </a:xfrm>
              <a:prstGeom prst="ellipse">
                <a:avLst/>
              </a:prstGeom>
              <a:noFill/>
              <a:ln w="25560">
                <a:solidFill>
                  <a:schemeClr val="tx1"/>
                </a:solidFill>
                <a:miter/>
              </a:ln>
            </p:spPr>
            <p:style>
              <a:lnRef idx="0"/>
              <a:fillRef idx="0"/>
              <a:effectRef idx="0"/>
              <a:fontRef idx="minor"/>
            </p:style>
          </p:sp>
          <p:sp>
            <p:nvSpPr>
              <p:cNvPr id="471" name="Line 73"/>
              <p:cNvSpPr/>
              <p:nvPr/>
            </p:nvSpPr>
            <p:spPr>
              <a:xfrm>
                <a:off x="5724000" y="505980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472" name="Line 74"/>
              <p:cNvSpPr/>
              <p:nvPr/>
            </p:nvSpPr>
            <p:spPr>
              <a:xfrm>
                <a:off x="6126120" y="505980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473" name="CustomShape 75"/>
              <p:cNvSpPr/>
              <p:nvPr/>
            </p:nvSpPr>
            <p:spPr>
              <a:xfrm rot="5400000">
                <a:off x="5865840" y="5115960"/>
                <a:ext cx="118800" cy="40248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474" name="CustomShape 76"/>
            <p:cNvSpPr/>
            <p:nvPr/>
          </p:nvSpPr>
          <p:spPr>
            <a:xfrm>
              <a:off x="5753880" y="5171400"/>
              <a:ext cx="340920" cy="1818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a:t>
              </a:r>
              <a:r>
                <a:rPr b="0" lang="en-US" sz="600" spc="-1" strike="noStrike">
                  <a:solidFill>
                    <a:srgbClr val="ffffff"/>
                  </a:solidFill>
                  <a:latin typeface="Arial"/>
                  <a:ea typeface="Arial Unicode MS"/>
                </a:rPr>
                <a:t>o</a:t>
              </a:r>
              <a:r>
                <a:rPr b="0" lang="en-US" sz="600" spc="-1" strike="noStrike">
                  <a:solidFill>
                    <a:srgbClr val="ffffff"/>
                  </a:solidFill>
                  <a:latin typeface="Arial"/>
                  <a:ea typeface="Arial Unicode MS"/>
                </a:rPr>
                <a:t>n</a:t>
              </a:r>
              <a:r>
                <a:rPr b="0" lang="en-US" sz="600" spc="-1" strike="noStrike">
                  <a:solidFill>
                    <a:srgbClr val="ffffff"/>
                  </a:solidFill>
                  <a:latin typeface="Arial"/>
                  <a:ea typeface="Arial Unicode MS"/>
                </a:rPr>
                <a:t>g</a:t>
              </a:r>
              <a:r>
                <a:rPr b="0" lang="en-US" sz="600" spc="-1" strike="noStrike">
                  <a:solidFill>
                    <a:srgbClr val="ffffff"/>
                  </a:solidFill>
                  <a:latin typeface="Arial"/>
                  <a:ea typeface="Arial Unicode MS"/>
                </a:rPr>
                <a:t>o</a:t>
              </a:r>
              <a:r>
                <a:rPr b="0" lang="en-US" sz="600" spc="-1" strike="noStrike">
                  <a:solidFill>
                    <a:srgbClr val="ffffff"/>
                  </a:solidFill>
                  <a:latin typeface="Arial"/>
                  <a:ea typeface="Arial Unicode MS"/>
                </a:rPr>
                <a:t>D</a:t>
              </a:r>
              <a:r>
                <a:rPr b="0" lang="en-US" sz="600" spc="-1" strike="noStrike">
                  <a:solidFill>
                    <a:srgbClr val="ffffff"/>
                  </a:solidFill>
                  <a:latin typeface="Arial"/>
                  <a:ea typeface="Arial Unicode MS"/>
                </a:rPr>
                <a:t>B</a:t>
              </a:r>
              <a:br/>
              <a:r>
                <a:rPr b="0" lang="en-US" sz="600" spc="-1" strike="noStrike">
                  <a:solidFill>
                    <a:srgbClr val="ffffff"/>
                  </a:solidFill>
                  <a:latin typeface="Arial"/>
                  <a:ea typeface="Arial Unicode MS"/>
                </a:rPr>
                <a:t>”</a:t>
              </a:r>
              <a:r>
                <a:rPr b="0" lang="en-US" sz="600" spc="-1" strike="noStrike">
                  <a:solidFill>
                    <a:srgbClr val="ffffff"/>
                  </a:solidFill>
                  <a:latin typeface="Arial"/>
                  <a:ea typeface="Arial Unicode MS"/>
                </a:rPr>
                <a:t>r</a:t>
              </a:r>
              <a:r>
                <a:rPr b="0" lang="en-US" sz="600" spc="-1" strike="noStrike">
                  <a:solidFill>
                    <a:srgbClr val="ffffff"/>
                  </a:solidFill>
                  <a:latin typeface="Arial"/>
                  <a:ea typeface="Arial Unicode MS"/>
                </a:rPr>
                <a:t>e</a:t>
              </a:r>
              <a:r>
                <a:rPr b="0" lang="en-US" sz="600" spc="-1" strike="noStrike">
                  <a:solidFill>
                    <a:srgbClr val="ffffff"/>
                  </a:solidFill>
                  <a:latin typeface="Arial"/>
                  <a:ea typeface="Arial Unicode MS"/>
                </a:rPr>
                <a:t>p</a:t>
              </a:r>
              <a:r>
                <a:rPr b="0" lang="en-US" sz="600" spc="-1" strike="noStrike">
                  <a:solidFill>
                    <a:srgbClr val="ffffff"/>
                  </a:solidFill>
                  <a:latin typeface="Arial"/>
                  <a:ea typeface="Arial Unicode MS"/>
                </a:rPr>
                <a:t>l</a:t>
              </a:r>
              <a:r>
                <a:rPr b="0" lang="en-US" sz="600" spc="-1" strike="noStrike">
                  <a:solidFill>
                    <a:srgbClr val="ffffff"/>
                  </a:solidFill>
                  <a:latin typeface="Arial"/>
                  <a:ea typeface="Arial Unicode MS"/>
                </a:rPr>
                <a:t>i</a:t>
              </a:r>
              <a:r>
                <a:rPr b="0" lang="en-US" sz="600" spc="-1" strike="noStrike">
                  <a:solidFill>
                    <a:srgbClr val="ffffff"/>
                  </a:solidFill>
                  <a:latin typeface="Arial"/>
                  <a:ea typeface="Arial Unicode MS"/>
                </a:rPr>
                <a:t>c</a:t>
              </a:r>
              <a:r>
                <a:rPr b="0" lang="en-US" sz="600" spc="-1" strike="noStrike">
                  <a:solidFill>
                    <a:srgbClr val="ffffff"/>
                  </a:solidFill>
                  <a:latin typeface="Arial"/>
                  <a:ea typeface="Arial Unicode MS"/>
                </a:rPr>
                <a:t>a</a:t>
              </a:r>
              <a:r>
                <a:rPr b="0" lang="en-US" sz="600" spc="-1" strike="noStrike">
                  <a:solidFill>
                    <a:srgbClr val="ffffff"/>
                  </a:solidFill>
                  <a:latin typeface="Arial"/>
                  <a:ea typeface="Arial Unicode MS"/>
                </a:rPr>
                <a:t>”</a:t>
              </a:r>
              <a:endParaRPr b="0" lang="en-US" sz="600" spc="-1" strike="noStrike">
                <a:latin typeface="Arial"/>
              </a:endParaRPr>
            </a:p>
          </p:txBody>
        </p:sp>
      </p:grpSp>
      <p:grpSp>
        <p:nvGrpSpPr>
          <p:cNvPr id="475" name="Group 77"/>
          <p:cNvGrpSpPr/>
          <p:nvPr/>
        </p:nvGrpSpPr>
        <p:grpSpPr>
          <a:xfrm>
            <a:off x="9052560" y="1199880"/>
            <a:ext cx="815400" cy="1004760"/>
            <a:chOff x="9052560" y="1199880"/>
            <a:chExt cx="815400" cy="1004760"/>
          </a:xfrm>
        </p:grpSpPr>
        <p:grpSp>
          <p:nvGrpSpPr>
            <p:cNvPr id="476" name="Group 78"/>
            <p:cNvGrpSpPr/>
            <p:nvPr/>
          </p:nvGrpSpPr>
          <p:grpSpPr>
            <a:xfrm>
              <a:off x="9052560" y="1199880"/>
              <a:ext cx="815400" cy="1004760"/>
              <a:chOff x="9052560" y="1199880"/>
              <a:chExt cx="815400" cy="1004760"/>
            </a:xfrm>
          </p:grpSpPr>
          <p:sp>
            <p:nvSpPr>
              <p:cNvPr id="477" name="CustomShape 79"/>
              <p:cNvSpPr/>
              <p:nvPr/>
            </p:nvSpPr>
            <p:spPr>
              <a:xfrm>
                <a:off x="9052560" y="1199880"/>
                <a:ext cx="815040" cy="176040"/>
              </a:xfrm>
              <a:prstGeom prst="ellipse">
                <a:avLst/>
              </a:prstGeom>
              <a:noFill/>
              <a:ln w="25560">
                <a:solidFill>
                  <a:schemeClr val="tx1"/>
                </a:solidFill>
                <a:miter/>
              </a:ln>
            </p:spPr>
            <p:style>
              <a:lnRef idx="0"/>
              <a:fillRef idx="0"/>
              <a:effectRef idx="0"/>
              <a:fontRef idx="minor"/>
            </p:style>
          </p:sp>
          <p:sp>
            <p:nvSpPr>
              <p:cNvPr id="478" name="Line 80"/>
              <p:cNvSpPr/>
              <p:nvPr/>
            </p:nvSpPr>
            <p:spPr>
              <a:xfrm>
                <a:off x="9052560" y="1287720"/>
                <a:ext cx="0" cy="7542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479" name="Line 81"/>
              <p:cNvSpPr/>
              <p:nvPr/>
            </p:nvSpPr>
            <p:spPr>
              <a:xfrm>
                <a:off x="9867600" y="1287720"/>
                <a:ext cx="0" cy="7542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480" name="CustomShape 82"/>
              <p:cNvSpPr/>
              <p:nvPr/>
            </p:nvSpPr>
            <p:spPr>
              <a:xfrm rot="5400000">
                <a:off x="9289080" y="1625760"/>
                <a:ext cx="342360" cy="81504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481" name="CustomShape 83"/>
            <p:cNvSpPr/>
            <p:nvPr/>
          </p:nvSpPr>
          <p:spPr>
            <a:xfrm>
              <a:off x="9172800" y="1610640"/>
              <a:ext cx="577080" cy="2746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451"/>
                </a:spcBef>
              </a:pPr>
              <a:r>
                <a:rPr b="0" lang="en-US" sz="900" spc="-1" strike="noStrike">
                  <a:solidFill>
                    <a:srgbClr val="ffffff"/>
                  </a:solidFill>
                  <a:latin typeface="Arial"/>
                  <a:ea typeface="Arial Unicode MS"/>
                </a:rPr>
                <a:t>S3</a:t>
              </a:r>
              <a:br/>
              <a:r>
                <a:rPr b="0" lang="en-US" sz="900" spc="-1" strike="noStrike">
                  <a:solidFill>
                    <a:srgbClr val="ffffff"/>
                  </a:solidFill>
                  <a:latin typeface="Arial"/>
                  <a:ea typeface="Arial Unicode MS"/>
                </a:rPr>
                <a:t>Log </a:t>
              </a:r>
              <a:r>
                <a:rPr b="0" lang="en-US" sz="900" spc="-1" strike="noStrike">
                  <a:solidFill>
                    <a:srgbClr val="ffffff"/>
                  </a:solidFill>
                  <a:latin typeface="Arial"/>
                  <a:ea typeface="Arial Unicode MS"/>
                </a:rPr>
                <a:t>Buc</a:t>
              </a:r>
              <a:r>
                <a:rPr b="0" lang="en-US" sz="900" spc="-1" strike="noStrike">
                  <a:solidFill>
                    <a:srgbClr val="ffffff"/>
                  </a:solidFill>
                  <a:latin typeface="Arial"/>
                  <a:ea typeface="Arial Unicode MS"/>
                </a:rPr>
                <a:t>ket</a:t>
              </a:r>
              <a:endParaRPr b="0" lang="en-US" sz="900" spc="-1" strike="noStrike">
                <a:latin typeface="Arial"/>
              </a:endParaRPr>
            </a:p>
          </p:txBody>
        </p:sp>
      </p:grpSp>
      <p:sp>
        <p:nvSpPr>
          <p:cNvPr id="482" name="CustomShape 84"/>
          <p:cNvSpPr/>
          <p:nvPr/>
        </p:nvSpPr>
        <p:spPr>
          <a:xfrm>
            <a:off x="6952680" y="1711080"/>
            <a:ext cx="2099880" cy="2628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483" name="CustomShape 85"/>
          <p:cNvSpPr/>
          <p:nvPr/>
        </p:nvSpPr>
        <p:spPr>
          <a:xfrm>
            <a:off x="7741800" y="1539720"/>
            <a:ext cx="429480" cy="15156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1000" spc="-1" strike="noStrike">
                <a:solidFill>
                  <a:srgbClr val="ffffff"/>
                </a:solidFill>
                <a:latin typeface="Arial"/>
                <a:ea typeface="Arial Unicode MS"/>
              </a:rPr>
              <a:t>logging</a:t>
            </a:r>
            <a:endParaRPr b="0" lang="en-US" sz="1000" spc="-1" strike="noStrike">
              <a:latin typeface="Arial"/>
            </a:endParaRPr>
          </a:p>
        </p:txBody>
      </p:sp>
      <p:sp>
        <p:nvSpPr>
          <p:cNvPr id="484" name="CustomShape 86"/>
          <p:cNvSpPr/>
          <p:nvPr/>
        </p:nvSpPr>
        <p:spPr>
          <a:xfrm flipH="1">
            <a:off x="4480560" y="3415680"/>
            <a:ext cx="3264480" cy="81864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485" name="CustomShape 87"/>
          <p:cNvSpPr/>
          <p:nvPr/>
        </p:nvSpPr>
        <p:spPr>
          <a:xfrm rot="20926200">
            <a:off x="4937760" y="3882960"/>
            <a:ext cx="365400" cy="167400"/>
          </a:xfrm>
          <a:prstGeom prst="rect">
            <a:avLst/>
          </a:prstGeom>
          <a:noFill/>
          <a:ln>
            <a:noFill/>
          </a:ln>
        </p:spPr>
        <p:style>
          <a:lnRef idx="0"/>
          <a:fillRef idx="0"/>
          <a:effectRef idx="0"/>
          <a:fontRef idx="minor"/>
        </p:style>
        <p:txBody>
          <a:bodyPr wrap="none" lIns="0" rIns="0" tIns="0" bIns="0">
            <a:spAutoFit/>
          </a:bodyPr>
          <a:p>
            <a:pPr>
              <a:lnSpc>
                <a:spcPct val="100000"/>
              </a:lnSpc>
              <a:spcBef>
                <a:spcPts val="550"/>
              </a:spcBef>
            </a:pPr>
            <a:r>
              <a:rPr b="0" lang="en-US" sz="1100" spc="-1" strike="noStrike">
                <a:solidFill>
                  <a:srgbClr val="ffffff"/>
                </a:solidFill>
                <a:latin typeface="Arial"/>
                <a:ea typeface="Arial Unicode MS"/>
              </a:rPr>
              <a:t>HTTP</a:t>
            </a:r>
            <a:endParaRPr b="0" lang="en-US" sz="1100" spc="-1" strike="noStrike">
              <a:latin typeface="Arial"/>
            </a:endParaRPr>
          </a:p>
        </p:txBody>
      </p:sp>
      <p:grpSp>
        <p:nvGrpSpPr>
          <p:cNvPr id="486" name="Group 88"/>
          <p:cNvGrpSpPr/>
          <p:nvPr/>
        </p:nvGrpSpPr>
        <p:grpSpPr>
          <a:xfrm>
            <a:off x="4114800" y="5771880"/>
            <a:ext cx="650520" cy="801720"/>
            <a:chOff x="4114800" y="5771880"/>
            <a:chExt cx="650520" cy="801720"/>
          </a:xfrm>
        </p:grpSpPr>
        <p:grpSp>
          <p:nvGrpSpPr>
            <p:cNvPr id="487" name="Group 89"/>
            <p:cNvGrpSpPr/>
            <p:nvPr/>
          </p:nvGrpSpPr>
          <p:grpSpPr>
            <a:xfrm>
              <a:off x="4114800" y="5771880"/>
              <a:ext cx="650520" cy="801720"/>
              <a:chOff x="4114800" y="5771880"/>
              <a:chExt cx="650520" cy="801720"/>
            </a:xfrm>
          </p:grpSpPr>
          <p:sp>
            <p:nvSpPr>
              <p:cNvPr id="488" name="CustomShape 90"/>
              <p:cNvSpPr/>
              <p:nvPr/>
            </p:nvSpPr>
            <p:spPr>
              <a:xfrm>
                <a:off x="4114800" y="5771880"/>
                <a:ext cx="650160" cy="140400"/>
              </a:xfrm>
              <a:prstGeom prst="ellipse">
                <a:avLst/>
              </a:prstGeom>
              <a:noFill/>
              <a:ln w="25560">
                <a:solidFill>
                  <a:schemeClr val="tx1"/>
                </a:solidFill>
                <a:miter/>
              </a:ln>
            </p:spPr>
            <p:style>
              <a:lnRef idx="0"/>
              <a:fillRef idx="0"/>
              <a:effectRef idx="0"/>
              <a:fontRef idx="minor"/>
            </p:style>
          </p:sp>
          <p:sp>
            <p:nvSpPr>
              <p:cNvPr id="489" name="Line 91"/>
              <p:cNvSpPr/>
              <p:nvPr/>
            </p:nvSpPr>
            <p:spPr>
              <a:xfrm>
                <a:off x="4114800" y="5842080"/>
                <a:ext cx="0" cy="60156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490" name="Line 92"/>
              <p:cNvSpPr/>
              <p:nvPr/>
            </p:nvSpPr>
            <p:spPr>
              <a:xfrm>
                <a:off x="4764960" y="5842080"/>
                <a:ext cx="0" cy="60156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491" name="CustomShape 93"/>
              <p:cNvSpPr/>
              <p:nvPr/>
            </p:nvSpPr>
            <p:spPr>
              <a:xfrm rot="5400000">
                <a:off x="4303440" y="6111720"/>
                <a:ext cx="273240" cy="65016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492" name="CustomShape 94"/>
            <p:cNvSpPr/>
            <p:nvPr/>
          </p:nvSpPr>
          <p:spPr>
            <a:xfrm>
              <a:off x="4185720" y="6099480"/>
              <a:ext cx="508680" cy="273960"/>
            </a:xfrm>
            <a:prstGeom prst="rect">
              <a:avLst/>
            </a:prstGeom>
            <a:noFill/>
            <a:ln>
              <a:noFill/>
            </a:ln>
          </p:spPr>
          <p:style>
            <a:lnRef idx="0"/>
            <a:fillRef idx="0"/>
            <a:effectRef idx="0"/>
            <a:fontRef idx="minor"/>
          </p:style>
        </p:sp>
      </p:grpSp>
      <p:grpSp>
        <p:nvGrpSpPr>
          <p:cNvPr id="493" name="Group 95"/>
          <p:cNvGrpSpPr/>
          <p:nvPr/>
        </p:nvGrpSpPr>
        <p:grpSpPr>
          <a:xfrm>
            <a:off x="4196160" y="5837400"/>
            <a:ext cx="650520" cy="801720"/>
            <a:chOff x="4196160" y="5837400"/>
            <a:chExt cx="650520" cy="801720"/>
          </a:xfrm>
        </p:grpSpPr>
        <p:grpSp>
          <p:nvGrpSpPr>
            <p:cNvPr id="494" name="Group 96"/>
            <p:cNvGrpSpPr/>
            <p:nvPr/>
          </p:nvGrpSpPr>
          <p:grpSpPr>
            <a:xfrm>
              <a:off x="4196160" y="5837400"/>
              <a:ext cx="650520" cy="801720"/>
              <a:chOff x="4196160" y="5837400"/>
              <a:chExt cx="650520" cy="801720"/>
            </a:xfrm>
          </p:grpSpPr>
          <p:sp>
            <p:nvSpPr>
              <p:cNvPr id="495" name="CustomShape 97"/>
              <p:cNvSpPr/>
              <p:nvPr/>
            </p:nvSpPr>
            <p:spPr>
              <a:xfrm>
                <a:off x="4196160" y="5837400"/>
                <a:ext cx="650160" cy="140400"/>
              </a:xfrm>
              <a:prstGeom prst="ellipse">
                <a:avLst/>
              </a:prstGeom>
              <a:noFill/>
              <a:ln w="25560">
                <a:solidFill>
                  <a:schemeClr val="tx1"/>
                </a:solidFill>
                <a:miter/>
              </a:ln>
            </p:spPr>
            <p:style>
              <a:lnRef idx="0"/>
              <a:fillRef idx="0"/>
              <a:effectRef idx="0"/>
              <a:fontRef idx="minor"/>
            </p:style>
          </p:sp>
          <p:sp>
            <p:nvSpPr>
              <p:cNvPr id="496" name="Line 98"/>
              <p:cNvSpPr/>
              <p:nvPr/>
            </p:nvSpPr>
            <p:spPr>
              <a:xfrm>
                <a:off x="4196160" y="5907600"/>
                <a:ext cx="0" cy="60156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497" name="Line 99"/>
              <p:cNvSpPr/>
              <p:nvPr/>
            </p:nvSpPr>
            <p:spPr>
              <a:xfrm>
                <a:off x="4846320" y="5907600"/>
                <a:ext cx="0" cy="60156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498" name="CustomShape 100"/>
              <p:cNvSpPr/>
              <p:nvPr/>
            </p:nvSpPr>
            <p:spPr>
              <a:xfrm rot="5400000">
                <a:off x="4384800" y="6177240"/>
                <a:ext cx="273240" cy="65016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499" name="CustomShape 101"/>
            <p:cNvSpPr/>
            <p:nvPr/>
          </p:nvSpPr>
          <p:spPr>
            <a:xfrm>
              <a:off x="4267080" y="6165000"/>
              <a:ext cx="508680" cy="273960"/>
            </a:xfrm>
            <a:prstGeom prst="rect">
              <a:avLst/>
            </a:prstGeom>
            <a:noFill/>
            <a:ln>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0" name="TextShape 1"/>
          <p:cNvSpPr txBox="1"/>
          <p:nvPr/>
        </p:nvSpPr>
        <p:spPr>
          <a:xfrm>
            <a:off x="504000" y="504000"/>
            <a:ext cx="11186280" cy="369000"/>
          </a:xfrm>
          <a:prstGeom prst="rect">
            <a:avLst/>
          </a:prstGeom>
          <a:noFill/>
          <a:ln>
            <a:noFill/>
          </a:ln>
        </p:spPr>
        <p:txBody>
          <a:bodyPr lIns="0" rIns="0" tIns="0" bIns="0">
            <a:noAutofit/>
          </a:bodyPr>
          <a:p>
            <a:pPr>
              <a:lnSpc>
                <a:spcPct val="100000"/>
              </a:lnSpc>
            </a:pPr>
            <a:r>
              <a:rPr b="1" lang="en-US" sz="2400" spc="-1" strike="noStrike">
                <a:solidFill>
                  <a:srgbClr val="ffffff"/>
                </a:solidFill>
                <a:latin typeface="Arial"/>
              </a:rPr>
              <a:t>Multi-Instance Set-Up with Master and Replica on Shared Instances</a:t>
            </a:r>
            <a:endParaRPr b="0" lang="de-DE" sz="2400" spc="-1" strike="noStrike">
              <a:solidFill>
                <a:srgbClr val="ffffff"/>
              </a:solidFill>
              <a:latin typeface="Arial"/>
            </a:endParaRPr>
          </a:p>
        </p:txBody>
      </p:sp>
      <p:sp>
        <p:nvSpPr>
          <p:cNvPr id="501" name="CustomShape 2"/>
          <p:cNvSpPr/>
          <p:nvPr/>
        </p:nvSpPr>
        <p:spPr>
          <a:xfrm>
            <a:off x="754200" y="3108960"/>
            <a:ext cx="4640760" cy="2651760"/>
          </a:xfrm>
          <a:prstGeom prst="rect">
            <a:avLst/>
          </a:prstGeom>
          <a:noFill/>
          <a:ln w="25560">
            <a:solidFill>
              <a:schemeClr val="tx1"/>
            </a:solidFill>
            <a:miter/>
          </a:ln>
        </p:spPr>
        <p:style>
          <a:lnRef idx="0"/>
          <a:fillRef idx="0"/>
          <a:effectRef idx="0"/>
          <a:fontRef idx="minor"/>
        </p:style>
      </p:sp>
      <p:grpSp>
        <p:nvGrpSpPr>
          <p:cNvPr id="502" name="Group 3"/>
          <p:cNvGrpSpPr/>
          <p:nvPr/>
        </p:nvGrpSpPr>
        <p:grpSpPr>
          <a:xfrm>
            <a:off x="5120640" y="5928840"/>
            <a:ext cx="870480" cy="654840"/>
            <a:chOff x="5120640" y="5928840"/>
            <a:chExt cx="870480" cy="654840"/>
          </a:xfrm>
        </p:grpSpPr>
        <p:grpSp>
          <p:nvGrpSpPr>
            <p:cNvPr id="503" name="Group 4"/>
            <p:cNvGrpSpPr/>
            <p:nvPr/>
          </p:nvGrpSpPr>
          <p:grpSpPr>
            <a:xfrm>
              <a:off x="5120640" y="5928840"/>
              <a:ext cx="870480" cy="654840"/>
              <a:chOff x="5120640" y="5928840"/>
              <a:chExt cx="870480" cy="654840"/>
            </a:xfrm>
          </p:grpSpPr>
          <p:sp>
            <p:nvSpPr>
              <p:cNvPr id="504" name="CustomShape 5"/>
              <p:cNvSpPr/>
              <p:nvPr/>
            </p:nvSpPr>
            <p:spPr>
              <a:xfrm>
                <a:off x="5120640" y="5928840"/>
                <a:ext cx="870480" cy="114840"/>
              </a:xfrm>
              <a:prstGeom prst="ellipse">
                <a:avLst/>
              </a:prstGeom>
              <a:noFill/>
              <a:ln w="25560">
                <a:solidFill>
                  <a:schemeClr val="tx1"/>
                </a:solidFill>
                <a:miter/>
              </a:ln>
            </p:spPr>
            <p:style>
              <a:lnRef idx="0"/>
              <a:fillRef idx="0"/>
              <a:effectRef idx="0"/>
              <a:fontRef idx="minor"/>
            </p:style>
          </p:sp>
          <p:sp>
            <p:nvSpPr>
              <p:cNvPr id="505" name="Line 6"/>
              <p:cNvSpPr/>
              <p:nvPr/>
            </p:nvSpPr>
            <p:spPr>
              <a:xfrm>
                <a:off x="5120640" y="598608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506" name="Line 7"/>
              <p:cNvSpPr/>
              <p:nvPr/>
            </p:nvSpPr>
            <p:spPr>
              <a:xfrm>
                <a:off x="5991120" y="598608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507" name="CustomShape 8"/>
              <p:cNvSpPr/>
              <p:nvPr/>
            </p:nvSpPr>
            <p:spPr>
              <a:xfrm rot="5400000">
                <a:off x="5444280" y="6036840"/>
                <a:ext cx="223200" cy="87012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508" name="CustomShape 9"/>
            <p:cNvSpPr/>
            <p:nvPr/>
          </p:nvSpPr>
          <p:spPr>
            <a:xfrm>
              <a:off x="5152680" y="6196320"/>
              <a:ext cx="806040" cy="3042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000" spc="-1" strike="noStrike">
                  <a:solidFill>
                    <a:srgbClr val="ffffff"/>
                  </a:solidFill>
                  <a:latin typeface="Arial"/>
                  <a:ea typeface="Arial Unicode MS"/>
                </a:rPr>
                <a:t>       </a:t>
              </a:r>
              <a:r>
                <a:rPr b="0" lang="en-US" sz="1000" spc="-1" strike="noStrike">
                  <a:solidFill>
                    <a:srgbClr val="ffffff"/>
                  </a:solidFill>
                  <a:latin typeface="Arial"/>
                  <a:ea typeface="Arial Unicode MS"/>
                </a:rPr>
                <a:t>MongoDB</a:t>
              </a:r>
              <a:br/>
              <a:r>
                <a:rPr b="0" lang="en-US" sz="1000" spc="-1" strike="noStrike">
                  <a:solidFill>
                    <a:srgbClr val="ffffff"/>
                  </a:solidFill>
                  <a:latin typeface="Arial"/>
                  <a:ea typeface="Arial Unicode MS"/>
                </a:rPr>
                <a:t>     ”live”</a:t>
              </a:r>
              <a:endParaRPr b="0" lang="en-US" sz="1000" spc="-1" strike="noStrike">
                <a:latin typeface="Arial"/>
              </a:endParaRPr>
            </a:p>
          </p:txBody>
        </p:sp>
      </p:grpSp>
      <p:sp>
        <p:nvSpPr>
          <p:cNvPr id="509" name="CustomShape 10"/>
          <p:cNvSpPr/>
          <p:nvPr/>
        </p:nvSpPr>
        <p:spPr>
          <a:xfrm>
            <a:off x="4476960" y="3130560"/>
            <a:ext cx="801000" cy="1213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800" spc="-1" strike="noStrike">
                <a:solidFill>
                  <a:srgbClr val="ffffff"/>
                </a:solidFill>
                <a:latin typeface="Arial"/>
                <a:ea typeface="Arial Unicode MS"/>
              </a:rPr>
              <a:t> </a:t>
            </a:r>
            <a:r>
              <a:rPr b="0" lang="en-US" sz="800" spc="-1" strike="noStrike">
                <a:solidFill>
                  <a:srgbClr val="ffffff"/>
                </a:solidFill>
                <a:latin typeface="Arial"/>
                <a:ea typeface="Arial Unicode MS"/>
              </a:rPr>
              <a:t>Multi-instance #1</a:t>
            </a:r>
            <a:endParaRPr b="0" lang="en-US" sz="800" spc="-1" strike="noStrike">
              <a:latin typeface="Arial"/>
            </a:endParaRPr>
          </a:p>
        </p:txBody>
      </p:sp>
      <p:sp>
        <p:nvSpPr>
          <p:cNvPr id="510" name="CustomShape 11"/>
          <p:cNvSpPr/>
          <p:nvPr/>
        </p:nvSpPr>
        <p:spPr>
          <a:xfrm>
            <a:off x="1009800" y="3484080"/>
            <a:ext cx="1104480" cy="1142640"/>
          </a:xfrm>
          <a:prstGeom prst="rect">
            <a:avLst/>
          </a:prstGeom>
          <a:noFill/>
          <a:ln w="25560">
            <a:solidFill>
              <a:schemeClr val="tx1"/>
            </a:solidFill>
            <a:miter/>
          </a:ln>
        </p:spPr>
        <p:style>
          <a:lnRef idx="0"/>
          <a:fillRef idx="0"/>
          <a:effectRef idx="0"/>
          <a:fontRef idx="minor"/>
        </p:style>
      </p:sp>
      <p:sp>
        <p:nvSpPr>
          <p:cNvPr id="511" name="CustomShape 12"/>
          <p:cNvSpPr/>
          <p:nvPr/>
        </p:nvSpPr>
        <p:spPr>
          <a:xfrm>
            <a:off x="1757520" y="3484080"/>
            <a:ext cx="235800" cy="12204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800" spc="-1" strike="noStrike">
                <a:solidFill>
                  <a:srgbClr val="ffffff"/>
                </a:solidFill>
                <a:latin typeface="Arial"/>
                <a:ea typeface="Arial Unicode MS"/>
              </a:rPr>
              <a:t> </a:t>
            </a:r>
            <a:r>
              <a:rPr b="0" lang="en-US" sz="800" spc="-1" strike="noStrike">
                <a:solidFill>
                  <a:srgbClr val="ffffff"/>
                </a:solidFill>
                <a:latin typeface="Arial"/>
                <a:ea typeface="Arial Unicode MS"/>
              </a:rPr>
              <a:t>JVM</a:t>
            </a:r>
            <a:endParaRPr b="0" lang="en-US" sz="800" spc="-1" strike="noStrike">
              <a:latin typeface="Arial"/>
            </a:endParaRPr>
          </a:p>
        </p:txBody>
      </p:sp>
      <p:sp>
        <p:nvSpPr>
          <p:cNvPr id="512" name="CustomShape 13"/>
          <p:cNvSpPr/>
          <p:nvPr/>
        </p:nvSpPr>
        <p:spPr>
          <a:xfrm>
            <a:off x="1181160" y="3836520"/>
            <a:ext cx="799920" cy="637920"/>
          </a:xfrm>
          <a:prstGeom prst="rect">
            <a:avLst/>
          </a:prstGeom>
          <a:noFill/>
          <a:ln w="25560">
            <a:solidFill>
              <a:schemeClr val="tx1"/>
            </a:solidFill>
            <a:miter/>
          </a:ln>
        </p:spPr>
        <p:style>
          <a:lnRef idx="0"/>
          <a:fillRef idx="0"/>
          <a:effectRef idx="0"/>
          <a:fontRef idx="minor"/>
        </p:style>
      </p:sp>
      <p:sp>
        <p:nvSpPr>
          <p:cNvPr id="513" name="CustomShape 14"/>
          <p:cNvSpPr/>
          <p:nvPr/>
        </p:nvSpPr>
        <p:spPr>
          <a:xfrm>
            <a:off x="1365480" y="3936600"/>
            <a:ext cx="429480" cy="3646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700"/>
              </a:spcBef>
            </a:pPr>
            <a:r>
              <a:rPr b="0" lang="en-US" sz="800" spc="-1" strike="noStrike">
                <a:solidFill>
                  <a:srgbClr val="ffffff"/>
                </a:solidFill>
                <a:latin typeface="Arial"/>
                <a:ea typeface="Arial Unicode MS"/>
              </a:rPr>
              <a:t>A</a:t>
            </a:r>
            <a:br/>
            <a:r>
              <a:rPr b="0" lang="en-US" sz="800" spc="-1" strike="noStrike">
                <a:solidFill>
                  <a:srgbClr val="ffffff"/>
                </a:solidFill>
                <a:latin typeface="Arial"/>
                <a:ea typeface="Arial Unicode MS"/>
              </a:rPr>
              <a:t>master</a:t>
            </a:r>
            <a:br/>
            <a:r>
              <a:rPr b="0" lang="en-US" sz="800" spc="-1" strike="noStrike">
                <a:solidFill>
                  <a:srgbClr val="ffffff"/>
                </a:solidFill>
                <a:latin typeface="Arial"/>
                <a:ea typeface="Arial Unicode MS"/>
              </a:rPr>
              <a:t>port 8888</a:t>
            </a:r>
            <a:endParaRPr b="0" lang="en-US" sz="800" spc="-1" strike="noStrike">
              <a:latin typeface="Arial"/>
            </a:endParaRPr>
          </a:p>
        </p:txBody>
      </p:sp>
      <p:sp>
        <p:nvSpPr>
          <p:cNvPr id="514" name="CustomShape 15"/>
          <p:cNvSpPr/>
          <p:nvPr/>
        </p:nvSpPr>
        <p:spPr>
          <a:xfrm flipH="1" flipV="1">
            <a:off x="1580760" y="4474080"/>
            <a:ext cx="3722400" cy="14691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15" name="CustomShape 16"/>
          <p:cNvSpPr/>
          <p:nvPr/>
        </p:nvSpPr>
        <p:spPr>
          <a:xfrm flipV="1">
            <a:off x="1581120" y="1643040"/>
            <a:ext cx="1893600" cy="219204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16" name="CustomShape 17"/>
          <p:cNvSpPr/>
          <p:nvPr/>
        </p:nvSpPr>
        <p:spPr>
          <a:xfrm>
            <a:off x="2370240" y="3473280"/>
            <a:ext cx="1104480" cy="1142640"/>
          </a:xfrm>
          <a:prstGeom prst="rect">
            <a:avLst/>
          </a:prstGeom>
          <a:noFill/>
          <a:ln w="25560">
            <a:solidFill>
              <a:schemeClr val="tx1"/>
            </a:solidFill>
            <a:miter/>
          </a:ln>
        </p:spPr>
        <p:style>
          <a:lnRef idx="0"/>
          <a:fillRef idx="0"/>
          <a:effectRef idx="0"/>
          <a:fontRef idx="minor"/>
        </p:style>
      </p:sp>
      <p:sp>
        <p:nvSpPr>
          <p:cNvPr id="517" name="CustomShape 18"/>
          <p:cNvSpPr/>
          <p:nvPr/>
        </p:nvSpPr>
        <p:spPr>
          <a:xfrm>
            <a:off x="3117960" y="3473280"/>
            <a:ext cx="235800" cy="12204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800" spc="-1" strike="noStrike">
                <a:solidFill>
                  <a:srgbClr val="ffffff"/>
                </a:solidFill>
                <a:latin typeface="Arial"/>
                <a:ea typeface="Arial Unicode MS"/>
              </a:rPr>
              <a:t> </a:t>
            </a:r>
            <a:r>
              <a:rPr b="0" lang="en-US" sz="800" spc="-1" strike="noStrike">
                <a:solidFill>
                  <a:srgbClr val="ffffff"/>
                </a:solidFill>
                <a:latin typeface="Arial"/>
                <a:ea typeface="Arial Unicode MS"/>
              </a:rPr>
              <a:t>JVM</a:t>
            </a:r>
            <a:endParaRPr b="0" lang="en-US" sz="800" spc="-1" strike="noStrike">
              <a:latin typeface="Arial"/>
            </a:endParaRPr>
          </a:p>
        </p:txBody>
      </p:sp>
      <p:sp>
        <p:nvSpPr>
          <p:cNvPr id="518" name="CustomShape 19"/>
          <p:cNvSpPr/>
          <p:nvPr/>
        </p:nvSpPr>
        <p:spPr>
          <a:xfrm>
            <a:off x="2541600" y="3825720"/>
            <a:ext cx="799920" cy="637920"/>
          </a:xfrm>
          <a:prstGeom prst="rect">
            <a:avLst/>
          </a:prstGeom>
          <a:noFill/>
          <a:ln w="25560">
            <a:solidFill>
              <a:schemeClr val="tx1"/>
            </a:solidFill>
            <a:miter/>
          </a:ln>
        </p:spPr>
        <p:style>
          <a:lnRef idx="0"/>
          <a:fillRef idx="0"/>
          <a:effectRef idx="0"/>
          <a:fontRef idx="minor"/>
        </p:style>
      </p:sp>
      <p:sp>
        <p:nvSpPr>
          <p:cNvPr id="519" name="CustomShape 20"/>
          <p:cNvSpPr/>
          <p:nvPr/>
        </p:nvSpPr>
        <p:spPr>
          <a:xfrm>
            <a:off x="2725920" y="3926160"/>
            <a:ext cx="429480" cy="3646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700"/>
              </a:spcBef>
            </a:pPr>
            <a:r>
              <a:rPr b="0" lang="en-US" sz="800" spc="-1" strike="noStrike">
                <a:solidFill>
                  <a:srgbClr val="ffffff"/>
                </a:solidFill>
                <a:latin typeface="Arial"/>
                <a:ea typeface="Arial Unicode MS"/>
              </a:rPr>
              <a:t>B</a:t>
            </a:r>
            <a:br/>
            <a:r>
              <a:rPr b="0" lang="en-US" sz="800" spc="-1" strike="noStrike">
                <a:solidFill>
                  <a:srgbClr val="ffffff"/>
                </a:solidFill>
                <a:latin typeface="Arial"/>
                <a:ea typeface="Arial Unicode MS"/>
              </a:rPr>
              <a:t>replica</a:t>
            </a:r>
            <a:br/>
            <a:r>
              <a:rPr b="0" lang="en-US" sz="800" spc="-1" strike="noStrike">
                <a:solidFill>
                  <a:srgbClr val="ffffff"/>
                </a:solidFill>
                <a:latin typeface="Arial"/>
                <a:ea typeface="Arial Unicode MS"/>
              </a:rPr>
              <a:t>port 8889</a:t>
            </a:r>
            <a:endParaRPr b="0" lang="en-US" sz="800" spc="-1" strike="noStrike">
              <a:latin typeface="Arial"/>
            </a:endParaRPr>
          </a:p>
        </p:txBody>
      </p:sp>
      <p:sp>
        <p:nvSpPr>
          <p:cNvPr id="520" name="CustomShape 21"/>
          <p:cNvSpPr/>
          <p:nvPr/>
        </p:nvSpPr>
        <p:spPr>
          <a:xfrm>
            <a:off x="3730680" y="3462840"/>
            <a:ext cx="1104480" cy="1142640"/>
          </a:xfrm>
          <a:prstGeom prst="rect">
            <a:avLst/>
          </a:prstGeom>
          <a:noFill/>
          <a:ln w="25560">
            <a:solidFill>
              <a:schemeClr val="tx1"/>
            </a:solidFill>
            <a:miter/>
          </a:ln>
        </p:spPr>
        <p:style>
          <a:lnRef idx="0"/>
          <a:fillRef idx="0"/>
          <a:effectRef idx="0"/>
          <a:fontRef idx="minor"/>
        </p:style>
      </p:sp>
      <p:sp>
        <p:nvSpPr>
          <p:cNvPr id="521" name="CustomShape 22"/>
          <p:cNvSpPr/>
          <p:nvPr/>
        </p:nvSpPr>
        <p:spPr>
          <a:xfrm>
            <a:off x="4478400" y="3462840"/>
            <a:ext cx="235800" cy="12204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800" spc="-1" strike="noStrike">
                <a:solidFill>
                  <a:srgbClr val="ffffff"/>
                </a:solidFill>
                <a:latin typeface="Arial"/>
                <a:ea typeface="Arial Unicode MS"/>
              </a:rPr>
              <a:t> </a:t>
            </a:r>
            <a:r>
              <a:rPr b="0" lang="en-US" sz="800" spc="-1" strike="noStrike">
                <a:solidFill>
                  <a:srgbClr val="ffffff"/>
                </a:solidFill>
                <a:latin typeface="Arial"/>
                <a:ea typeface="Arial Unicode MS"/>
              </a:rPr>
              <a:t>JVM</a:t>
            </a:r>
            <a:endParaRPr b="0" lang="en-US" sz="800" spc="-1" strike="noStrike">
              <a:latin typeface="Arial"/>
            </a:endParaRPr>
          </a:p>
        </p:txBody>
      </p:sp>
      <p:sp>
        <p:nvSpPr>
          <p:cNvPr id="522" name="CustomShape 23"/>
          <p:cNvSpPr/>
          <p:nvPr/>
        </p:nvSpPr>
        <p:spPr>
          <a:xfrm>
            <a:off x="3902040" y="3814920"/>
            <a:ext cx="799920" cy="637920"/>
          </a:xfrm>
          <a:prstGeom prst="rect">
            <a:avLst/>
          </a:prstGeom>
          <a:noFill/>
          <a:ln w="25560">
            <a:solidFill>
              <a:schemeClr val="tx1"/>
            </a:solidFill>
            <a:miter/>
          </a:ln>
        </p:spPr>
        <p:style>
          <a:lnRef idx="0"/>
          <a:fillRef idx="0"/>
          <a:effectRef idx="0"/>
          <a:fontRef idx="minor"/>
        </p:style>
      </p:sp>
      <p:sp>
        <p:nvSpPr>
          <p:cNvPr id="523" name="CustomShape 24"/>
          <p:cNvSpPr/>
          <p:nvPr/>
        </p:nvSpPr>
        <p:spPr>
          <a:xfrm>
            <a:off x="4086720" y="3915360"/>
            <a:ext cx="429480" cy="3646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700"/>
              </a:spcBef>
            </a:pPr>
            <a:r>
              <a:rPr b="0" lang="en-US" sz="800" spc="-1" strike="noStrike">
                <a:solidFill>
                  <a:srgbClr val="ffffff"/>
                </a:solidFill>
                <a:latin typeface="Arial"/>
                <a:ea typeface="Arial Unicode MS"/>
              </a:rPr>
              <a:t>C</a:t>
            </a:r>
            <a:br/>
            <a:r>
              <a:rPr b="0" lang="en-US" sz="800" spc="-1" strike="noStrike">
                <a:solidFill>
                  <a:srgbClr val="ffffff"/>
                </a:solidFill>
                <a:latin typeface="Arial"/>
                <a:ea typeface="Arial Unicode MS"/>
              </a:rPr>
              <a:t>master</a:t>
            </a:r>
            <a:br/>
            <a:r>
              <a:rPr b="0" lang="en-US" sz="800" spc="-1" strike="noStrike">
                <a:solidFill>
                  <a:srgbClr val="ffffff"/>
                </a:solidFill>
                <a:latin typeface="Arial"/>
                <a:ea typeface="Arial Unicode MS"/>
              </a:rPr>
              <a:t>port 8890</a:t>
            </a:r>
            <a:endParaRPr b="0" lang="en-US" sz="800" spc="-1" strike="noStrike">
              <a:latin typeface="Arial"/>
            </a:endParaRPr>
          </a:p>
        </p:txBody>
      </p:sp>
      <p:sp>
        <p:nvSpPr>
          <p:cNvPr id="524" name="CustomShape 25"/>
          <p:cNvSpPr/>
          <p:nvPr/>
        </p:nvSpPr>
        <p:spPr>
          <a:xfrm flipV="1">
            <a:off x="2941560" y="1645200"/>
            <a:ext cx="3825000" cy="217908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25" name="CustomShape 26"/>
          <p:cNvSpPr/>
          <p:nvPr/>
        </p:nvSpPr>
        <p:spPr>
          <a:xfrm flipV="1">
            <a:off x="4301280" y="1643040"/>
            <a:ext cx="3562200" cy="217044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26" name="CustomShape 27"/>
          <p:cNvSpPr/>
          <p:nvPr/>
        </p:nvSpPr>
        <p:spPr>
          <a:xfrm flipH="1" flipV="1">
            <a:off x="2941200" y="4463280"/>
            <a:ext cx="75960" cy="3459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27" name="CustomShape 28"/>
          <p:cNvSpPr/>
          <p:nvPr/>
        </p:nvSpPr>
        <p:spPr>
          <a:xfrm flipH="1" flipV="1">
            <a:off x="4301640" y="4452480"/>
            <a:ext cx="1184400" cy="14907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grpSp>
        <p:nvGrpSpPr>
          <p:cNvPr id="528" name="Group 29"/>
          <p:cNvGrpSpPr/>
          <p:nvPr/>
        </p:nvGrpSpPr>
        <p:grpSpPr>
          <a:xfrm>
            <a:off x="4955400" y="4052880"/>
            <a:ext cx="256680" cy="61920"/>
            <a:chOff x="4955400" y="4052880"/>
            <a:chExt cx="256680" cy="61920"/>
          </a:xfrm>
        </p:grpSpPr>
        <p:sp>
          <p:nvSpPr>
            <p:cNvPr id="529" name="CustomShape 30"/>
            <p:cNvSpPr/>
            <p:nvPr/>
          </p:nvSpPr>
          <p:spPr>
            <a:xfrm>
              <a:off x="4955400" y="4052880"/>
              <a:ext cx="61920" cy="61920"/>
            </a:xfrm>
            <a:prstGeom prst="ellipse">
              <a:avLst/>
            </a:prstGeom>
            <a:solidFill>
              <a:schemeClr val="tx1"/>
            </a:solidFill>
            <a:ln w="25560">
              <a:solidFill>
                <a:schemeClr val="tx1"/>
              </a:solidFill>
              <a:miter/>
            </a:ln>
          </p:spPr>
          <p:style>
            <a:lnRef idx="0"/>
            <a:fillRef idx="0"/>
            <a:effectRef idx="0"/>
            <a:fontRef idx="minor"/>
          </p:style>
        </p:sp>
        <p:sp>
          <p:nvSpPr>
            <p:cNvPr id="530" name="CustomShape 31"/>
            <p:cNvSpPr/>
            <p:nvPr/>
          </p:nvSpPr>
          <p:spPr>
            <a:xfrm>
              <a:off x="5052600" y="4052880"/>
              <a:ext cx="62280" cy="61920"/>
            </a:xfrm>
            <a:prstGeom prst="ellipse">
              <a:avLst/>
            </a:prstGeom>
            <a:solidFill>
              <a:schemeClr val="tx1"/>
            </a:solidFill>
            <a:ln w="25560">
              <a:solidFill>
                <a:schemeClr val="tx1"/>
              </a:solidFill>
              <a:miter/>
            </a:ln>
          </p:spPr>
          <p:style>
            <a:lnRef idx="0"/>
            <a:fillRef idx="0"/>
            <a:effectRef idx="0"/>
            <a:fontRef idx="minor"/>
          </p:style>
        </p:sp>
        <p:sp>
          <p:nvSpPr>
            <p:cNvPr id="531" name="CustomShape 32"/>
            <p:cNvSpPr/>
            <p:nvPr/>
          </p:nvSpPr>
          <p:spPr>
            <a:xfrm>
              <a:off x="5150160" y="4052880"/>
              <a:ext cx="61920" cy="61920"/>
            </a:xfrm>
            <a:prstGeom prst="ellipse">
              <a:avLst/>
            </a:prstGeom>
            <a:solidFill>
              <a:schemeClr val="tx1"/>
            </a:solidFill>
            <a:ln w="25560">
              <a:solidFill>
                <a:schemeClr val="tx1"/>
              </a:solidFill>
              <a:miter/>
            </a:ln>
          </p:spPr>
          <p:style>
            <a:lnRef idx="0"/>
            <a:fillRef idx="0"/>
            <a:effectRef idx="0"/>
            <a:fontRef idx="minor"/>
          </p:style>
        </p:sp>
      </p:grpSp>
      <p:grpSp>
        <p:nvGrpSpPr>
          <p:cNvPr id="532" name="Group 33"/>
          <p:cNvGrpSpPr/>
          <p:nvPr/>
        </p:nvGrpSpPr>
        <p:grpSpPr>
          <a:xfrm>
            <a:off x="2514600" y="4809600"/>
            <a:ext cx="1143000" cy="859680"/>
            <a:chOff x="2514600" y="4809600"/>
            <a:chExt cx="1143000" cy="859680"/>
          </a:xfrm>
        </p:grpSpPr>
        <p:grpSp>
          <p:nvGrpSpPr>
            <p:cNvPr id="533" name="Group 34"/>
            <p:cNvGrpSpPr/>
            <p:nvPr/>
          </p:nvGrpSpPr>
          <p:grpSpPr>
            <a:xfrm>
              <a:off x="2514600" y="4809600"/>
              <a:ext cx="1143000" cy="859680"/>
              <a:chOff x="2514600" y="4809600"/>
              <a:chExt cx="1143000" cy="859680"/>
            </a:xfrm>
          </p:grpSpPr>
          <p:sp>
            <p:nvSpPr>
              <p:cNvPr id="534" name="CustomShape 35"/>
              <p:cNvSpPr/>
              <p:nvPr/>
            </p:nvSpPr>
            <p:spPr>
              <a:xfrm>
                <a:off x="2514600" y="4809600"/>
                <a:ext cx="1142640" cy="150840"/>
              </a:xfrm>
              <a:prstGeom prst="ellipse">
                <a:avLst/>
              </a:prstGeom>
              <a:noFill/>
              <a:ln w="25560">
                <a:solidFill>
                  <a:schemeClr val="tx1"/>
                </a:solidFill>
                <a:miter/>
              </a:ln>
            </p:spPr>
            <p:style>
              <a:lnRef idx="0"/>
              <a:fillRef idx="0"/>
              <a:effectRef idx="0"/>
              <a:fontRef idx="minor"/>
            </p:style>
          </p:sp>
          <p:sp>
            <p:nvSpPr>
              <p:cNvPr id="535" name="Line 36"/>
              <p:cNvSpPr/>
              <p:nvPr/>
            </p:nvSpPr>
            <p:spPr>
              <a:xfrm>
                <a:off x="2514600" y="4884840"/>
                <a:ext cx="0" cy="6451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536" name="Line 37"/>
              <p:cNvSpPr/>
              <p:nvPr/>
            </p:nvSpPr>
            <p:spPr>
              <a:xfrm>
                <a:off x="3657600" y="4884840"/>
                <a:ext cx="0" cy="6451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537" name="CustomShape 38"/>
              <p:cNvSpPr/>
              <p:nvPr/>
            </p:nvSpPr>
            <p:spPr>
              <a:xfrm rot="5400000">
                <a:off x="2939760" y="4951440"/>
                <a:ext cx="293040" cy="114264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538" name="CustomShape 39"/>
            <p:cNvSpPr/>
            <p:nvPr/>
          </p:nvSpPr>
          <p:spPr>
            <a:xfrm>
              <a:off x="2804040" y="5160960"/>
              <a:ext cx="561960" cy="3034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000" spc="-1" strike="noStrike">
                  <a:solidFill>
                    <a:srgbClr val="ffffff"/>
                  </a:solidFill>
                  <a:latin typeface="Arial"/>
                  <a:ea typeface="Arial Unicode MS"/>
                </a:rPr>
                <a:t>MongoDB</a:t>
              </a:r>
              <a:br/>
              <a:r>
                <a:rPr b="0" lang="en-US" sz="1000" spc="-1" strike="noStrike">
                  <a:solidFill>
                    <a:srgbClr val="ffffff"/>
                  </a:solidFill>
                  <a:latin typeface="Arial"/>
                  <a:ea typeface="Arial Unicode MS"/>
                </a:rPr>
                <a:t>”replica”</a:t>
              </a:r>
              <a:endParaRPr b="0" lang="en-US" sz="1000" spc="-1" strike="noStrike">
                <a:latin typeface="Arial"/>
              </a:endParaRPr>
            </a:p>
          </p:txBody>
        </p:sp>
      </p:grpSp>
      <p:sp>
        <p:nvSpPr>
          <p:cNvPr id="539" name="CustomShape 40"/>
          <p:cNvSpPr/>
          <p:nvPr/>
        </p:nvSpPr>
        <p:spPr>
          <a:xfrm>
            <a:off x="5221800" y="1267560"/>
            <a:ext cx="1031760" cy="37620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100" spc="-1" strike="noStrike">
                <a:latin typeface="Arial"/>
                <a:ea typeface="Arial Unicode MS"/>
              </a:rPr>
              <a:t>Target Group</a:t>
            </a:r>
            <a:br/>
            <a:r>
              <a:rPr b="0" lang="en-US" sz="1100" spc="-1" strike="noStrike">
                <a:latin typeface="Arial"/>
                <a:ea typeface="Arial Unicode MS"/>
              </a:rPr>
              <a:t>“B-master”</a:t>
            </a:r>
            <a:endParaRPr b="0" lang="en-US" sz="1100" spc="-1" strike="noStrike">
              <a:latin typeface="Arial"/>
            </a:endParaRPr>
          </a:p>
        </p:txBody>
      </p:sp>
      <p:sp>
        <p:nvSpPr>
          <p:cNvPr id="540" name="CustomShape 41"/>
          <p:cNvSpPr/>
          <p:nvPr/>
        </p:nvSpPr>
        <p:spPr>
          <a:xfrm>
            <a:off x="6319440" y="1269720"/>
            <a:ext cx="1031760" cy="37620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100" spc="-1" strike="noStrike">
                <a:latin typeface="Arial"/>
                <a:ea typeface="Arial Unicode MS"/>
              </a:rPr>
              <a:t>Target Group</a:t>
            </a:r>
            <a:br/>
            <a:r>
              <a:rPr b="0" lang="en-US" sz="1100" spc="-1" strike="noStrike">
                <a:solidFill>
                  <a:srgbClr val="ffffff"/>
                </a:solidFill>
                <a:latin typeface="Arial"/>
                <a:ea typeface="Arial Unicode MS"/>
              </a:rPr>
              <a:t>“B”</a:t>
            </a:r>
            <a:endParaRPr b="0" lang="en-US" sz="1100" spc="-1" strike="noStrike">
              <a:latin typeface="Arial"/>
            </a:endParaRPr>
          </a:p>
        </p:txBody>
      </p:sp>
      <p:sp>
        <p:nvSpPr>
          <p:cNvPr id="541" name="CustomShape 42"/>
          <p:cNvSpPr/>
          <p:nvPr/>
        </p:nvSpPr>
        <p:spPr>
          <a:xfrm>
            <a:off x="4572000" y="1645920"/>
            <a:ext cx="2926080" cy="219060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542" name="CustomShape 43"/>
          <p:cNvSpPr/>
          <p:nvPr/>
        </p:nvSpPr>
        <p:spPr>
          <a:xfrm>
            <a:off x="9052560" y="1645920"/>
            <a:ext cx="1188720" cy="216900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543" name="CustomShape 44"/>
          <p:cNvSpPr/>
          <p:nvPr/>
        </p:nvSpPr>
        <p:spPr>
          <a:xfrm>
            <a:off x="7507800" y="1267560"/>
            <a:ext cx="1031760" cy="37620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100" spc="-1" strike="noStrike">
                <a:latin typeface="Arial"/>
                <a:ea typeface="Arial Unicode MS"/>
              </a:rPr>
              <a:t>Target Group</a:t>
            </a:r>
            <a:br/>
            <a:r>
              <a:rPr b="0" lang="en-US" sz="1100" spc="-1" strike="noStrike">
                <a:latin typeface="Arial"/>
                <a:ea typeface="Arial Unicode MS"/>
              </a:rPr>
              <a:t>“C-master”</a:t>
            </a:r>
            <a:endParaRPr b="0" lang="en-US" sz="1100" spc="-1" strike="noStrike">
              <a:latin typeface="Arial"/>
            </a:endParaRPr>
          </a:p>
        </p:txBody>
      </p:sp>
      <p:sp>
        <p:nvSpPr>
          <p:cNvPr id="544" name="CustomShape 45"/>
          <p:cNvSpPr/>
          <p:nvPr/>
        </p:nvSpPr>
        <p:spPr>
          <a:xfrm>
            <a:off x="8605440" y="1269720"/>
            <a:ext cx="1031760" cy="37620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100" spc="-1" strike="noStrike">
                <a:latin typeface="Arial"/>
                <a:ea typeface="Arial Unicode MS"/>
              </a:rPr>
              <a:t>Target Group</a:t>
            </a:r>
            <a:br/>
            <a:r>
              <a:rPr b="0" lang="en-US" sz="1100" spc="-1" strike="noStrike">
                <a:solidFill>
                  <a:srgbClr val="ffffff"/>
                </a:solidFill>
                <a:latin typeface="Arial"/>
                <a:ea typeface="Arial Unicode MS"/>
              </a:rPr>
              <a:t>“C”</a:t>
            </a:r>
            <a:endParaRPr b="0" lang="en-US" sz="1100" spc="-1" strike="noStrike">
              <a:latin typeface="Arial"/>
            </a:endParaRPr>
          </a:p>
        </p:txBody>
      </p:sp>
      <p:sp>
        <p:nvSpPr>
          <p:cNvPr id="545" name="CustomShape 46"/>
          <p:cNvSpPr/>
          <p:nvPr/>
        </p:nvSpPr>
        <p:spPr>
          <a:xfrm>
            <a:off x="2926080" y="1267560"/>
            <a:ext cx="1031760" cy="37620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100" spc="-1" strike="noStrike">
                <a:latin typeface="Arial"/>
                <a:ea typeface="Arial Unicode MS"/>
              </a:rPr>
              <a:t>Target Group</a:t>
            </a:r>
            <a:br/>
            <a:r>
              <a:rPr b="0" lang="en-US" sz="1100" spc="-1" strike="noStrike">
                <a:latin typeface="Arial"/>
                <a:ea typeface="Arial Unicode MS"/>
              </a:rPr>
              <a:t>“A-master”</a:t>
            </a:r>
            <a:endParaRPr b="0" lang="en-US" sz="1100" spc="-1" strike="noStrike">
              <a:latin typeface="Arial"/>
            </a:endParaRPr>
          </a:p>
        </p:txBody>
      </p:sp>
      <p:sp>
        <p:nvSpPr>
          <p:cNvPr id="546" name="CustomShape 47"/>
          <p:cNvSpPr/>
          <p:nvPr/>
        </p:nvSpPr>
        <p:spPr>
          <a:xfrm>
            <a:off x="4023720" y="1269720"/>
            <a:ext cx="1031760" cy="37620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100" spc="-1" strike="noStrike">
                <a:latin typeface="Arial"/>
                <a:ea typeface="Arial Unicode MS"/>
              </a:rPr>
              <a:t>Target Group</a:t>
            </a:r>
            <a:br/>
            <a:r>
              <a:rPr b="0" lang="en-US" sz="1100" spc="-1" strike="noStrike">
                <a:solidFill>
                  <a:srgbClr val="ffffff"/>
                </a:solidFill>
                <a:latin typeface="Arial"/>
                <a:ea typeface="Arial Unicode MS"/>
              </a:rPr>
              <a:t>“A”</a:t>
            </a:r>
            <a:endParaRPr b="0" lang="en-US" sz="1100" spc="-1" strike="noStrike">
              <a:latin typeface="Arial"/>
            </a:endParaRPr>
          </a:p>
        </p:txBody>
      </p:sp>
      <p:grpSp>
        <p:nvGrpSpPr>
          <p:cNvPr id="547" name="Group 48"/>
          <p:cNvGrpSpPr/>
          <p:nvPr/>
        </p:nvGrpSpPr>
        <p:grpSpPr>
          <a:xfrm>
            <a:off x="9820080" y="1463040"/>
            <a:ext cx="256680" cy="61920"/>
            <a:chOff x="9820080" y="1463040"/>
            <a:chExt cx="256680" cy="61920"/>
          </a:xfrm>
        </p:grpSpPr>
        <p:sp>
          <p:nvSpPr>
            <p:cNvPr id="548" name="CustomShape 49"/>
            <p:cNvSpPr/>
            <p:nvPr/>
          </p:nvSpPr>
          <p:spPr>
            <a:xfrm>
              <a:off x="9820080" y="1463040"/>
              <a:ext cx="61920" cy="61920"/>
            </a:xfrm>
            <a:prstGeom prst="ellipse">
              <a:avLst/>
            </a:prstGeom>
            <a:solidFill>
              <a:schemeClr val="tx1"/>
            </a:solidFill>
            <a:ln w="25560">
              <a:solidFill>
                <a:schemeClr val="tx1"/>
              </a:solidFill>
              <a:miter/>
            </a:ln>
          </p:spPr>
          <p:style>
            <a:lnRef idx="0"/>
            <a:fillRef idx="0"/>
            <a:effectRef idx="0"/>
            <a:fontRef idx="minor"/>
          </p:style>
        </p:sp>
        <p:sp>
          <p:nvSpPr>
            <p:cNvPr id="549" name="CustomShape 50"/>
            <p:cNvSpPr/>
            <p:nvPr/>
          </p:nvSpPr>
          <p:spPr>
            <a:xfrm>
              <a:off x="9917280" y="1463040"/>
              <a:ext cx="62280" cy="61920"/>
            </a:xfrm>
            <a:prstGeom prst="ellipse">
              <a:avLst/>
            </a:prstGeom>
            <a:solidFill>
              <a:schemeClr val="tx1"/>
            </a:solidFill>
            <a:ln w="25560">
              <a:solidFill>
                <a:schemeClr val="tx1"/>
              </a:solidFill>
              <a:miter/>
            </a:ln>
          </p:spPr>
          <p:style>
            <a:lnRef idx="0"/>
            <a:fillRef idx="0"/>
            <a:effectRef idx="0"/>
            <a:fontRef idx="minor"/>
          </p:style>
        </p:sp>
        <p:sp>
          <p:nvSpPr>
            <p:cNvPr id="550" name="CustomShape 51"/>
            <p:cNvSpPr/>
            <p:nvPr/>
          </p:nvSpPr>
          <p:spPr>
            <a:xfrm>
              <a:off x="10014840" y="1463040"/>
              <a:ext cx="61920" cy="61920"/>
            </a:xfrm>
            <a:prstGeom prst="ellipse">
              <a:avLst/>
            </a:prstGeom>
            <a:solidFill>
              <a:schemeClr val="tx1"/>
            </a:solidFill>
            <a:ln w="25560">
              <a:solidFill>
                <a:schemeClr val="tx1"/>
              </a:solidFill>
              <a:miter/>
            </a:ln>
          </p:spPr>
          <p:style>
            <a:lnRef idx="0"/>
            <a:fillRef idx="0"/>
            <a:effectRef idx="0"/>
            <a:fontRef idx="minor"/>
          </p:style>
        </p:sp>
      </p:grpSp>
      <p:pic>
        <p:nvPicPr>
          <p:cNvPr id="551" name="Picture 53_1" descr="rabbitmq_logo_strap.png"/>
          <p:cNvPicPr/>
          <p:nvPr/>
        </p:nvPicPr>
        <p:blipFill>
          <a:blip r:embed="rId1"/>
          <a:stretch/>
        </p:blipFill>
        <p:spPr>
          <a:xfrm>
            <a:off x="6421680" y="6205680"/>
            <a:ext cx="467280" cy="97920"/>
          </a:xfrm>
          <a:prstGeom prst="rect">
            <a:avLst/>
          </a:prstGeom>
          <a:ln>
            <a:noFill/>
          </a:ln>
        </p:spPr>
      </p:pic>
      <p:sp>
        <p:nvSpPr>
          <p:cNvPr id="552" name="CustomShape 52"/>
          <p:cNvSpPr/>
          <p:nvPr/>
        </p:nvSpPr>
        <p:spPr>
          <a:xfrm>
            <a:off x="6276960" y="5943600"/>
            <a:ext cx="763920" cy="628920"/>
          </a:xfrm>
          <a:prstGeom prst="rect">
            <a:avLst/>
          </a:prstGeom>
          <a:noFill/>
          <a:ln w="25560">
            <a:solidFill>
              <a:schemeClr val="tx1"/>
            </a:solidFill>
            <a:miter/>
          </a:ln>
        </p:spPr>
        <p:style>
          <a:lnRef idx="0"/>
          <a:fillRef idx="0"/>
          <a:effectRef idx="0"/>
          <a:fontRef idx="minor"/>
        </p:style>
      </p:sp>
      <p:sp>
        <p:nvSpPr>
          <p:cNvPr id="553" name="CustomShape 53"/>
          <p:cNvSpPr/>
          <p:nvPr/>
        </p:nvSpPr>
        <p:spPr>
          <a:xfrm>
            <a:off x="6618240" y="6002640"/>
            <a:ext cx="31968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rabbitmq</a:t>
            </a:r>
            <a:endParaRPr b="0" lang="en-US" sz="600" spc="-1" strike="noStrike">
              <a:latin typeface="Arial"/>
            </a:endParaRPr>
          </a:p>
        </p:txBody>
      </p:sp>
      <p:sp>
        <p:nvSpPr>
          <p:cNvPr id="554" name="CustomShape 54"/>
          <p:cNvSpPr/>
          <p:nvPr/>
        </p:nvSpPr>
        <p:spPr>
          <a:xfrm flipH="1" flipV="1">
            <a:off x="4301640" y="4452480"/>
            <a:ext cx="2190240" cy="14907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55" name="CustomShape 55"/>
          <p:cNvSpPr/>
          <p:nvPr/>
        </p:nvSpPr>
        <p:spPr>
          <a:xfrm flipH="1" flipV="1">
            <a:off x="1580760" y="4474080"/>
            <a:ext cx="4695840" cy="156060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56" name="CustomShape 56"/>
          <p:cNvSpPr/>
          <p:nvPr/>
        </p:nvSpPr>
        <p:spPr>
          <a:xfrm rot="47400">
            <a:off x="1320840" y="2184480"/>
            <a:ext cx="664200" cy="304560"/>
          </a:xfrm>
          <a:prstGeom prst="rect">
            <a:avLst/>
          </a:prstGeom>
          <a:noFill/>
          <a:ln>
            <a:noFill/>
          </a:ln>
        </p:spPr>
        <p:style>
          <a:lnRef idx="0"/>
          <a:fillRef idx="0"/>
          <a:effectRef idx="0"/>
          <a:fontRef idx="minor"/>
        </p:style>
        <p:txBody>
          <a:bodyPr wrap="none" lIns="0" rIns="0" tIns="0" bIns="0">
            <a:spAutoFit/>
          </a:bodyPr>
          <a:p>
            <a:pPr>
              <a:lnSpc>
                <a:spcPct val="100000"/>
              </a:lnSpc>
              <a:spcBef>
                <a:spcPts val="550"/>
              </a:spcBef>
            </a:pPr>
            <a:r>
              <a:rPr b="0" lang="en-US" sz="2000" spc="-1" strike="noStrike">
                <a:solidFill>
                  <a:srgbClr val="ffffff"/>
                </a:solidFill>
                <a:latin typeface="Arial"/>
                <a:ea typeface="Arial Unicode MS"/>
              </a:rPr>
              <a:t>HTTP</a:t>
            </a:r>
            <a:endParaRPr b="0" lang="en-US" sz="2000" spc="-1" strike="noStrike">
              <a:latin typeface="Arial"/>
            </a:endParaRPr>
          </a:p>
        </p:txBody>
      </p:sp>
      <p:sp>
        <p:nvSpPr>
          <p:cNvPr id="557" name="CustomShape 57"/>
          <p:cNvSpPr/>
          <p:nvPr/>
        </p:nvSpPr>
        <p:spPr>
          <a:xfrm>
            <a:off x="6697800" y="3108960"/>
            <a:ext cx="4640760" cy="2651760"/>
          </a:xfrm>
          <a:prstGeom prst="rect">
            <a:avLst/>
          </a:prstGeom>
          <a:noFill/>
          <a:ln w="25560">
            <a:solidFill>
              <a:schemeClr val="tx1"/>
            </a:solidFill>
            <a:miter/>
          </a:ln>
        </p:spPr>
        <p:style>
          <a:lnRef idx="0"/>
          <a:fillRef idx="0"/>
          <a:effectRef idx="0"/>
          <a:fontRef idx="minor"/>
        </p:style>
      </p:sp>
      <p:sp>
        <p:nvSpPr>
          <p:cNvPr id="558" name="CustomShape 58"/>
          <p:cNvSpPr/>
          <p:nvPr/>
        </p:nvSpPr>
        <p:spPr>
          <a:xfrm>
            <a:off x="10420560" y="3130560"/>
            <a:ext cx="801000" cy="1213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800" spc="-1" strike="noStrike">
                <a:solidFill>
                  <a:srgbClr val="ffffff"/>
                </a:solidFill>
                <a:latin typeface="Arial"/>
                <a:ea typeface="Arial Unicode MS"/>
              </a:rPr>
              <a:t> </a:t>
            </a:r>
            <a:r>
              <a:rPr b="0" lang="en-US" sz="800" spc="-1" strike="noStrike">
                <a:solidFill>
                  <a:srgbClr val="ffffff"/>
                </a:solidFill>
                <a:latin typeface="Arial"/>
                <a:ea typeface="Arial Unicode MS"/>
              </a:rPr>
              <a:t>Multi-instance #1</a:t>
            </a:r>
            <a:endParaRPr b="0" lang="en-US" sz="800" spc="-1" strike="noStrike">
              <a:latin typeface="Arial"/>
            </a:endParaRPr>
          </a:p>
        </p:txBody>
      </p:sp>
      <p:sp>
        <p:nvSpPr>
          <p:cNvPr id="559" name="CustomShape 59"/>
          <p:cNvSpPr/>
          <p:nvPr/>
        </p:nvSpPr>
        <p:spPr>
          <a:xfrm>
            <a:off x="6953400" y="3484080"/>
            <a:ext cx="1104480" cy="1142640"/>
          </a:xfrm>
          <a:prstGeom prst="rect">
            <a:avLst/>
          </a:prstGeom>
          <a:noFill/>
          <a:ln w="25560">
            <a:solidFill>
              <a:schemeClr val="tx1"/>
            </a:solidFill>
            <a:miter/>
          </a:ln>
        </p:spPr>
        <p:style>
          <a:lnRef idx="0"/>
          <a:fillRef idx="0"/>
          <a:effectRef idx="0"/>
          <a:fontRef idx="minor"/>
        </p:style>
      </p:sp>
      <p:sp>
        <p:nvSpPr>
          <p:cNvPr id="560" name="CustomShape 60"/>
          <p:cNvSpPr/>
          <p:nvPr/>
        </p:nvSpPr>
        <p:spPr>
          <a:xfrm>
            <a:off x="7701120" y="3484080"/>
            <a:ext cx="235800" cy="12204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800" spc="-1" strike="noStrike">
                <a:solidFill>
                  <a:srgbClr val="ffffff"/>
                </a:solidFill>
                <a:latin typeface="Arial"/>
                <a:ea typeface="Arial Unicode MS"/>
              </a:rPr>
              <a:t> </a:t>
            </a:r>
            <a:r>
              <a:rPr b="0" lang="en-US" sz="800" spc="-1" strike="noStrike">
                <a:solidFill>
                  <a:srgbClr val="ffffff"/>
                </a:solidFill>
                <a:latin typeface="Arial"/>
                <a:ea typeface="Arial Unicode MS"/>
              </a:rPr>
              <a:t>JVM</a:t>
            </a:r>
            <a:endParaRPr b="0" lang="en-US" sz="800" spc="-1" strike="noStrike">
              <a:latin typeface="Arial"/>
            </a:endParaRPr>
          </a:p>
        </p:txBody>
      </p:sp>
      <p:sp>
        <p:nvSpPr>
          <p:cNvPr id="561" name="CustomShape 61"/>
          <p:cNvSpPr/>
          <p:nvPr/>
        </p:nvSpPr>
        <p:spPr>
          <a:xfrm>
            <a:off x="7124760" y="3836520"/>
            <a:ext cx="799920" cy="637920"/>
          </a:xfrm>
          <a:prstGeom prst="rect">
            <a:avLst/>
          </a:prstGeom>
          <a:noFill/>
          <a:ln w="25560">
            <a:solidFill>
              <a:schemeClr val="tx1"/>
            </a:solidFill>
            <a:miter/>
          </a:ln>
        </p:spPr>
        <p:style>
          <a:lnRef idx="0"/>
          <a:fillRef idx="0"/>
          <a:effectRef idx="0"/>
          <a:fontRef idx="minor"/>
        </p:style>
      </p:sp>
      <p:sp>
        <p:nvSpPr>
          <p:cNvPr id="562" name="CustomShape 62"/>
          <p:cNvSpPr/>
          <p:nvPr/>
        </p:nvSpPr>
        <p:spPr>
          <a:xfrm>
            <a:off x="7309440" y="3936600"/>
            <a:ext cx="429480" cy="3646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700"/>
              </a:spcBef>
            </a:pPr>
            <a:r>
              <a:rPr b="0" lang="en-US" sz="800" spc="-1" strike="noStrike">
                <a:solidFill>
                  <a:srgbClr val="ffffff"/>
                </a:solidFill>
                <a:latin typeface="Arial"/>
                <a:ea typeface="Arial Unicode MS"/>
              </a:rPr>
              <a:t>A</a:t>
            </a:r>
            <a:br/>
            <a:r>
              <a:rPr b="0" lang="en-US" sz="800" spc="-1" strike="noStrike">
                <a:solidFill>
                  <a:srgbClr val="ffffff"/>
                </a:solidFill>
                <a:latin typeface="Arial"/>
                <a:ea typeface="Arial Unicode MS"/>
              </a:rPr>
              <a:t>replica</a:t>
            </a:r>
            <a:br/>
            <a:r>
              <a:rPr b="0" lang="en-US" sz="800" spc="-1" strike="noStrike">
                <a:solidFill>
                  <a:srgbClr val="ffffff"/>
                </a:solidFill>
                <a:latin typeface="Arial"/>
                <a:ea typeface="Arial Unicode MS"/>
              </a:rPr>
              <a:t>port 8888</a:t>
            </a:r>
            <a:endParaRPr b="0" lang="en-US" sz="800" spc="-1" strike="noStrike">
              <a:latin typeface="Arial"/>
            </a:endParaRPr>
          </a:p>
        </p:txBody>
      </p:sp>
      <p:sp>
        <p:nvSpPr>
          <p:cNvPr id="563" name="CustomShape 63"/>
          <p:cNvSpPr/>
          <p:nvPr/>
        </p:nvSpPr>
        <p:spPr>
          <a:xfrm flipH="1" flipV="1">
            <a:off x="7524360" y="4474080"/>
            <a:ext cx="933480" cy="64620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64" name="CustomShape 64"/>
          <p:cNvSpPr/>
          <p:nvPr/>
        </p:nvSpPr>
        <p:spPr>
          <a:xfrm>
            <a:off x="8313840" y="3473280"/>
            <a:ext cx="1104480" cy="1142640"/>
          </a:xfrm>
          <a:prstGeom prst="rect">
            <a:avLst/>
          </a:prstGeom>
          <a:noFill/>
          <a:ln w="25560">
            <a:solidFill>
              <a:schemeClr val="tx1"/>
            </a:solidFill>
            <a:miter/>
          </a:ln>
        </p:spPr>
        <p:style>
          <a:lnRef idx="0"/>
          <a:fillRef idx="0"/>
          <a:effectRef idx="0"/>
          <a:fontRef idx="minor"/>
        </p:style>
      </p:sp>
      <p:sp>
        <p:nvSpPr>
          <p:cNvPr id="565" name="CustomShape 65"/>
          <p:cNvSpPr/>
          <p:nvPr/>
        </p:nvSpPr>
        <p:spPr>
          <a:xfrm>
            <a:off x="9061560" y="3473280"/>
            <a:ext cx="235800" cy="12204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800" spc="-1" strike="noStrike">
                <a:solidFill>
                  <a:srgbClr val="ffffff"/>
                </a:solidFill>
                <a:latin typeface="Arial"/>
                <a:ea typeface="Arial Unicode MS"/>
              </a:rPr>
              <a:t> </a:t>
            </a:r>
            <a:r>
              <a:rPr b="0" lang="en-US" sz="800" spc="-1" strike="noStrike">
                <a:solidFill>
                  <a:srgbClr val="ffffff"/>
                </a:solidFill>
                <a:latin typeface="Arial"/>
                <a:ea typeface="Arial Unicode MS"/>
              </a:rPr>
              <a:t>JVM</a:t>
            </a:r>
            <a:endParaRPr b="0" lang="en-US" sz="800" spc="-1" strike="noStrike">
              <a:latin typeface="Arial"/>
            </a:endParaRPr>
          </a:p>
        </p:txBody>
      </p:sp>
      <p:sp>
        <p:nvSpPr>
          <p:cNvPr id="566" name="CustomShape 66"/>
          <p:cNvSpPr/>
          <p:nvPr/>
        </p:nvSpPr>
        <p:spPr>
          <a:xfrm>
            <a:off x="8485200" y="3825720"/>
            <a:ext cx="799920" cy="637920"/>
          </a:xfrm>
          <a:prstGeom prst="rect">
            <a:avLst/>
          </a:prstGeom>
          <a:noFill/>
          <a:ln w="25560">
            <a:solidFill>
              <a:schemeClr val="tx1"/>
            </a:solidFill>
            <a:miter/>
          </a:ln>
        </p:spPr>
        <p:style>
          <a:lnRef idx="0"/>
          <a:fillRef idx="0"/>
          <a:effectRef idx="0"/>
          <a:fontRef idx="minor"/>
        </p:style>
      </p:sp>
      <p:sp>
        <p:nvSpPr>
          <p:cNvPr id="567" name="CustomShape 67"/>
          <p:cNvSpPr/>
          <p:nvPr/>
        </p:nvSpPr>
        <p:spPr>
          <a:xfrm>
            <a:off x="8669880" y="3926160"/>
            <a:ext cx="429480" cy="3646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700"/>
              </a:spcBef>
            </a:pPr>
            <a:r>
              <a:rPr b="0" lang="en-US" sz="800" spc="-1" strike="noStrike">
                <a:solidFill>
                  <a:srgbClr val="ffffff"/>
                </a:solidFill>
                <a:latin typeface="Arial"/>
                <a:ea typeface="Arial Unicode MS"/>
              </a:rPr>
              <a:t>B</a:t>
            </a:r>
            <a:br/>
            <a:r>
              <a:rPr b="0" lang="en-US" sz="800" spc="-1" strike="noStrike">
                <a:solidFill>
                  <a:srgbClr val="ffffff"/>
                </a:solidFill>
                <a:latin typeface="Arial"/>
                <a:ea typeface="Arial Unicode MS"/>
              </a:rPr>
              <a:t>master</a:t>
            </a:r>
            <a:br/>
            <a:r>
              <a:rPr b="0" lang="en-US" sz="800" spc="-1" strike="noStrike">
                <a:solidFill>
                  <a:srgbClr val="ffffff"/>
                </a:solidFill>
                <a:latin typeface="Arial"/>
                <a:ea typeface="Arial Unicode MS"/>
              </a:rPr>
              <a:t>port 8889</a:t>
            </a:r>
            <a:endParaRPr b="0" lang="en-US" sz="800" spc="-1" strike="noStrike">
              <a:latin typeface="Arial"/>
            </a:endParaRPr>
          </a:p>
        </p:txBody>
      </p:sp>
      <p:sp>
        <p:nvSpPr>
          <p:cNvPr id="568" name="CustomShape 68"/>
          <p:cNvSpPr/>
          <p:nvPr/>
        </p:nvSpPr>
        <p:spPr>
          <a:xfrm>
            <a:off x="9674280" y="3462840"/>
            <a:ext cx="1104480" cy="1142640"/>
          </a:xfrm>
          <a:prstGeom prst="rect">
            <a:avLst/>
          </a:prstGeom>
          <a:noFill/>
          <a:ln w="25560">
            <a:solidFill>
              <a:schemeClr val="tx1"/>
            </a:solidFill>
            <a:miter/>
          </a:ln>
        </p:spPr>
        <p:style>
          <a:lnRef idx="0"/>
          <a:fillRef idx="0"/>
          <a:effectRef idx="0"/>
          <a:fontRef idx="minor"/>
        </p:style>
      </p:sp>
      <p:sp>
        <p:nvSpPr>
          <p:cNvPr id="569" name="CustomShape 69"/>
          <p:cNvSpPr/>
          <p:nvPr/>
        </p:nvSpPr>
        <p:spPr>
          <a:xfrm>
            <a:off x="10422000" y="3462840"/>
            <a:ext cx="235800" cy="12204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800" spc="-1" strike="noStrike">
                <a:solidFill>
                  <a:srgbClr val="ffffff"/>
                </a:solidFill>
                <a:latin typeface="Arial"/>
                <a:ea typeface="Arial Unicode MS"/>
              </a:rPr>
              <a:t> </a:t>
            </a:r>
            <a:r>
              <a:rPr b="0" lang="en-US" sz="800" spc="-1" strike="noStrike">
                <a:solidFill>
                  <a:srgbClr val="ffffff"/>
                </a:solidFill>
                <a:latin typeface="Arial"/>
                <a:ea typeface="Arial Unicode MS"/>
              </a:rPr>
              <a:t>JVM</a:t>
            </a:r>
            <a:endParaRPr b="0" lang="en-US" sz="800" spc="-1" strike="noStrike">
              <a:latin typeface="Arial"/>
            </a:endParaRPr>
          </a:p>
        </p:txBody>
      </p:sp>
      <p:sp>
        <p:nvSpPr>
          <p:cNvPr id="570" name="CustomShape 70"/>
          <p:cNvSpPr/>
          <p:nvPr/>
        </p:nvSpPr>
        <p:spPr>
          <a:xfrm>
            <a:off x="9845640" y="3814920"/>
            <a:ext cx="799920" cy="637920"/>
          </a:xfrm>
          <a:prstGeom prst="rect">
            <a:avLst/>
          </a:prstGeom>
          <a:noFill/>
          <a:ln w="25560">
            <a:solidFill>
              <a:schemeClr val="tx1"/>
            </a:solidFill>
            <a:miter/>
          </a:ln>
        </p:spPr>
        <p:style>
          <a:lnRef idx="0"/>
          <a:fillRef idx="0"/>
          <a:effectRef idx="0"/>
          <a:fontRef idx="minor"/>
        </p:style>
      </p:sp>
      <p:sp>
        <p:nvSpPr>
          <p:cNvPr id="571" name="CustomShape 71"/>
          <p:cNvSpPr/>
          <p:nvPr/>
        </p:nvSpPr>
        <p:spPr>
          <a:xfrm>
            <a:off x="10030680" y="3915360"/>
            <a:ext cx="429480" cy="3646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700"/>
              </a:spcBef>
            </a:pPr>
            <a:r>
              <a:rPr b="0" lang="en-US" sz="800" spc="-1" strike="noStrike">
                <a:solidFill>
                  <a:srgbClr val="ffffff"/>
                </a:solidFill>
                <a:latin typeface="Arial"/>
                <a:ea typeface="Arial Unicode MS"/>
              </a:rPr>
              <a:t>C</a:t>
            </a:r>
            <a:br/>
            <a:r>
              <a:rPr b="0" lang="en-US" sz="800" spc="-1" strike="noStrike">
                <a:solidFill>
                  <a:srgbClr val="ffffff"/>
                </a:solidFill>
                <a:latin typeface="Arial"/>
                <a:ea typeface="Arial Unicode MS"/>
              </a:rPr>
              <a:t>replica</a:t>
            </a:r>
            <a:br/>
            <a:r>
              <a:rPr b="0" lang="en-US" sz="800" spc="-1" strike="noStrike">
                <a:solidFill>
                  <a:srgbClr val="ffffff"/>
                </a:solidFill>
                <a:latin typeface="Arial"/>
                <a:ea typeface="Arial Unicode MS"/>
              </a:rPr>
              <a:t>port 8890</a:t>
            </a:r>
            <a:endParaRPr b="0" lang="en-US" sz="800" spc="-1" strike="noStrike">
              <a:latin typeface="Arial"/>
            </a:endParaRPr>
          </a:p>
        </p:txBody>
      </p:sp>
      <p:sp>
        <p:nvSpPr>
          <p:cNvPr id="572" name="CustomShape 72"/>
          <p:cNvSpPr/>
          <p:nvPr/>
        </p:nvSpPr>
        <p:spPr>
          <a:xfrm flipV="1">
            <a:off x="5668920" y="4462920"/>
            <a:ext cx="3215880" cy="14799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73" name="CustomShape 73"/>
          <p:cNvSpPr/>
          <p:nvPr/>
        </p:nvSpPr>
        <p:spPr>
          <a:xfrm flipV="1">
            <a:off x="9601200" y="4452480"/>
            <a:ext cx="644400" cy="75924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grpSp>
        <p:nvGrpSpPr>
          <p:cNvPr id="574" name="Group 74"/>
          <p:cNvGrpSpPr/>
          <p:nvPr/>
        </p:nvGrpSpPr>
        <p:grpSpPr>
          <a:xfrm>
            <a:off x="10899000" y="4052880"/>
            <a:ext cx="256680" cy="61920"/>
            <a:chOff x="10899000" y="4052880"/>
            <a:chExt cx="256680" cy="61920"/>
          </a:xfrm>
        </p:grpSpPr>
        <p:sp>
          <p:nvSpPr>
            <p:cNvPr id="575" name="CustomShape 75"/>
            <p:cNvSpPr/>
            <p:nvPr/>
          </p:nvSpPr>
          <p:spPr>
            <a:xfrm>
              <a:off x="10899000" y="4052880"/>
              <a:ext cx="61920" cy="61920"/>
            </a:xfrm>
            <a:prstGeom prst="ellipse">
              <a:avLst/>
            </a:prstGeom>
            <a:solidFill>
              <a:schemeClr val="tx1"/>
            </a:solidFill>
            <a:ln w="25560">
              <a:solidFill>
                <a:schemeClr val="tx1"/>
              </a:solidFill>
              <a:miter/>
            </a:ln>
          </p:spPr>
          <p:style>
            <a:lnRef idx="0"/>
            <a:fillRef idx="0"/>
            <a:effectRef idx="0"/>
            <a:fontRef idx="minor"/>
          </p:style>
        </p:sp>
        <p:sp>
          <p:nvSpPr>
            <p:cNvPr id="576" name="CustomShape 76"/>
            <p:cNvSpPr/>
            <p:nvPr/>
          </p:nvSpPr>
          <p:spPr>
            <a:xfrm>
              <a:off x="10996200" y="4052880"/>
              <a:ext cx="62280" cy="61920"/>
            </a:xfrm>
            <a:prstGeom prst="ellipse">
              <a:avLst/>
            </a:prstGeom>
            <a:solidFill>
              <a:schemeClr val="tx1"/>
            </a:solidFill>
            <a:ln w="25560">
              <a:solidFill>
                <a:schemeClr val="tx1"/>
              </a:solidFill>
              <a:miter/>
            </a:ln>
          </p:spPr>
          <p:style>
            <a:lnRef idx="0"/>
            <a:fillRef idx="0"/>
            <a:effectRef idx="0"/>
            <a:fontRef idx="minor"/>
          </p:style>
        </p:sp>
        <p:sp>
          <p:nvSpPr>
            <p:cNvPr id="577" name="CustomShape 77"/>
            <p:cNvSpPr/>
            <p:nvPr/>
          </p:nvSpPr>
          <p:spPr>
            <a:xfrm>
              <a:off x="11093760" y="4052880"/>
              <a:ext cx="61920" cy="61920"/>
            </a:xfrm>
            <a:prstGeom prst="ellipse">
              <a:avLst/>
            </a:prstGeom>
            <a:solidFill>
              <a:schemeClr val="tx1"/>
            </a:solidFill>
            <a:ln w="25560">
              <a:solidFill>
                <a:schemeClr val="tx1"/>
              </a:solidFill>
              <a:miter/>
            </a:ln>
          </p:spPr>
          <p:style>
            <a:lnRef idx="0"/>
            <a:fillRef idx="0"/>
            <a:effectRef idx="0"/>
            <a:fontRef idx="minor"/>
          </p:style>
        </p:sp>
      </p:grpSp>
      <p:grpSp>
        <p:nvGrpSpPr>
          <p:cNvPr id="578" name="Group 78"/>
          <p:cNvGrpSpPr/>
          <p:nvPr/>
        </p:nvGrpSpPr>
        <p:grpSpPr>
          <a:xfrm>
            <a:off x="8458200" y="4809600"/>
            <a:ext cx="1143000" cy="859680"/>
            <a:chOff x="8458200" y="4809600"/>
            <a:chExt cx="1143000" cy="859680"/>
          </a:xfrm>
        </p:grpSpPr>
        <p:grpSp>
          <p:nvGrpSpPr>
            <p:cNvPr id="579" name="Group 79"/>
            <p:cNvGrpSpPr/>
            <p:nvPr/>
          </p:nvGrpSpPr>
          <p:grpSpPr>
            <a:xfrm>
              <a:off x="8458200" y="4809600"/>
              <a:ext cx="1143000" cy="859680"/>
              <a:chOff x="8458200" y="4809600"/>
              <a:chExt cx="1143000" cy="859680"/>
            </a:xfrm>
          </p:grpSpPr>
          <p:sp>
            <p:nvSpPr>
              <p:cNvPr id="580" name="CustomShape 80"/>
              <p:cNvSpPr/>
              <p:nvPr/>
            </p:nvSpPr>
            <p:spPr>
              <a:xfrm>
                <a:off x="8458200" y="4809600"/>
                <a:ext cx="1142640" cy="150840"/>
              </a:xfrm>
              <a:prstGeom prst="ellipse">
                <a:avLst/>
              </a:prstGeom>
              <a:noFill/>
              <a:ln w="25560">
                <a:solidFill>
                  <a:schemeClr val="tx1"/>
                </a:solidFill>
                <a:miter/>
              </a:ln>
            </p:spPr>
            <p:style>
              <a:lnRef idx="0"/>
              <a:fillRef idx="0"/>
              <a:effectRef idx="0"/>
              <a:fontRef idx="minor"/>
            </p:style>
          </p:sp>
          <p:sp>
            <p:nvSpPr>
              <p:cNvPr id="581" name="Line 81"/>
              <p:cNvSpPr/>
              <p:nvPr/>
            </p:nvSpPr>
            <p:spPr>
              <a:xfrm>
                <a:off x="8458200" y="4884840"/>
                <a:ext cx="0" cy="6451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582" name="Line 82"/>
              <p:cNvSpPr/>
              <p:nvPr/>
            </p:nvSpPr>
            <p:spPr>
              <a:xfrm>
                <a:off x="9601200" y="4884840"/>
                <a:ext cx="0" cy="64512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583" name="CustomShape 83"/>
              <p:cNvSpPr/>
              <p:nvPr/>
            </p:nvSpPr>
            <p:spPr>
              <a:xfrm rot="5400000">
                <a:off x="8883360" y="4951440"/>
                <a:ext cx="293040" cy="114264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584" name="CustomShape 84"/>
            <p:cNvSpPr/>
            <p:nvPr/>
          </p:nvSpPr>
          <p:spPr>
            <a:xfrm>
              <a:off x="8747640" y="5160960"/>
              <a:ext cx="561960" cy="30348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000" spc="-1" strike="noStrike">
                  <a:solidFill>
                    <a:srgbClr val="ffffff"/>
                  </a:solidFill>
                  <a:latin typeface="Arial"/>
                  <a:ea typeface="Arial Unicode MS"/>
                </a:rPr>
                <a:t>MongoDB</a:t>
              </a:r>
              <a:br/>
              <a:r>
                <a:rPr b="0" lang="en-US" sz="1000" spc="-1" strike="noStrike">
                  <a:solidFill>
                    <a:srgbClr val="ffffff"/>
                  </a:solidFill>
                  <a:latin typeface="Arial"/>
                  <a:ea typeface="Arial Unicode MS"/>
                </a:rPr>
                <a:t>”replica”</a:t>
              </a:r>
              <a:endParaRPr b="0" lang="en-US" sz="1000" spc="-1" strike="noStrike">
                <a:latin typeface="Arial"/>
              </a:endParaRPr>
            </a:p>
          </p:txBody>
        </p:sp>
      </p:grpSp>
      <p:sp>
        <p:nvSpPr>
          <p:cNvPr id="585" name="CustomShape 85"/>
          <p:cNvSpPr/>
          <p:nvPr/>
        </p:nvSpPr>
        <p:spPr>
          <a:xfrm flipV="1">
            <a:off x="7040880" y="4452120"/>
            <a:ext cx="3204720" cy="167364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86" name="CustomShape 86"/>
          <p:cNvSpPr/>
          <p:nvPr/>
        </p:nvSpPr>
        <p:spPr>
          <a:xfrm flipV="1">
            <a:off x="6675120" y="4474080"/>
            <a:ext cx="849600" cy="14691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87" name="CustomShape 87"/>
          <p:cNvSpPr/>
          <p:nvPr/>
        </p:nvSpPr>
        <p:spPr>
          <a:xfrm>
            <a:off x="5760720" y="1645920"/>
            <a:ext cx="3017520" cy="217980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588" name="CustomShape 88"/>
          <p:cNvSpPr/>
          <p:nvPr/>
        </p:nvSpPr>
        <p:spPr>
          <a:xfrm flipH="1">
            <a:off x="4388400" y="1639440"/>
            <a:ext cx="4657320" cy="21855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589" name="CustomShape 89"/>
          <p:cNvSpPr/>
          <p:nvPr/>
        </p:nvSpPr>
        <p:spPr>
          <a:xfrm flipV="1">
            <a:off x="6858000" y="4462920"/>
            <a:ext cx="2026800" cy="14799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grpSp>
        <p:nvGrpSpPr>
          <p:cNvPr id="590" name="Group 90"/>
          <p:cNvGrpSpPr/>
          <p:nvPr/>
        </p:nvGrpSpPr>
        <p:grpSpPr>
          <a:xfrm>
            <a:off x="5231520" y="5999040"/>
            <a:ext cx="870480" cy="654840"/>
            <a:chOff x="5231520" y="5999040"/>
            <a:chExt cx="870480" cy="654840"/>
          </a:xfrm>
        </p:grpSpPr>
        <p:grpSp>
          <p:nvGrpSpPr>
            <p:cNvPr id="591" name="Group 91"/>
            <p:cNvGrpSpPr/>
            <p:nvPr/>
          </p:nvGrpSpPr>
          <p:grpSpPr>
            <a:xfrm>
              <a:off x="5231520" y="5999040"/>
              <a:ext cx="870480" cy="654840"/>
              <a:chOff x="5231520" y="5999040"/>
              <a:chExt cx="870480" cy="654840"/>
            </a:xfrm>
          </p:grpSpPr>
          <p:sp>
            <p:nvSpPr>
              <p:cNvPr id="592" name="CustomShape 92"/>
              <p:cNvSpPr/>
              <p:nvPr/>
            </p:nvSpPr>
            <p:spPr>
              <a:xfrm>
                <a:off x="5231520" y="5999040"/>
                <a:ext cx="870480" cy="114840"/>
              </a:xfrm>
              <a:prstGeom prst="ellipse">
                <a:avLst/>
              </a:prstGeom>
              <a:noFill/>
              <a:ln w="25560">
                <a:solidFill>
                  <a:schemeClr val="tx1"/>
                </a:solidFill>
                <a:miter/>
              </a:ln>
            </p:spPr>
            <p:style>
              <a:lnRef idx="0"/>
              <a:fillRef idx="0"/>
              <a:effectRef idx="0"/>
              <a:fontRef idx="minor"/>
            </p:style>
          </p:sp>
          <p:sp>
            <p:nvSpPr>
              <p:cNvPr id="593" name="Line 93"/>
              <p:cNvSpPr/>
              <p:nvPr/>
            </p:nvSpPr>
            <p:spPr>
              <a:xfrm>
                <a:off x="5231520" y="605628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594" name="Line 94"/>
              <p:cNvSpPr/>
              <p:nvPr/>
            </p:nvSpPr>
            <p:spPr>
              <a:xfrm>
                <a:off x="6102000" y="605628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595" name="CustomShape 95"/>
              <p:cNvSpPr/>
              <p:nvPr/>
            </p:nvSpPr>
            <p:spPr>
              <a:xfrm rot="5400000">
                <a:off x="5555160" y="6107040"/>
                <a:ext cx="223200" cy="87012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596" name="CustomShape 96"/>
            <p:cNvSpPr/>
            <p:nvPr/>
          </p:nvSpPr>
          <p:spPr>
            <a:xfrm>
              <a:off x="5385600" y="6266520"/>
              <a:ext cx="560520" cy="303480"/>
            </a:xfrm>
            <a:prstGeom prst="rect">
              <a:avLst/>
            </a:prstGeom>
            <a:noFill/>
            <a:ln>
              <a:noFill/>
            </a:ln>
          </p:spPr>
          <p:style>
            <a:lnRef idx="0"/>
            <a:fillRef idx="0"/>
            <a:effectRef idx="0"/>
            <a:fontRef idx="minor"/>
          </p:style>
        </p:sp>
      </p:grpSp>
      <p:grpSp>
        <p:nvGrpSpPr>
          <p:cNvPr id="597" name="Group 97"/>
          <p:cNvGrpSpPr/>
          <p:nvPr/>
        </p:nvGrpSpPr>
        <p:grpSpPr>
          <a:xfrm>
            <a:off x="5370480" y="6090480"/>
            <a:ext cx="870480" cy="654840"/>
            <a:chOff x="5370480" y="6090480"/>
            <a:chExt cx="870480" cy="654840"/>
          </a:xfrm>
        </p:grpSpPr>
        <p:grpSp>
          <p:nvGrpSpPr>
            <p:cNvPr id="598" name="Group 98"/>
            <p:cNvGrpSpPr/>
            <p:nvPr/>
          </p:nvGrpSpPr>
          <p:grpSpPr>
            <a:xfrm>
              <a:off x="5370480" y="6090480"/>
              <a:ext cx="870480" cy="654840"/>
              <a:chOff x="5370480" y="6090480"/>
              <a:chExt cx="870480" cy="654840"/>
            </a:xfrm>
          </p:grpSpPr>
          <p:sp>
            <p:nvSpPr>
              <p:cNvPr id="599" name="CustomShape 99"/>
              <p:cNvSpPr/>
              <p:nvPr/>
            </p:nvSpPr>
            <p:spPr>
              <a:xfrm>
                <a:off x="5370480" y="6090480"/>
                <a:ext cx="870480" cy="114840"/>
              </a:xfrm>
              <a:prstGeom prst="ellipse">
                <a:avLst/>
              </a:prstGeom>
              <a:noFill/>
              <a:ln w="25560">
                <a:solidFill>
                  <a:schemeClr val="tx1"/>
                </a:solidFill>
                <a:miter/>
              </a:ln>
            </p:spPr>
            <p:style>
              <a:lnRef idx="0"/>
              <a:fillRef idx="0"/>
              <a:effectRef idx="0"/>
              <a:fontRef idx="minor"/>
            </p:style>
          </p:sp>
          <p:sp>
            <p:nvSpPr>
              <p:cNvPr id="600" name="Line 100"/>
              <p:cNvSpPr/>
              <p:nvPr/>
            </p:nvSpPr>
            <p:spPr>
              <a:xfrm>
                <a:off x="5370480" y="614772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601" name="Line 101"/>
              <p:cNvSpPr/>
              <p:nvPr/>
            </p:nvSpPr>
            <p:spPr>
              <a:xfrm>
                <a:off x="6240960" y="614772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602" name="CustomShape 102"/>
              <p:cNvSpPr/>
              <p:nvPr/>
            </p:nvSpPr>
            <p:spPr>
              <a:xfrm rot="5400000">
                <a:off x="5694120" y="6198480"/>
                <a:ext cx="223200" cy="87012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603" name="CustomShape 103"/>
            <p:cNvSpPr/>
            <p:nvPr/>
          </p:nvSpPr>
          <p:spPr>
            <a:xfrm>
              <a:off x="5524560" y="6357960"/>
              <a:ext cx="560520" cy="303480"/>
            </a:xfrm>
            <a:prstGeom prst="rect">
              <a:avLst/>
            </a:prstGeom>
            <a:noFill/>
            <a:ln>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TextShape 1"/>
          <p:cNvSpPr txBox="1"/>
          <p:nvPr/>
        </p:nvSpPr>
        <p:spPr>
          <a:xfrm>
            <a:off x="504000" y="504000"/>
            <a:ext cx="11186280" cy="369000"/>
          </a:xfrm>
          <a:prstGeom prst="rect">
            <a:avLst/>
          </a:prstGeom>
          <a:noFill/>
          <a:ln>
            <a:noFill/>
          </a:ln>
        </p:spPr>
        <p:txBody>
          <a:bodyPr lIns="0" rIns="0" tIns="0" bIns="0">
            <a:noAutofit/>
          </a:bodyPr>
          <a:p>
            <a:pPr>
              <a:lnSpc>
                <a:spcPct val="100000"/>
              </a:lnSpc>
            </a:pPr>
            <a:r>
              <a:rPr b="1" lang="en-US" sz="2400" spc="-1" strike="noStrike">
                <a:solidFill>
                  <a:srgbClr val="ffffff"/>
                </a:solidFill>
                <a:latin typeface="Arial"/>
              </a:rPr>
              <a:t>ALB</a:t>
            </a:r>
            <a:r>
              <a:rPr b="1" lang="en-US" sz="2400" spc="-1" strike="noStrike">
                <a:solidFill>
                  <a:srgbClr val="ffffff"/>
                </a:solidFill>
                <a:latin typeface="Arial"/>
              </a:rPr>
              <a:t>s </a:t>
            </a:r>
            <a:r>
              <a:rPr b="1" lang="en-US" sz="2400" spc="-1" strike="noStrike">
                <a:solidFill>
                  <a:srgbClr val="ffffff"/>
                </a:solidFill>
                <a:latin typeface="Arial"/>
              </a:rPr>
              <a:t>and </a:t>
            </a:r>
            <a:r>
              <a:rPr b="1" lang="en-US" sz="2400" spc="-1" strike="noStrike">
                <a:solidFill>
                  <a:srgbClr val="ffffff"/>
                </a:solidFill>
                <a:latin typeface="Arial"/>
              </a:rPr>
              <a:t>DNS</a:t>
            </a:r>
            <a:endParaRPr b="0" lang="de-DE" sz="2400" spc="-1" strike="noStrike">
              <a:solidFill>
                <a:srgbClr val="ffffff"/>
              </a:solidFill>
              <a:latin typeface="Arial"/>
            </a:endParaRPr>
          </a:p>
        </p:txBody>
      </p:sp>
      <p:sp>
        <p:nvSpPr>
          <p:cNvPr id="605" name="CustomShape 2"/>
          <p:cNvSpPr/>
          <p:nvPr/>
        </p:nvSpPr>
        <p:spPr>
          <a:xfrm>
            <a:off x="3838320" y="2109240"/>
            <a:ext cx="1270080" cy="70128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Default ALB</a:t>
            </a:r>
            <a:endParaRPr b="0" lang="en-US" sz="900" spc="-1" strike="noStrike">
              <a:latin typeface="Arial"/>
            </a:endParaRPr>
          </a:p>
          <a:p>
            <a:pPr algn="ctr">
              <a:lnSpc>
                <a:spcPct val="100000"/>
              </a:lnSpc>
              <a:spcBef>
                <a:spcPts val="901"/>
              </a:spcBef>
            </a:pPr>
            <a:r>
              <a:rPr b="0" lang="en-US" sz="900" spc="-1" strike="noStrike">
                <a:solidFill>
                  <a:srgbClr val="ffffff"/>
                </a:solidFill>
                <a:latin typeface="Arial"/>
                <a:ea typeface="Arial Unicode MS"/>
              </a:rPr>
              <a:t>&lt;= 100 Rules</a:t>
            </a:r>
            <a:endParaRPr b="0" lang="en-US" sz="900" spc="-1" strike="noStrike">
              <a:latin typeface="Arial"/>
            </a:endParaRPr>
          </a:p>
        </p:txBody>
      </p:sp>
      <p:sp>
        <p:nvSpPr>
          <p:cNvPr id="606" name="CustomShape 3"/>
          <p:cNvSpPr/>
          <p:nvPr/>
        </p:nvSpPr>
        <p:spPr>
          <a:xfrm>
            <a:off x="2881440" y="2955960"/>
            <a:ext cx="956880" cy="51624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Target Group</a:t>
            </a:r>
            <a:br/>
            <a:r>
              <a:rPr b="0" lang="en-US" sz="900" spc="-1" strike="noStrike">
                <a:latin typeface="Arial"/>
                <a:ea typeface="Arial Unicode MS"/>
              </a:rPr>
              <a:t>“abc-master”</a:t>
            </a:r>
            <a:endParaRPr b="0" lang="en-US" sz="900" spc="-1" strike="noStrike">
              <a:latin typeface="Arial"/>
            </a:endParaRPr>
          </a:p>
        </p:txBody>
      </p:sp>
      <p:sp>
        <p:nvSpPr>
          <p:cNvPr id="607" name="CustomShape 4"/>
          <p:cNvSpPr/>
          <p:nvPr/>
        </p:nvSpPr>
        <p:spPr>
          <a:xfrm>
            <a:off x="5108400" y="2958840"/>
            <a:ext cx="956880" cy="51588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Target Group</a:t>
            </a:r>
            <a:br/>
            <a:r>
              <a:rPr b="0" lang="en-US" sz="900" spc="-1" strike="noStrike">
                <a:solidFill>
                  <a:srgbClr val="ffffff"/>
                </a:solidFill>
                <a:latin typeface="Arial"/>
                <a:ea typeface="Arial Unicode MS"/>
              </a:rPr>
              <a:t>“abc”</a:t>
            </a:r>
            <a:endParaRPr b="0" lang="en-US" sz="900" spc="-1" strike="noStrike">
              <a:latin typeface="Arial"/>
            </a:endParaRPr>
          </a:p>
        </p:txBody>
      </p:sp>
      <p:sp>
        <p:nvSpPr>
          <p:cNvPr id="608" name="CustomShape 5"/>
          <p:cNvSpPr/>
          <p:nvPr/>
        </p:nvSpPr>
        <p:spPr>
          <a:xfrm flipH="1">
            <a:off x="3838320" y="2811240"/>
            <a:ext cx="635040" cy="40284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09" name="CustomShape 6"/>
          <p:cNvSpPr/>
          <p:nvPr/>
        </p:nvSpPr>
        <p:spPr>
          <a:xfrm>
            <a:off x="4473360" y="2811240"/>
            <a:ext cx="635040" cy="40572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10" name="CustomShape 7"/>
          <p:cNvSpPr/>
          <p:nvPr/>
        </p:nvSpPr>
        <p:spPr>
          <a:xfrm>
            <a:off x="5521680" y="924480"/>
            <a:ext cx="1269720" cy="70128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Route53 DNS</a:t>
            </a:r>
            <a:endParaRPr b="0" lang="en-US" sz="900" spc="-1" strike="noStrike">
              <a:latin typeface="Arial"/>
            </a:endParaRPr>
          </a:p>
        </p:txBody>
      </p:sp>
      <p:sp>
        <p:nvSpPr>
          <p:cNvPr id="611" name="CustomShape 8"/>
          <p:cNvSpPr/>
          <p:nvPr/>
        </p:nvSpPr>
        <p:spPr>
          <a:xfrm>
            <a:off x="7465680" y="2106360"/>
            <a:ext cx="1270080" cy="70164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Dedicated ALB</a:t>
            </a:r>
            <a:endParaRPr b="0" lang="en-US" sz="900" spc="-1" strike="noStrike">
              <a:latin typeface="Arial"/>
            </a:endParaRPr>
          </a:p>
          <a:p>
            <a:pPr algn="ctr">
              <a:lnSpc>
                <a:spcPct val="100000"/>
              </a:lnSpc>
              <a:spcBef>
                <a:spcPts val="901"/>
              </a:spcBef>
            </a:pPr>
            <a:r>
              <a:rPr b="0" lang="en-US" sz="900" spc="-1" strike="noStrike">
                <a:solidFill>
                  <a:srgbClr val="ffffff"/>
                </a:solidFill>
                <a:latin typeface="Arial"/>
                <a:ea typeface="Arial Unicode MS"/>
              </a:rPr>
              <a:t>&lt;= 100 Rules</a:t>
            </a:r>
            <a:endParaRPr b="0" lang="en-US" sz="900" spc="-1" strike="noStrike">
              <a:latin typeface="Arial"/>
            </a:endParaRPr>
          </a:p>
        </p:txBody>
      </p:sp>
      <p:sp>
        <p:nvSpPr>
          <p:cNvPr id="612" name="CustomShape 9"/>
          <p:cNvSpPr/>
          <p:nvPr/>
        </p:nvSpPr>
        <p:spPr>
          <a:xfrm>
            <a:off x="6508800" y="2953080"/>
            <a:ext cx="956880" cy="51624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Target Group</a:t>
            </a:r>
            <a:br/>
            <a:r>
              <a:rPr b="0" lang="en-US" sz="900" spc="-1" strike="noStrike">
                <a:latin typeface="Arial"/>
                <a:ea typeface="Arial Unicode MS"/>
              </a:rPr>
              <a:t>“def-master”</a:t>
            </a:r>
            <a:endParaRPr b="0" lang="en-US" sz="900" spc="-1" strike="noStrike">
              <a:latin typeface="Arial"/>
            </a:endParaRPr>
          </a:p>
        </p:txBody>
      </p:sp>
      <p:sp>
        <p:nvSpPr>
          <p:cNvPr id="613" name="CustomShape 10"/>
          <p:cNvSpPr/>
          <p:nvPr/>
        </p:nvSpPr>
        <p:spPr>
          <a:xfrm>
            <a:off x="8735760" y="2955960"/>
            <a:ext cx="956880" cy="51624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Target Group</a:t>
            </a:r>
            <a:br/>
            <a:r>
              <a:rPr b="0" lang="en-US" sz="900" spc="-1" strike="noStrike">
                <a:solidFill>
                  <a:srgbClr val="ffffff"/>
                </a:solidFill>
                <a:latin typeface="Arial"/>
                <a:ea typeface="Arial Unicode MS"/>
              </a:rPr>
              <a:t>“def”</a:t>
            </a:r>
            <a:endParaRPr b="0" lang="en-US" sz="900" spc="-1" strike="noStrike">
              <a:latin typeface="Arial"/>
            </a:endParaRPr>
          </a:p>
        </p:txBody>
      </p:sp>
      <p:sp>
        <p:nvSpPr>
          <p:cNvPr id="614" name="CustomShape 11"/>
          <p:cNvSpPr/>
          <p:nvPr/>
        </p:nvSpPr>
        <p:spPr>
          <a:xfrm flipH="1">
            <a:off x="7465680" y="2808360"/>
            <a:ext cx="635040" cy="40284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15" name="CustomShape 12"/>
          <p:cNvSpPr/>
          <p:nvPr/>
        </p:nvSpPr>
        <p:spPr>
          <a:xfrm>
            <a:off x="8100720" y="2808360"/>
            <a:ext cx="635040" cy="40572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16" name="CustomShape 13"/>
          <p:cNvSpPr/>
          <p:nvPr/>
        </p:nvSpPr>
        <p:spPr>
          <a:xfrm>
            <a:off x="6156720" y="1626120"/>
            <a:ext cx="1943640" cy="48024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17" name="CustomShape 14"/>
          <p:cNvSpPr/>
          <p:nvPr/>
        </p:nvSpPr>
        <p:spPr>
          <a:xfrm rot="816000">
            <a:off x="6899760" y="1739520"/>
            <a:ext cx="953640" cy="13644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900" spc="-1" strike="noStrike">
                <a:solidFill>
                  <a:srgbClr val="ffffff"/>
                </a:solidFill>
                <a:latin typeface="Arial"/>
                <a:ea typeface="Arial Unicode MS"/>
              </a:rPr>
              <a:t>def.sapsailing.com</a:t>
            </a:r>
            <a:endParaRPr b="0" lang="en-US" sz="900" spc="-1" strike="noStrike">
              <a:latin typeface="Arial"/>
            </a:endParaRPr>
          </a:p>
        </p:txBody>
      </p:sp>
      <p:sp>
        <p:nvSpPr>
          <p:cNvPr id="618" name="CustomShape 15"/>
          <p:cNvSpPr/>
          <p:nvPr/>
        </p:nvSpPr>
        <p:spPr>
          <a:xfrm flipH="1">
            <a:off x="4473000" y="1626120"/>
            <a:ext cx="1683000" cy="4827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19" name="CustomShape 16"/>
          <p:cNvSpPr/>
          <p:nvPr/>
        </p:nvSpPr>
        <p:spPr>
          <a:xfrm rot="20673000">
            <a:off x="4635720" y="1754280"/>
            <a:ext cx="837720" cy="13644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900" spc="-1" strike="noStrike">
                <a:solidFill>
                  <a:srgbClr val="ffffff"/>
                </a:solidFill>
                <a:latin typeface="Arial"/>
                <a:ea typeface="Arial Unicode MS"/>
              </a:rPr>
              <a:t>*.sapsailing.com</a:t>
            </a:r>
            <a:endParaRPr b="0" lang="en-US" sz="900" spc="-1" strike="noStrike">
              <a:latin typeface="Arial"/>
            </a:endParaRPr>
          </a:p>
        </p:txBody>
      </p:sp>
      <p:sp>
        <p:nvSpPr>
          <p:cNvPr id="620" name="CustomShape 17"/>
          <p:cNvSpPr/>
          <p:nvPr/>
        </p:nvSpPr>
        <p:spPr>
          <a:xfrm>
            <a:off x="2068200" y="3979440"/>
            <a:ext cx="962280" cy="924480"/>
          </a:xfrm>
          <a:prstGeom prst="rect">
            <a:avLst/>
          </a:prstGeom>
          <a:noFill/>
          <a:ln w="25560">
            <a:solidFill>
              <a:schemeClr val="tx1"/>
            </a:solidFill>
            <a:miter/>
          </a:ln>
        </p:spPr>
        <p:style>
          <a:lnRef idx="0"/>
          <a:fillRef idx="0"/>
          <a:effectRef idx="0"/>
          <a:fontRef idx="minor"/>
        </p:style>
      </p:sp>
      <p:sp>
        <p:nvSpPr>
          <p:cNvPr id="621" name="CustomShape 18"/>
          <p:cNvSpPr/>
          <p:nvPr/>
        </p:nvSpPr>
        <p:spPr>
          <a:xfrm>
            <a:off x="2669400" y="4000680"/>
            <a:ext cx="25560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master</a:t>
            </a:r>
            <a:endParaRPr b="0" lang="en-US" sz="600" spc="-1" strike="noStrike">
              <a:latin typeface="Arial"/>
            </a:endParaRPr>
          </a:p>
        </p:txBody>
      </p:sp>
      <p:sp>
        <p:nvSpPr>
          <p:cNvPr id="622" name="CustomShape 19"/>
          <p:cNvSpPr/>
          <p:nvPr/>
        </p:nvSpPr>
        <p:spPr>
          <a:xfrm>
            <a:off x="2220120" y="4140360"/>
            <a:ext cx="657360" cy="679680"/>
          </a:xfrm>
          <a:prstGeom prst="rect">
            <a:avLst/>
          </a:prstGeom>
          <a:noFill/>
          <a:ln w="25560">
            <a:solidFill>
              <a:schemeClr val="tx1"/>
            </a:solidFill>
            <a:miter/>
          </a:ln>
        </p:spPr>
        <p:style>
          <a:lnRef idx="0"/>
          <a:fillRef idx="0"/>
          <a:effectRef idx="0"/>
          <a:fontRef idx="minor"/>
        </p:style>
      </p:sp>
      <p:sp>
        <p:nvSpPr>
          <p:cNvPr id="623" name="CustomShape 20"/>
          <p:cNvSpPr/>
          <p:nvPr/>
        </p:nvSpPr>
        <p:spPr>
          <a:xfrm>
            <a:off x="2648520" y="4140360"/>
            <a:ext cx="17316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624" name="CustomShape 21"/>
          <p:cNvSpPr/>
          <p:nvPr/>
        </p:nvSpPr>
        <p:spPr>
          <a:xfrm>
            <a:off x="2322000" y="4349880"/>
            <a:ext cx="476280" cy="379440"/>
          </a:xfrm>
          <a:prstGeom prst="rect">
            <a:avLst/>
          </a:prstGeom>
          <a:noFill/>
          <a:ln w="25560">
            <a:solidFill>
              <a:schemeClr val="tx1"/>
            </a:solidFill>
            <a:miter/>
          </a:ln>
        </p:spPr>
        <p:style>
          <a:lnRef idx="0"/>
          <a:fillRef idx="0"/>
          <a:effectRef idx="0"/>
          <a:fontRef idx="minor"/>
        </p:style>
      </p:sp>
      <p:sp>
        <p:nvSpPr>
          <p:cNvPr id="625" name="CustomShape 22"/>
          <p:cNvSpPr/>
          <p:nvPr/>
        </p:nvSpPr>
        <p:spPr>
          <a:xfrm>
            <a:off x="2450880" y="4409280"/>
            <a:ext cx="216000" cy="1818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sp>
        <p:nvSpPr>
          <p:cNvPr id="626" name="CustomShape 23"/>
          <p:cNvSpPr/>
          <p:nvPr/>
        </p:nvSpPr>
        <p:spPr>
          <a:xfrm flipH="1" flipV="1">
            <a:off x="2559600" y="4728960"/>
            <a:ext cx="2835000" cy="84852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627" name="CustomShape 24"/>
          <p:cNvSpPr/>
          <p:nvPr/>
        </p:nvSpPr>
        <p:spPr>
          <a:xfrm flipV="1">
            <a:off x="2651760" y="3472200"/>
            <a:ext cx="639720" cy="87768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628" name="CustomShape 25"/>
          <p:cNvSpPr/>
          <p:nvPr/>
        </p:nvSpPr>
        <p:spPr>
          <a:xfrm>
            <a:off x="3710520" y="3980520"/>
            <a:ext cx="962280" cy="1414440"/>
          </a:xfrm>
          <a:prstGeom prst="rect">
            <a:avLst/>
          </a:prstGeom>
          <a:noFill/>
          <a:ln w="25560">
            <a:solidFill>
              <a:schemeClr val="tx1"/>
            </a:solidFill>
            <a:miter/>
          </a:ln>
        </p:spPr>
        <p:style>
          <a:lnRef idx="0"/>
          <a:fillRef idx="0"/>
          <a:effectRef idx="0"/>
          <a:fontRef idx="minor"/>
        </p:style>
      </p:sp>
      <p:sp>
        <p:nvSpPr>
          <p:cNvPr id="629" name="CustomShape 26"/>
          <p:cNvSpPr/>
          <p:nvPr/>
        </p:nvSpPr>
        <p:spPr>
          <a:xfrm>
            <a:off x="4268880" y="4003200"/>
            <a:ext cx="33192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replica_1</a:t>
            </a:r>
            <a:endParaRPr b="0" lang="en-US" sz="600" spc="-1" strike="noStrike">
              <a:latin typeface="Arial"/>
            </a:endParaRPr>
          </a:p>
        </p:txBody>
      </p:sp>
      <p:sp>
        <p:nvSpPr>
          <p:cNvPr id="630" name="CustomShape 27"/>
          <p:cNvSpPr/>
          <p:nvPr/>
        </p:nvSpPr>
        <p:spPr>
          <a:xfrm>
            <a:off x="3862440" y="4140360"/>
            <a:ext cx="657360" cy="679680"/>
          </a:xfrm>
          <a:prstGeom prst="rect">
            <a:avLst/>
          </a:prstGeom>
          <a:noFill/>
          <a:ln w="25560">
            <a:solidFill>
              <a:schemeClr val="tx1"/>
            </a:solidFill>
            <a:miter/>
          </a:ln>
        </p:spPr>
        <p:style>
          <a:lnRef idx="0"/>
          <a:fillRef idx="0"/>
          <a:effectRef idx="0"/>
          <a:fontRef idx="minor"/>
        </p:style>
      </p:sp>
      <p:sp>
        <p:nvSpPr>
          <p:cNvPr id="631" name="CustomShape 28"/>
          <p:cNvSpPr/>
          <p:nvPr/>
        </p:nvSpPr>
        <p:spPr>
          <a:xfrm>
            <a:off x="4290840" y="4140360"/>
            <a:ext cx="17316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632" name="CustomShape 29"/>
          <p:cNvSpPr/>
          <p:nvPr/>
        </p:nvSpPr>
        <p:spPr>
          <a:xfrm>
            <a:off x="3965040" y="4349880"/>
            <a:ext cx="475920" cy="379440"/>
          </a:xfrm>
          <a:prstGeom prst="rect">
            <a:avLst/>
          </a:prstGeom>
          <a:noFill/>
          <a:ln w="25560">
            <a:solidFill>
              <a:schemeClr val="tx1"/>
            </a:solidFill>
            <a:miter/>
          </a:ln>
        </p:spPr>
        <p:style>
          <a:lnRef idx="0"/>
          <a:fillRef idx="0"/>
          <a:effectRef idx="0"/>
          <a:fontRef idx="minor"/>
        </p:style>
      </p:sp>
      <p:sp>
        <p:nvSpPr>
          <p:cNvPr id="633" name="CustomShape 30"/>
          <p:cNvSpPr/>
          <p:nvPr/>
        </p:nvSpPr>
        <p:spPr>
          <a:xfrm>
            <a:off x="4093560" y="4409280"/>
            <a:ext cx="216000" cy="1818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sp>
        <p:nvSpPr>
          <p:cNvPr id="634" name="CustomShape 31"/>
          <p:cNvSpPr/>
          <p:nvPr/>
        </p:nvSpPr>
        <p:spPr>
          <a:xfrm flipV="1">
            <a:off x="4202640" y="3474360"/>
            <a:ext cx="1100880" cy="8751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pic>
        <p:nvPicPr>
          <p:cNvPr id="635" name="Picture 53_0" descr="rabbitmq_logo_strap.png"/>
          <p:cNvPicPr/>
          <p:nvPr/>
        </p:nvPicPr>
        <p:blipFill>
          <a:blip r:embed="rId1"/>
          <a:stretch/>
        </p:blipFill>
        <p:spPr>
          <a:xfrm>
            <a:off x="6327000" y="5987160"/>
            <a:ext cx="467280" cy="97920"/>
          </a:xfrm>
          <a:prstGeom prst="rect">
            <a:avLst/>
          </a:prstGeom>
          <a:ln>
            <a:noFill/>
          </a:ln>
        </p:spPr>
      </p:pic>
      <p:sp>
        <p:nvSpPr>
          <p:cNvPr id="636" name="CustomShape 32"/>
          <p:cNvSpPr/>
          <p:nvPr/>
        </p:nvSpPr>
        <p:spPr>
          <a:xfrm>
            <a:off x="6182280" y="5725080"/>
            <a:ext cx="763920" cy="628920"/>
          </a:xfrm>
          <a:prstGeom prst="rect">
            <a:avLst/>
          </a:prstGeom>
          <a:noFill/>
          <a:ln w="25560">
            <a:solidFill>
              <a:schemeClr val="tx1"/>
            </a:solidFill>
            <a:miter/>
          </a:ln>
        </p:spPr>
        <p:style>
          <a:lnRef idx="0"/>
          <a:fillRef idx="0"/>
          <a:effectRef idx="0"/>
          <a:fontRef idx="minor"/>
        </p:style>
      </p:sp>
      <p:sp>
        <p:nvSpPr>
          <p:cNvPr id="637" name="CustomShape 33"/>
          <p:cNvSpPr/>
          <p:nvPr/>
        </p:nvSpPr>
        <p:spPr>
          <a:xfrm>
            <a:off x="6523560" y="5784120"/>
            <a:ext cx="31968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rabbitmq</a:t>
            </a:r>
            <a:endParaRPr b="0" lang="en-US" sz="600" spc="-1" strike="noStrike">
              <a:latin typeface="Arial"/>
            </a:endParaRPr>
          </a:p>
        </p:txBody>
      </p:sp>
      <p:sp>
        <p:nvSpPr>
          <p:cNvPr id="638" name="CustomShape 34"/>
          <p:cNvSpPr/>
          <p:nvPr/>
        </p:nvSpPr>
        <p:spPr>
          <a:xfrm>
            <a:off x="2798280" y="4619520"/>
            <a:ext cx="3693960" cy="11055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39" name="CustomShape 35"/>
          <p:cNvSpPr/>
          <p:nvPr/>
        </p:nvSpPr>
        <p:spPr>
          <a:xfrm>
            <a:off x="5057640" y="3980520"/>
            <a:ext cx="962280" cy="1414440"/>
          </a:xfrm>
          <a:prstGeom prst="rect">
            <a:avLst/>
          </a:prstGeom>
          <a:noFill/>
          <a:ln w="25560">
            <a:solidFill>
              <a:schemeClr val="tx1"/>
            </a:solidFill>
            <a:miter/>
          </a:ln>
        </p:spPr>
        <p:style>
          <a:lnRef idx="0"/>
          <a:fillRef idx="0"/>
          <a:effectRef idx="0"/>
          <a:fontRef idx="minor"/>
        </p:style>
      </p:sp>
      <p:sp>
        <p:nvSpPr>
          <p:cNvPr id="640" name="CustomShape 36"/>
          <p:cNvSpPr/>
          <p:nvPr/>
        </p:nvSpPr>
        <p:spPr>
          <a:xfrm>
            <a:off x="5599080" y="4003200"/>
            <a:ext cx="33192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replica_n</a:t>
            </a:r>
            <a:endParaRPr b="0" lang="en-US" sz="600" spc="-1" strike="noStrike">
              <a:latin typeface="Arial"/>
            </a:endParaRPr>
          </a:p>
        </p:txBody>
      </p:sp>
      <p:sp>
        <p:nvSpPr>
          <p:cNvPr id="641" name="CustomShape 37"/>
          <p:cNvSpPr/>
          <p:nvPr/>
        </p:nvSpPr>
        <p:spPr>
          <a:xfrm>
            <a:off x="5209920" y="4140360"/>
            <a:ext cx="657000" cy="679680"/>
          </a:xfrm>
          <a:prstGeom prst="rect">
            <a:avLst/>
          </a:prstGeom>
          <a:noFill/>
          <a:ln w="25560">
            <a:solidFill>
              <a:schemeClr val="tx1"/>
            </a:solidFill>
            <a:miter/>
          </a:ln>
        </p:spPr>
        <p:style>
          <a:lnRef idx="0"/>
          <a:fillRef idx="0"/>
          <a:effectRef idx="0"/>
          <a:fontRef idx="minor"/>
        </p:style>
      </p:sp>
      <p:sp>
        <p:nvSpPr>
          <p:cNvPr id="642" name="CustomShape 38"/>
          <p:cNvSpPr/>
          <p:nvPr/>
        </p:nvSpPr>
        <p:spPr>
          <a:xfrm>
            <a:off x="5637960" y="4140360"/>
            <a:ext cx="17316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643" name="CustomShape 39"/>
          <p:cNvSpPr/>
          <p:nvPr/>
        </p:nvSpPr>
        <p:spPr>
          <a:xfrm>
            <a:off x="5311800" y="4349880"/>
            <a:ext cx="475920" cy="379440"/>
          </a:xfrm>
          <a:prstGeom prst="rect">
            <a:avLst/>
          </a:prstGeom>
          <a:noFill/>
          <a:ln w="25560">
            <a:solidFill>
              <a:schemeClr val="tx1"/>
            </a:solidFill>
            <a:miter/>
          </a:ln>
        </p:spPr>
        <p:style>
          <a:lnRef idx="0"/>
          <a:fillRef idx="0"/>
          <a:effectRef idx="0"/>
          <a:fontRef idx="minor"/>
        </p:style>
      </p:sp>
      <p:sp>
        <p:nvSpPr>
          <p:cNvPr id="644" name="CustomShape 40"/>
          <p:cNvSpPr/>
          <p:nvPr/>
        </p:nvSpPr>
        <p:spPr>
          <a:xfrm>
            <a:off x="5440320" y="4409280"/>
            <a:ext cx="216000" cy="1818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sp>
        <p:nvSpPr>
          <p:cNvPr id="645" name="CustomShape 41"/>
          <p:cNvSpPr/>
          <p:nvPr/>
        </p:nvSpPr>
        <p:spPr>
          <a:xfrm flipV="1">
            <a:off x="5577120" y="3474360"/>
            <a:ext cx="360" cy="8751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646" name="CustomShape 42"/>
          <p:cNvSpPr/>
          <p:nvPr/>
        </p:nvSpPr>
        <p:spPr>
          <a:xfrm flipH="1" flipV="1">
            <a:off x="4206240" y="4729320"/>
            <a:ext cx="2377440" cy="9957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47" name="CustomShape 43"/>
          <p:cNvSpPr/>
          <p:nvPr/>
        </p:nvSpPr>
        <p:spPr>
          <a:xfrm flipH="1" flipV="1">
            <a:off x="5394960" y="4729320"/>
            <a:ext cx="1188720" cy="9957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grpSp>
        <p:nvGrpSpPr>
          <p:cNvPr id="648" name="Group 44"/>
          <p:cNvGrpSpPr/>
          <p:nvPr/>
        </p:nvGrpSpPr>
        <p:grpSpPr>
          <a:xfrm>
            <a:off x="4736880" y="4425120"/>
            <a:ext cx="256680" cy="61920"/>
            <a:chOff x="4736880" y="4425120"/>
            <a:chExt cx="256680" cy="61920"/>
          </a:xfrm>
        </p:grpSpPr>
        <p:sp>
          <p:nvSpPr>
            <p:cNvPr id="649" name="CustomShape 45"/>
            <p:cNvSpPr/>
            <p:nvPr/>
          </p:nvSpPr>
          <p:spPr>
            <a:xfrm>
              <a:off x="4736880" y="4425120"/>
              <a:ext cx="61920" cy="61920"/>
            </a:xfrm>
            <a:prstGeom prst="ellipse">
              <a:avLst/>
            </a:prstGeom>
            <a:solidFill>
              <a:schemeClr val="tx1"/>
            </a:solidFill>
            <a:ln w="25560">
              <a:solidFill>
                <a:schemeClr val="tx1"/>
              </a:solidFill>
              <a:miter/>
            </a:ln>
          </p:spPr>
          <p:style>
            <a:lnRef idx="0"/>
            <a:fillRef idx="0"/>
            <a:effectRef idx="0"/>
            <a:fontRef idx="minor"/>
          </p:style>
        </p:sp>
        <p:sp>
          <p:nvSpPr>
            <p:cNvPr id="650" name="CustomShape 46"/>
            <p:cNvSpPr/>
            <p:nvPr/>
          </p:nvSpPr>
          <p:spPr>
            <a:xfrm>
              <a:off x="4834080" y="4425120"/>
              <a:ext cx="62280" cy="61920"/>
            </a:xfrm>
            <a:prstGeom prst="ellipse">
              <a:avLst/>
            </a:prstGeom>
            <a:solidFill>
              <a:schemeClr val="tx1"/>
            </a:solidFill>
            <a:ln w="25560">
              <a:solidFill>
                <a:schemeClr val="tx1"/>
              </a:solidFill>
              <a:miter/>
            </a:ln>
          </p:spPr>
          <p:style>
            <a:lnRef idx="0"/>
            <a:fillRef idx="0"/>
            <a:effectRef idx="0"/>
            <a:fontRef idx="minor"/>
          </p:style>
        </p:sp>
        <p:sp>
          <p:nvSpPr>
            <p:cNvPr id="651" name="CustomShape 47"/>
            <p:cNvSpPr/>
            <p:nvPr/>
          </p:nvSpPr>
          <p:spPr>
            <a:xfrm>
              <a:off x="4931640" y="4425120"/>
              <a:ext cx="61920" cy="61920"/>
            </a:xfrm>
            <a:prstGeom prst="ellipse">
              <a:avLst/>
            </a:prstGeom>
            <a:solidFill>
              <a:schemeClr val="tx1"/>
            </a:solidFill>
            <a:ln w="25560">
              <a:solidFill>
                <a:schemeClr val="tx1"/>
              </a:solidFill>
              <a:miter/>
            </a:ln>
          </p:spPr>
          <p:style>
            <a:lnRef idx="0"/>
            <a:fillRef idx="0"/>
            <a:effectRef idx="0"/>
            <a:fontRef idx="minor"/>
          </p:style>
        </p:sp>
      </p:grpSp>
      <p:sp>
        <p:nvSpPr>
          <p:cNvPr id="652" name="CustomShape 48"/>
          <p:cNvSpPr/>
          <p:nvPr/>
        </p:nvSpPr>
        <p:spPr>
          <a:xfrm>
            <a:off x="43560" y="3840120"/>
            <a:ext cx="1093680" cy="46656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700"/>
              </a:spcBef>
            </a:pPr>
            <a:r>
              <a:rPr b="0" lang="en-US" sz="600" spc="-1" strike="noStrike">
                <a:latin typeface="Arial"/>
                <a:ea typeface="Arial Unicode MS"/>
              </a:rPr>
              <a:t>ww</a:t>
            </a:r>
            <a:r>
              <a:rPr b="0" lang="en-US" sz="600" spc="-1" strike="noStrike">
                <a:solidFill>
                  <a:srgbClr val="ffffff"/>
                </a:solidFill>
                <a:latin typeface="Arial"/>
                <a:ea typeface="Arial Unicode MS"/>
              </a:rPr>
              <a:t>w.igtimi.com</a:t>
            </a:r>
            <a:endParaRPr b="0" lang="en-US" sz="600" spc="-1" strike="noStrike">
              <a:latin typeface="Arial"/>
            </a:endParaRPr>
          </a:p>
        </p:txBody>
      </p:sp>
      <p:sp>
        <p:nvSpPr>
          <p:cNvPr id="653" name="CustomShape 49"/>
          <p:cNvSpPr/>
          <p:nvPr/>
        </p:nvSpPr>
        <p:spPr>
          <a:xfrm>
            <a:off x="43560" y="4743000"/>
            <a:ext cx="1093680" cy="46656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700"/>
              </a:spcBef>
            </a:pPr>
            <a:r>
              <a:rPr b="0" lang="en-US" sz="600" spc="-1" strike="noStrike">
                <a:latin typeface="Arial"/>
                <a:ea typeface="Arial Unicode MS"/>
              </a:rPr>
              <a:t>ww</a:t>
            </a:r>
            <a:r>
              <a:rPr b="0" lang="en-US" sz="600" spc="-1" strike="noStrike">
                <a:solidFill>
                  <a:srgbClr val="ffffff"/>
                </a:solidFill>
                <a:latin typeface="Arial"/>
                <a:ea typeface="Arial Unicode MS"/>
              </a:rPr>
              <a:t>w.tractrac.com</a:t>
            </a:r>
            <a:endParaRPr b="0" lang="en-US" sz="600" spc="-1" strike="noStrike">
              <a:latin typeface="Arial"/>
            </a:endParaRPr>
          </a:p>
        </p:txBody>
      </p:sp>
      <p:grpSp>
        <p:nvGrpSpPr>
          <p:cNvPr id="654" name="Group 50"/>
          <p:cNvGrpSpPr/>
          <p:nvPr/>
        </p:nvGrpSpPr>
        <p:grpSpPr>
          <a:xfrm>
            <a:off x="559440" y="4396680"/>
            <a:ext cx="62280" cy="256680"/>
            <a:chOff x="559440" y="4396680"/>
            <a:chExt cx="62280" cy="256680"/>
          </a:xfrm>
        </p:grpSpPr>
        <p:sp>
          <p:nvSpPr>
            <p:cNvPr id="655" name="CustomShape 51"/>
            <p:cNvSpPr/>
            <p:nvPr/>
          </p:nvSpPr>
          <p:spPr>
            <a:xfrm rot="5400000">
              <a:off x="559440" y="4396320"/>
              <a:ext cx="61920" cy="62280"/>
            </a:xfrm>
            <a:prstGeom prst="ellipse">
              <a:avLst/>
            </a:prstGeom>
            <a:solidFill>
              <a:schemeClr val="tx1"/>
            </a:solidFill>
            <a:ln w="25560">
              <a:solidFill>
                <a:schemeClr val="tx1"/>
              </a:solidFill>
              <a:miter/>
            </a:ln>
          </p:spPr>
          <p:style>
            <a:lnRef idx="0"/>
            <a:fillRef idx="0"/>
            <a:effectRef idx="0"/>
            <a:fontRef idx="minor"/>
          </p:style>
        </p:sp>
        <p:sp>
          <p:nvSpPr>
            <p:cNvPr id="656" name="CustomShape 52"/>
            <p:cNvSpPr/>
            <p:nvPr/>
          </p:nvSpPr>
          <p:spPr>
            <a:xfrm rot="5400000">
              <a:off x="559440" y="4493520"/>
              <a:ext cx="61920" cy="62280"/>
            </a:xfrm>
            <a:prstGeom prst="ellipse">
              <a:avLst/>
            </a:prstGeom>
            <a:solidFill>
              <a:schemeClr val="tx1"/>
            </a:solidFill>
            <a:ln w="25560">
              <a:solidFill>
                <a:schemeClr val="tx1"/>
              </a:solidFill>
              <a:miter/>
            </a:ln>
          </p:spPr>
          <p:style>
            <a:lnRef idx="0"/>
            <a:fillRef idx="0"/>
            <a:effectRef idx="0"/>
            <a:fontRef idx="minor"/>
          </p:style>
        </p:sp>
        <p:sp>
          <p:nvSpPr>
            <p:cNvPr id="657" name="CustomShape 53"/>
            <p:cNvSpPr/>
            <p:nvPr/>
          </p:nvSpPr>
          <p:spPr>
            <a:xfrm rot="5400000">
              <a:off x="559440" y="4591080"/>
              <a:ext cx="62280" cy="62280"/>
            </a:xfrm>
            <a:prstGeom prst="ellipse">
              <a:avLst/>
            </a:prstGeom>
            <a:solidFill>
              <a:schemeClr val="tx1"/>
            </a:solidFill>
            <a:ln w="25560">
              <a:solidFill>
                <a:schemeClr val="tx1"/>
              </a:solidFill>
              <a:miter/>
            </a:ln>
          </p:spPr>
          <p:style>
            <a:lnRef idx="0"/>
            <a:fillRef idx="0"/>
            <a:effectRef idx="0"/>
            <a:fontRef idx="minor"/>
          </p:style>
        </p:sp>
      </p:grpSp>
      <p:sp>
        <p:nvSpPr>
          <p:cNvPr id="658" name="CustomShape 54"/>
          <p:cNvSpPr/>
          <p:nvPr/>
        </p:nvSpPr>
        <p:spPr>
          <a:xfrm>
            <a:off x="1137240" y="4073400"/>
            <a:ext cx="1184760" cy="46620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659" name="CustomShape 55"/>
          <p:cNvSpPr/>
          <p:nvPr/>
        </p:nvSpPr>
        <p:spPr>
          <a:xfrm flipV="1">
            <a:off x="1137240" y="4538880"/>
            <a:ext cx="1184760" cy="43668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660" name="CustomShape 56"/>
          <p:cNvSpPr/>
          <p:nvPr/>
        </p:nvSpPr>
        <p:spPr>
          <a:xfrm>
            <a:off x="1188720" y="1044720"/>
            <a:ext cx="1093680" cy="36900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Devices</a:t>
            </a:r>
            <a:endParaRPr b="0" lang="en-US" sz="900" spc="-1" strike="noStrike">
              <a:latin typeface="Arial"/>
            </a:endParaRPr>
          </a:p>
        </p:txBody>
      </p:sp>
      <p:sp>
        <p:nvSpPr>
          <p:cNvPr id="661" name="CustomShape 57"/>
          <p:cNvSpPr/>
          <p:nvPr/>
        </p:nvSpPr>
        <p:spPr>
          <a:xfrm>
            <a:off x="2282400" y="1229400"/>
            <a:ext cx="1923840" cy="87372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62" name="CustomShape 58"/>
          <p:cNvSpPr/>
          <p:nvPr/>
        </p:nvSpPr>
        <p:spPr>
          <a:xfrm rot="1756200">
            <a:off x="2934720" y="1426320"/>
            <a:ext cx="374400" cy="13644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900" spc="-1" strike="noStrike">
                <a:solidFill>
                  <a:srgbClr val="ffffff"/>
                </a:solidFill>
                <a:latin typeface="Arial"/>
                <a:ea typeface="Arial Unicode MS"/>
              </a:rPr>
              <a:t>HTTPS</a:t>
            </a:r>
            <a:endParaRPr b="0" lang="en-US" sz="900" spc="-1" strike="noStrike">
              <a:latin typeface="Arial"/>
            </a:endParaRPr>
          </a:p>
        </p:txBody>
      </p:sp>
      <p:sp>
        <p:nvSpPr>
          <p:cNvPr id="663" name="CustomShape 59"/>
          <p:cNvSpPr/>
          <p:nvPr/>
        </p:nvSpPr>
        <p:spPr>
          <a:xfrm>
            <a:off x="2282400" y="1229400"/>
            <a:ext cx="5307120" cy="8769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64" name="CustomShape 60"/>
          <p:cNvSpPr/>
          <p:nvPr/>
        </p:nvSpPr>
        <p:spPr>
          <a:xfrm rot="542400">
            <a:off x="4305600" y="1400040"/>
            <a:ext cx="374400" cy="13644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900" spc="-1" strike="noStrike">
                <a:solidFill>
                  <a:srgbClr val="ffffff"/>
                </a:solidFill>
                <a:latin typeface="Arial"/>
                <a:ea typeface="Arial Unicode MS"/>
              </a:rPr>
              <a:t>HTTPS</a:t>
            </a:r>
            <a:endParaRPr b="0" lang="en-US" sz="900" spc="-1" strike="noStrike">
              <a:latin typeface="Arial"/>
            </a:endParaRPr>
          </a:p>
        </p:txBody>
      </p:sp>
      <p:sp>
        <p:nvSpPr>
          <p:cNvPr id="665" name="CustomShape 61"/>
          <p:cNvSpPr/>
          <p:nvPr/>
        </p:nvSpPr>
        <p:spPr>
          <a:xfrm>
            <a:off x="6563880" y="3977280"/>
            <a:ext cx="962280" cy="924480"/>
          </a:xfrm>
          <a:prstGeom prst="rect">
            <a:avLst/>
          </a:prstGeom>
          <a:noFill/>
          <a:ln w="25560">
            <a:solidFill>
              <a:schemeClr val="tx1"/>
            </a:solidFill>
            <a:miter/>
          </a:ln>
        </p:spPr>
        <p:style>
          <a:lnRef idx="0"/>
          <a:fillRef idx="0"/>
          <a:effectRef idx="0"/>
          <a:fontRef idx="minor"/>
        </p:style>
      </p:sp>
      <p:sp>
        <p:nvSpPr>
          <p:cNvPr id="666" name="CustomShape 62"/>
          <p:cNvSpPr/>
          <p:nvPr/>
        </p:nvSpPr>
        <p:spPr>
          <a:xfrm>
            <a:off x="7165080" y="3998520"/>
            <a:ext cx="25560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master</a:t>
            </a:r>
            <a:endParaRPr b="0" lang="en-US" sz="600" spc="-1" strike="noStrike">
              <a:latin typeface="Arial"/>
            </a:endParaRPr>
          </a:p>
        </p:txBody>
      </p:sp>
      <p:sp>
        <p:nvSpPr>
          <p:cNvPr id="667" name="CustomShape 63"/>
          <p:cNvSpPr/>
          <p:nvPr/>
        </p:nvSpPr>
        <p:spPr>
          <a:xfrm>
            <a:off x="6715800" y="4138200"/>
            <a:ext cx="657360" cy="679680"/>
          </a:xfrm>
          <a:prstGeom prst="rect">
            <a:avLst/>
          </a:prstGeom>
          <a:noFill/>
          <a:ln w="25560">
            <a:solidFill>
              <a:schemeClr val="tx1"/>
            </a:solidFill>
            <a:miter/>
          </a:ln>
        </p:spPr>
        <p:style>
          <a:lnRef idx="0"/>
          <a:fillRef idx="0"/>
          <a:effectRef idx="0"/>
          <a:fontRef idx="minor"/>
        </p:style>
      </p:sp>
      <p:sp>
        <p:nvSpPr>
          <p:cNvPr id="668" name="CustomShape 64"/>
          <p:cNvSpPr/>
          <p:nvPr/>
        </p:nvSpPr>
        <p:spPr>
          <a:xfrm>
            <a:off x="7144200" y="4138200"/>
            <a:ext cx="17316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669" name="CustomShape 65"/>
          <p:cNvSpPr/>
          <p:nvPr/>
        </p:nvSpPr>
        <p:spPr>
          <a:xfrm>
            <a:off x="6817680" y="4347720"/>
            <a:ext cx="476280" cy="379440"/>
          </a:xfrm>
          <a:prstGeom prst="rect">
            <a:avLst/>
          </a:prstGeom>
          <a:noFill/>
          <a:ln w="25560">
            <a:solidFill>
              <a:schemeClr val="tx1"/>
            </a:solidFill>
            <a:miter/>
          </a:ln>
        </p:spPr>
        <p:style>
          <a:lnRef idx="0"/>
          <a:fillRef idx="0"/>
          <a:effectRef idx="0"/>
          <a:fontRef idx="minor"/>
        </p:style>
      </p:sp>
      <p:sp>
        <p:nvSpPr>
          <p:cNvPr id="670" name="CustomShape 66"/>
          <p:cNvSpPr/>
          <p:nvPr/>
        </p:nvSpPr>
        <p:spPr>
          <a:xfrm>
            <a:off x="6946560" y="4407120"/>
            <a:ext cx="216000" cy="1818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sp>
        <p:nvSpPr>
          <p:cNvPr id="671" name="CustomShape 67"/>
          <p:cNvSpPr/>
          <p:nvPr/>
        </p:nvSpPr>
        <p:spPr>
          <a:xfrm>
            <a:off x="8206200" y="3977280"/>
            <a:ext cx="962280" cy="1414440"/>
          </a:xfrm>
          <a:prstGeom prst="rect">
            <a:avLst/>
          </a:prstGeom>
          <a:noFill/>
          <a:ln w="25560">
            <a:solidFill>
              <a:schemeClr val="tx1"/>
            </a:solidFill>
            <a:miter/>
          </a:ln>
        </p:spPr>
        <p:style>
          <a:lnRef idx="0"/>
          <a:fillRef idx="0"/>
          <a:effectRef idx="0"/>
          <a:fontRef idx="minor"/>
        </p:style>
      </p:sp>
      <p:sp>
        <p:nvSpPr>
          <p:cNvPr id="672" name="CustomShape 68"/>
          <p:cNvSpPr/>
          <p:nvPr/>
        </p:nvSpPr>
        <p:spPr>
          <a:xfrm>
            <a:off x="8764560" y="4001040"/>
            <a:ext cx="33192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replica_1</a:t>
            </a:r>
            <a:endParaRPr b="0" lang="en-US" sz="600" spc="-1" strike="noStrike">
              <a:latin typeface="Arial"/>
            </a:endParaRPr>
          </a:p>
        </p:txBody>
      </p:sp>
      <p:sp>
        <p:nvSpPr>
          <p:cNvPr id="673" name="CustomShape 69"/>
          <p:cNvSpPr/>
          <p:nvPr/>
        </p:nvSpPr>
        <p:spPr>
          <a:xfrm>
            <a:off x="8358120" y="4138200"/>
            <a:ext cx="657360" cy="679680"/>
          </a:xfrm>
          <a:prstGeom prst="rect">
            <a:avLst/>
          </a:prstGeom>
          <a:noFill/>
          <a:ln w="25560">
            <a:solidFill>
              <a:schemeClr val="tx1"/>
            </a:solidFill>
            <a:miter/>
          </a:ln>
        </p:spPr>
        <p:style>
          <a:lnRef idx="0"/>
          <a:fillRef idx="0"/>
          <a:effectRef idx="0"/>
          <a:fontRef idx="minor"/>
        </p:style>
      </p:sp>
      <p:sp>
        <p:nvSpPr>
          <p:cNvPr id="674" name="CustomShape 70"/>
          <p:cNvSpPr/>
          <p:nvPr/>
        </p:nvSpPr>
        <p:spPr>
          <a:xfrm>
            <a:off x="8786520" y="4138200"/>
            <a:ext cx="17316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675" name="CustomShape 71"/>
          <p:cNvSpPr/>
          <p:nvPr/>
        </p:nvSpPr>
        <p:spPr>
          <a:xfrm>
            <a:off x="8460720" y="4347720"/>
            <a:ext cx="475920" cy="379440"/>
          </a:xfrm>
          <a:prstGeom prst="rect">
            <a:avLst/>
          </a:prstGeom>
          <a:noFill/>
          <a:ln w="25560">
            <a:solidFill>
              <a:schemeClr val="tx1"/>
            </a:solidFill>
            <a:miter/>
          </a:ln>
        </p:spPr>
        <p:style>
          <a:lnRef idx="0"/>
          <a:fillRef idx="0"/>
          <a:effectRef idx="0"/>
          <a:fontRef idx="minor"/>
        </p:style>
      </p:sp>
      <p:sp>
        <p:nvSpPr>
          <p:cNvPr id="676" name="CustomShape 72"/>
          <p:cNvSpPr/>
          <p:nvPr/>
        </p:nvSpPr>
        <p:spPr>
          <a:xfrm>
            <a:off x="8589240" y="4407120"/>
            <a:ext cx="216000" cy="1818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sp>
        <p:nvSpPr>
          <p:cNvPr id="677" name="CustomShape 73"/>
          <p:cNvSpPr/>
          <p:nvPr/>
        </p:nvSpPr>
        <p:spPr>
          <a:xfrm>
            <a:off x="9553320" y="3977280"/>
            <a:ext cx="962280" cy="1414440"/>
          </a:xfrm>
          <a:prstGeom prst="rect">
            <a:avLst/>
          </a:prstGeom>
          <a:noFill/>
          <a:ln w="25560">
            <a:solidFill>
              <a:schemeClr val="tx1"/>
            </a:solidFill>
            <a:miter/>
          </a:ln>
        </p:spPr>
        <p:style>
          <a:lnRef idx="0"/>
          <a:fillRef idx="0"/>
          <a:effectRef idx="0"/>
          <a:fontRef idx="minor"/>
        </p:style>
      </p:sp>
      <p:sp>
        <p:nvSpPr>
          <p:cNvPr id="678" name="CustomShape 74"/>
          <p:cNvSpPr/>
          <p:nvPr/>
        </p:nvSpPr>
        <p:spPr>
          <a:xfrm>
            <a:off x="10094760" y="4001040"/>
            <a:ext cx="33192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replica_n</a:t>
            </a:r>
            <a:endParaRPr b="0" lang="en-US" sz="600" spc="-1" strike="noStrike">
              <a:latin typeface="Arial"/>
            </a:endParaRPr>
          </a:p>
        </p:txBody>
      </p:sp>
      <p:sp>
        <p:nvSpPr>
          <p:cNvPr id="679" name="CustomShape 75"/>
          <p:cNvSpPr/>
          <p:nvPr/>
        </p:nvSpPr>
        <p:spPr>
          <a:xfrm>
            <a:off x="9705600" y="4138200"/>
            <a:ext cx="657000" cy="679680"/>
          </a:xfrm>
          <a:prstGeom prst="rect">
            <a:avLst/>
          </a:prstGeom>
          <a:noFill/>
          <a:ln w="25560">
            <a:solidFill>
              <a:schemeClr val="tx1"/>
            </a:solidFill>
            <a:miter/>
          </a:ln>
        </p:spPr>
        <p:style>
          <a:lnRef idx="0"/>
          <a:fillRef idx="0"/>
          <a:effectRef idx="0"/>
          <a:fontRef idx="minor"/>
        </p:style>
      </p:sp>
      <p:sp>
        <p:nvSpPr>
          <p:cNvPr id="680" name="CustomShape 76"/>
          <p:cNvSpPr/>
          <p:nvPr/>
        </p:nvSpPr>
        <p:spPr>
          <a:xfrm>
            <a:off x="10133640" y="4138200"/>
            <a:ext cx="17316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681" name="CustomShape 77"/>
          <p:cNvSpPr/>
          <p:nvPr/>
        </p:nvSpPr>
        <p:spPr>
          <a:xfrm>
            <a:off x="9807480" y="4347720"/>
            <a:ext cx="475920" cy="379440"/>
          </a:xfrm>
          <a:prstGeom prst="rect">
            <a:avLst/>
          </a:prstGeom>
          <a:noFill/>
          <a:ln w="25560">
            <a:solidFill>
              <a:schemeClr val="tx1"/>
            </a:solidFill>
            <a:miter/>
          </a:ln>
        </p:spPr>
        <p:style>
          <a:lnRef idx="0"/>
          <a:fillRef idx="0"/>
          <a:effectRef idx="0"/>
          <a:fontRef idx="minor"/>
        </p:style>
      </p:sp>
      <p:sp>
        <p:nvSpPr>
          <p:cNvPr id="682" name="CustomShape 78"/>
          <p:cNvSpPr/>
          <p:nvPr/>
        </p:nvSpPr>
        <p:spPr>
          <a:xfrm>
            <a:off x="9936000" y="4407120"/>
            <a:ext cx="216000" cy="1818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grpSp>
        <p:nvGrpSpPr>
          <p:cNvPr id="683" name="Group 79"/>
          <p:cNvGrpSpPr/>
          <p:nvPr/>
        </p:nvGrpSpPr>
        <p:grpSpPr>
          <a:xfrm>
            <a:off x="9232560" y="4422960"/>
            <a:ext cx="256680" cy="61920"/>
            <a:chOff x="9232560" y="4422960"/>
            <a:chExt cx="256680" cy="61920"/>
          </a:xfrm>
        </p:grpSpPr>
        <p:sp>
          <p:nvSpPr>
            <p:cNvPr id="684" name="CustomShape 80"/>
            <p:cNvSpPr/>
            <p:nvPr/>
          </p:nvSpPr>
          <p:spPr>
            <a:xfrm>
              <a:off x="9232560" y="4422960"/>
              <a:ext cx="61920" cy="61920"/>
            </a:xfrm>
            <a:prstGeom prst="ellipse">
              <a:avLst/>
            </a:prstGeom>
            <a:solidFill>
              <a:schemeClr val="tx1"/>
            </a:solidFill>
            <a:ln w="25560">
              <a:solidFill>
                <a:schemeClr val="tx1"/>
              </a:solidFill>
              <a:miter/>
            </a:ln>
          </p:spPr>
          <p:style>
            <a:lnRef idx="0"/>
            <a:fillRef idx="0"/>
            <a:effectRef idx="0"/>
            <a:fontRef idx="minor"/>
          </p:style>
        </p:sp>
        <p:sp>
          <p:nvSpPr>
            <p:cNvPr id="685" name="CustomShape 81"/>
            <p:cNvSpPr/>
            <p:nvPr/>
          </p:nvSpPr>
          <p:spPr>
            <a:xfrm>
              <a:off x="9329760" y="4422960"/>
              <a:ext cx="62280" cy="61920"/>
            </a:xfrm>
            <a:prstGeom prst="ellipse">
              <a:avLst/>
            </a:prstGeom>
            <a:solidFill>
              <a:schemeClr val="tx1"/>
            </a:solidFill>
            <a:ln w="25560">
              <a:solidFill>
                <a:schemeClr val="tx1"/>
              </a:solidFill>
              <a:miter/>
            </a:ln>
          </p:spPr>
          <p:style>
            <a:lnRef idx="0"/>
            <a:fillRef idx="0"/>
            <a:effectRef idx="0"/>
            <a:fontRef idx="minor"/>
          </p:style>
        </p:sp>
        <p:sp>
          <p:nvSpPr>
            <p:cNvPr id="686" name="CustomShape 82"/>
            <p:cNvSpPr/>
            <p:nvPr/>
          </p:nvSpPr>
          <p:spPr>
            <a:xfrm>
              <a:off x="9427320" y="4422960"/>
              <a:ext cx="61920" cy="61920"/>
            </a:xfrm>
            <a:prstGeom prst="ellipse">
              <a:avLst/>
            </a:prstGeom>
            <a:solidFill>
              <a:schemeClr val="tx1"/>
            </a:solidFill>
            <a:ln w="25560">
              <a:solidFill>
                <a:schemeClr val="tx1"/>
              </a:solidFill>
              <a:miter/>
            </a:ln>
          </p:spPr>
          <p:style>
            <a:lnRef idx="0"/>
            <a:fillRef idx="0"/>
            <a:effectRef idx="0"/>
            <a:fontRef idx="minor"/>
          </p:style>
        </p:sp>
      </p:grpSp>
      <p:sp>
        <p:nvSpPr>
          <p:cNvPr id="687" name="CustomShape 83"/>
          <p:cNvSpPr/>
          <p:nvPr/>
        </p:nvSpPr>
        <p:spPr>
          <a:xfrm flipH="1" flipV="1">
            <a:off x="7039800" y="3474720"/>
            <a:ext cx="360" cy="87768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688" name="CustomShape 84"/>
          <p:cNvSpPr/>
          <p:nvPr/>
        </p:nvSpPr>
        <p:spPr>
          <a:xfrm flipV="1">
            <a:off x="8595360" y="3474360"/>
            <a:ext cx="548640" cy="87300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689" name="CustomShape 85"/>
          <p:cNvSpPr/>
          <p:nvPr/>
        </p:nvSpPr>
        <p:spPr>
          <a:xfrm flipH="1" flipV="1">
            <a:off x="9326880" y="3472200"/>
            <a:ext cx="640080" cy="87552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690" name="CustomShape 86"/>
          <p:cNvSpPr/>
          <p:nvPr/>
        </p:nvSpPr>
        <p:spPr>
          <a:xfrm flipV="1">
            <a:off x="5760720" y="4726800"/>
            <a:ext cx="1280160" cy="85068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691" name="CustomShape 87"/>
          <p:cNvSpPr/>
          <p:nvPr/>
        </p:nvSpPr>
        <p:spPr>
          <a:xfrm flipH="1">
            <a:off x="6583680" y="4727160"/>
            <a:ext cx="548640" cy="99792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92" name="CustomShape 88"/>
          <p:cNvSpPr/>
          <p:nvPr/>
        </p:nvSpPr>
        <p:spPr>
          <a:xfrm flipV="1">
            <a:off x="6675120" y="4726800"/>
            <a:ext cx="2011680" cy="99792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93" name="CustomShape 89"/>
          <p:cNvSpPr/>
          <p:nvPr/>
        </p:nvSpPr>
        <p:spPr>
          <a:xfrm flipV="1">
            <a:off x="6858000" y="4726800"/>
            <a:ext cx="3200400" cy="99792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94" name="CustomShape 90"/>
          <p:cNvSpPr/>
          <p:nvPr/>
        </p:nvSpPr>
        <p:spPr>
          <a:xfrm>
            <a:off x="2798280" y="4620600"/>
            <a:ext cx="3693960" cy="11055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95" name="CustomShape 91"/>
          <p:cNvSpPr/>
          <p:nvPr/>
        </p:nvSpPr>
        <p:spPr>
          <a:xfrm flipH="1" flipV="1">
            <a:off x="4206240" y="4730400"/>
            <a:ext cx="2377440" cy="9957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696" name="CustomShape 92"/>
          <p:cNvSpPr/>
          <p:nvPr/>
        </p:nvSpPr>
        <p:spPr>
          <a:xfrm flipH="1" flipV="1">
            <a:off x="5394960" y="4730400"/>
            <a:ext cx="1188720" cy="9957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grpSp>
        <p:nvGrpSpPr>
          <p:cNvPr id="697" name="Group 93"/>
          <p:cNvGrpSpPr/>
          <p:nvPr/>
        </p:nvGrpSpPr>
        <p:grpSpPr>
          <a:xfrm>
            <a:off x="4023360" y="4937760"/>
            <a:ext cx="402480" cy="347400"/>
            <a:chOff x="4023360" y="4937760"/>
            <a:chExt cx="402480" cy="347400"/>
          </a:xfrm>
        </p:grpSpPr>
        <p:grpSp>
          <p:nvGrpSpPr>
            <p:cNvPr id="698" name="Group 94"/>
            <p:cNvGrpSpPr/>
            <p:nvPr/>
          </p:nvGrpSpPr>
          <p:grpSpPr>
            <a:xfrm>
              <a:off x="4023360" y="4937760"/>
              <a:ext cx="402480" cy="347400"/>
              <a:chOff x="4023360" y="4937760"/>
              <a:chExt cx="402480" cy="347400"/>
            </a:xfrm>
          </p:grpSpPr>
          <p:sp>
            <p:nvSpPr>
              <p:cNvPr id="699" name="CustomShape 95"/>
              <p:cNvSpPr/>
              <p:nvPr/>
            </p:nvSpPr>
            <p:spPr>
              <a:xfrm>
                <a:off x="4023360" y="4937760"/>
                <a:ext cx="402480" cy="60840"/>
              </a:xfrm>
              <a:prstGeom prst="ellipse">
                <a:avLst/>
              </a:prstGeom>
              <a:noFill/>
              <a:ln w="25560">
                <a:solidFill>
                  <a:schemeClr val="tx1"/>
                </a:solidFill>
                <a:miter/>
              </a:ln>
            </p:spPr>
            <p:style>
              <a:lnRef idx="0"/>
              <a:fillRef idx="0"/>
              <a:effectRef idx="0"/>
              <a:fontRef idx="minor"/>
            </p:style>
          </p:sp>
          <p:sp>
            <p:nvSpPr>
              <p:cNvPr id="700" name="Line 96"/>
              <p:cNvSpPr/>
              <p:nvPr/>
            </p:nvSpPr>
            <p:spPr>
              <a:xfrm>
                <a:off x="4023360" y="496836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01" name="Line 97"/>
              <p:cNvSpPr/>
              <p:nvPr/>
            </p:nvSpPr>
            <p:spPr>
              <a:xfrm>
                <a:off x="4425480" y="496836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02" name="CustomShape 98"/>
              <p:cNvSpPr/>
              <p:nvPr/>
            </p:nvSpPr>
            <p:spPr>
              <a:xfrm rot="5400000">
                <a:off x="4165200" y="5024520"/>
                <a:ext cx="118800" cy="40248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703" name="CustomShape 99"/>
            <p:cNvSpPr/>
            <p:nvPr/>
          </p:nvSpPr>
          <p:spPr>
            <a:xfrm>
              <a:off x="4053240" y="5079960"/>
              <a:ext cx="340920" cy="1818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MongoDB</a:t>
              </a:r>
              <a:br/>
              <a:r>
                <a:rPr b="0" lang="en-US" sz="600" spc="-1" strike="noStrike">
                  <a:solidFill>
                    <a:srgbClr val="ffffff"/>
                  </a:solidFill>
                  <a:latin typeface="Arial"/>
                  <a:ea typeface="Arial Unicode MS"/>
                </a:rPr>
                <a:t>”replica”</a:t>
              </a:r>
              <a:endParaRPr b="0" lang="en-US" sz="600" spc="-1" strike="noStrike">
                <a:latin typeface="Arial"/>
              </a:endParaRPr>
            </a:p>
          </p:txBody>
        </p:sp>
      </p:grpSp>
      <p:grpSp>
        <p:nvGrpSpPr>
          <p:cNvPr id="704" name="Group 100"/>
          <p:cNvGrpSpPr/>
          <p:nvPr/>
        </p:nvGrpSpPr>
        <p:grpSpPr>
          <a:xfrm>
            <a:off x="5358240" y="4956120"/>
            <a:ext cx="402480" cy="347400"/>
            <a:chOff x="5358240" y="4956120"/>
            <a:chExt cx="402480" cy="347400"/>
          </a:xfrm>
        </p:grpSpPr>
        <p:grpSp>
          <p:nvGrpSpPr>
            <p:cNvPr id="705" name="Group 101"/>
            <p:cNvGrpSpPr/>
            <p:nvPr/>
          </p:nvGrpSpPr>
          <p:grpSpPr>
            <a:xfrm>
              <a:off x="5358240" y="4956120"/>
              <a:ext cx="402480" cy="347400"/>
              <a:chOff x="5358240" y="4956120"/>
              <a:chExt cx="402480" cy="347400"/>
            </a:xfrm>
          </p:grpSpPr>
          <p:sp>
            <p:nvSpPr>
              <p:cNvPr id="706" name="CustomShape 102"/>
              <p:cNvSpPr/>
              <p:nvPr/>
            </p:nvSpPr>
            <p:spPr>
              <a:xfrm>
                <a:off x="5358240" y="4956120"/>
                <a:ext cx="402480" cy="60840"/>
              </a:xfrm>
              <a:prstGeom prst="ellipse">
                <a:avLst/>
              </a:prstGeom>
              <a:noFill/>
              <a:ln w="25560">
                <a:solidFill>
                  <a:schemeClr val="tx1"/>
                </a:solidFill>
                <a:miter/>
              </a:ln>
            </p:spPr>
            <p:style>
              <a:lnRef idx="0"/>
              <a:fillRef idx="0"/>
              <a:effectRef idx="0"/>
              <a:fontRef idx="minor"/>
            </p:style>
          </p:sp>
          <p:sp>
            <p:nvSpPr>
              <p:cNvPr id="707" name="Line 103"/>
              <p:cNvSpPr/>
              <p:nvPr/>
            </p:nvSpPr>
            <p:spPr>
              <a:xfrm>
                <a:off x="5358240" y="498672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08" name="Line 104"/>
              <p:cNvSpPr/>
              <p:nvPr/>
            </p:nvSpPr>
            <p:spPr>
              <a:xfrm>
                <a:off x="5760360" y="498672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09" name="CustomShape 105"/>
              <p:cNvSpPr/>
              <p:nvPr/>
            </p:nvSpPr>
            <p:spPr>
              <a:xfrm rot="5400000">
                <a:off x="5500080" y="5042880"/>
                <a:ext cx="118800" cy="40248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710" name="CustomShape 106"/>
            <p:cNvSpPr/>
            <p:nvPr/>
          </p:nvSpPr>
          <p:spPr>
            <a:xfrm>
              <a:off x="5388120" y="5098320"/>
              <a:ext cx="340920" cy="1818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MongoDB</a:t>
              </a:r>
              <a:br/>
              <a:r>
                <a:rPr b="0" lang="en-US" sz="600" spc="-1" strike="noStrike">
                  <a:solidFill>
                    <a:srgbClr val="ffffff"/>
                  </a:solidFill>
                  <a:latin typeface="Arial"/>
                  <a:ea typeface="Arial Unicode MS"/>
                </a:rPr>
                <a:t>”replica”</a:t>
              </a:r>
              <a:endParaRPr b="0" lang="en-US" sz="600" spc="-1" strike="noStrike">
                <a:latin typeface="Arial"/>
              </a:endParaRPr>
            </a:p>
          </p:txBody>
        </p:sp>
      </p:grpSp>
      <p:grpSp>
        <p:nvGrpSpPr>
          <p:cNvPr id="711" name="Group 107"/>
          <p:cNvGrpSpPr/>
          <p:nvPr/>
        </p:nvGrpSpPr>
        <p:grpSpPr>
          <a:xfrm>
            <a:off x="8503920" y="4937760"/>
            <a:ext cx="402480" cy="347400"/>
            <a:chOff x="8503920" y="4937760"/>
            <a:chExt cx="402480" cy="347400"/>
          </a:xfrm>
        </p:grpSpPr>
        <p:grpSp>
          <p:nvGrpSpPr>
            <p:cNvPr id="712" name="Group 108"/>
            <p:cNvGrpSpPr/>
            <p:nvPr/>
          </p:nvGrpSpPr>
          <p:grpSpPr>
            <a:xfrm>
              <a:off x="8503920" y="4937760"/>
              <a:ext cx="402480" cy="347400"/>
              <a:chOff x="8503920" y="4937760"/>
              <a:chExt cx="402480" cy="347400"/>
            </a:xfrm>
          </p:grpSpPr>
          <p:sp>
            <p:nvSpPr>
              <p:cNvPr id="713" name="CustomShape 109"/>
              <p:cNvSpPr/>
              <p:nvPr/>
            </p:nvSpPr>
            <p:spPr>
              <a:xfrm>
                <a:off x="8503920" y="4937760"/>
                <a:ext cx="402480" cy="60840"/>
              </a:xfrm>
              <a:prstGeom prst="ellipse">
                <a:avLst/>
              </a:prstGeom>
              <a:noFill/>
              <a:ln w="25560">
                <a:solidFill>
                  <a:schemeClr val="tx1"/>
                </a:solidFill>
                <a:miter/>
              </a:ln>
            </p:spPr>
            <p:style>
              <a:lnRef idx="0"/>
              <a:fillRef idx="0"/>
              <a:effectRef idx="0"/>
              <a:fontRef idx="minor"/>
            </p:style>
          </p:sp>
          <p:sp>
            <p:nvSpPr>
              <p:cNvPr id="714" name="Line 110"/>
              <p:cNvSpPr/>
              <p:nvPr/>
            </p:nvSpPr>
            <p:spPr>
              <a:xfrm>
                <a:off x="8503920" y="496836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15" name="Line 111"/>
              <p:cNvSpPr/>
              <p:nvPr/>
            </p:nvSpPr>
            <p:spPr>
              <a:xfrm>
                <a:off x="8906040" y="496836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16" name="CustomShape 112"/>
              <p:cNvSpPr/>
              <p:nvPr/>
            </p:nvSpPr>
            <p:spPr>
              <a:xfrm rot="5400000">
                <a:off x="8645760" y="5024520"/>
                <a:ext cx="118800" cy="40248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717" name="CustomShape 113"/>
            <p:cNvSpPr/>
            <p:nvPr/>
          </p:nvSpPr>
          <p:spPr>
            <a:xfrm>
              <a:off x="8533800" y="5079960"/>
              <a:ext cx="340920" cy="1818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MongoDB</a:t>
              </a:r>
              <a:br/>
              <a:r>
                <a:rPr b="0" lang="en-US" sz="600" spc="-1" strike="noStrike">
                  <a:solidFill>
                    <a:srgbClr val="ffffff"/>
                  </a:solidFill>
                  <a:latin typeface="Arial"/>
                  <a:ea typeface="Arial Unicode MS"/>
                </a:rPr>
                <a:t>”replica”</a:t>
              </a:r>
              <a:endParaRPr b="0" lang="en-US" sz="600" spc="-1" strike="noStrike">
                <a:latin typeface="Arial"/>
              </a:endParaRPr>
            </a:p>
          </p:txBody>
        </p:sp>
      </p:grpSp>
      <p:grpSp>
        <p:nvGrpSpPr>
          <p:cNvPr id="718" name="Group 114"/>
          <p:cNvGrpSpPr/>
          <p:nvPr/>
        </p:nvGrpSpPr>
        <p:grpSpPr>
          <a:xfrm>
            <a:off x="9838800" y="4937760"/>
            <a:ext cx="402480" cy="347400"/>
            <a:chOff x="9838800" y="4937760"/>
            <a:chExt cx="402480" cy="347400"/>
          </a:xfrm>
        </p:grpSpPr>
        <p:grpSp>
          <p:nvGrpSpPr>
            <p:cNvPr id="719" name="Group 115"/>
            <p:cNvGrpSpPr/>
            <p:nvPr/>
          </p:nvGrpSpPr>
          <p:grpSpPr>
            <a:xfrm>
              <a:off x="9838800" y="4937760"/>
              <a:ext cx="402480" cy="347400"/>
              <a:chOff x="9838800" y="4937760"/>
              <a:chExt cx="402480" cy="347400"/>
            </a:xfrm>
          </p:grpSpPr>
          <p:sp>
            <p:nvSpPr>
              <p:cNvPr id="720" name="CustomShape 116"/>
              <p:cNvSpPr/>
              <p:nvPr/>
            </p:nvSpPr>
            <p:spPr>
              <a:xfrm>
                <a:off x="9838800" y="4937760"/>
                <a:ext cx="402480" cy="60840"/>
              </a:xfrm>
              <a:prstGeom prst="ellipse">
                <a:avLst/>
              </a:prstGeom>
              <a:noFill/>
              <a:ln w="25560">
                <a:solidFill>
                  <a:schemeClr val="tx1"/>
                </a:solidFill>
                <a:miter/>
              </a:ln>
            </p:spPr>
            <p:style>
              <a:lnRef idx="0"/>
              <a:fillRef idx="0"/>
              <a:effectRef idx="0"/>
              <a:fontRef idx="minor"/>
            </p:style>
          </p:sp>
          <p:sp>
            <p:nvSpPr>
              <p:cNvPr id="721" name="Line 117"/>
              <p:cNvSpPr/>
              <p:nvPr/>
            </p:nvSpPr>
            <p:spPr>
              <a:xfrm>
                <a:off x="9838800" y="496836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22" name="Line 118"/>
              <p:cNvSpPr/>
              <p:nvPr/>
            </p:nvSpPr>
            <p:spPr>
              <a:xfrm>
                <a:off x="10240920" y="496836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23" name="CustomShape 119"/>
              <p:cNvSpPr/>
              <p:nvPr/>
            </p:nvSpPr>
            <p:spPr>
              <a:xfrm rot="5400000">
                <a:off x="9980640" y="5024520"/>
                <a:ext cx="118800" cy="40248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724" name="CustomShape 120"/>
            <p:cNvSpPr/>
            <p:nvPr/>
          </p:nvSpPr>
          <p:spPr>
            <a:xfrm>
              <a:off x="9868680" y="5079960"/>
              <a:ext cx="340920" cy="1818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MongoDB</a:t>
              </a:r>
              <a:br/>
              <a:r>
                <a:rPr b="0" lang="en-US" sz="600" spc="-1" strike="noStrike">
                  <a:solidFill>
                    <a:srgbClr val="ffffff"/>
                  </a:solidFill>
                  <a:latin typeface="Arial"/>
                  <a:ea typeface="Arial Unicode MS"/>
                </a:rPr>
                <a:t>”replica”</a:t>
              </a:r>
              <a:endParaRPr b="0" lang="en-US" sz="600" spc="-1" strike="noStrike">
                <a:latin typeface="Arial"/>
              </a:endParaRPr>
            </a:p>
          </p:txBody>
        </p:sp>
      </p:grpSp>
      <p:grpSp>
        <p:nvGrpSpPr>
          <p:cNvPr id="725" name="Group 121"/>
          <p:cNvGrpSpPr/>
          <p:nvPr/>
        </p:nvGrpSpPr>
        <p:grpSpPr>
          <a:xfrm>
            <a:off x="5006160" y="5577840"/>
            <a:ext cx="870480" cy="654840"/>
            <a:chOff x="5006160" y="5577840"/>
            <a:chExt cx="870480" cy="654840"/>
          </a:xfrm>
        </p:grpSpPr>
        <p:grpSp>
          <p:nvGrpSpPr>
            <p:cNvPr id="726" name="Group 122"/>
            <p:cNvGrpSpPr/>
            <p:nvPr/>
          </p:nvGrpSpPr>
          <p:grpSpPr>
            <a:xfrm>
              <a:off x="5006160" y="5577840"/>
              <a:ext cx="870480" cy="654840"/>
              <a:chOff x="5006160" y="5577840"/>
              <a:chExt cx="870480" cy="654840"/>
            </a:xfrm>
          </p:grpSpPr>
          <p:sp>
            <p:nvSpPr>
              <p:cNvPr id="727" name="CustomShape 123"/>
              <p:cNvSpPr/>
              <p:nvPr/>
            </p:nvSpPr>
            <p:spPr>
              <a:xfrm>
                <a:off x="5006160" y="5577840"/>
                <a:ext cx="870480" cy="114840"/>
              </a:xfrm>
              <a:prstGeom prst="ellipse">
                <a:avLst/>
              </a:prstGeom>
              <a:noFill/>
              <a:ln w="25560">
                <a:solidFill>
                  <a:schemeClr val="tx1"/>
                </a:solidFill>
                <a:miter/>
              </a:ln>
            </p:spPr>
            <p:style>
              <a:lnRef idx="0"/>
              <a:fillRef idx="0"/>
              <a:effectRef idx="0"/>
              <a:fontRef idx="minor"/>
            </p:style>
          </p:sp>
          <p:sp>
            <p:nvSpPr>
              <p:cNvPr id="728" name="Line 124"/>
              <p:cNvSpPr/>
              <p:nvPr/>
            </p:nvSpPr>
            <p:spPr>
              <a:xfrm>
                <a:off x="5006160" y="563508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29" name="Line 125"/>
              <p:cNvSpPr/>
              <p:nvPr/>
            </p:nvSpPr>
            <p:spPr>
              <a:xfrm>
                <a:off x="5876640" y="563508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30" name="CustomShape 126"/>
              <p:cNvSpPr/>
              <p:nvPr/>
            </p:nvSpPr>
            <p:spPr>
              <a:xfrm rot="5400000">
                <a:off x="5329800" y="5685840"/>
                <a:ext cx="223200" cy="87012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731" name="CustomShape 127"/>
            <p:cNvSpPr/>
            <p:nvPr/>
          </p:nvSpPr>
          <p:spPr>
            <a:xfrm>
              <a:off x="5038200" y="5845320"/>
              <a:ext cx="806040" cy="3042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000" spc="-1" strike="noStrike">
                  <a:solidFill>
                    <a:srgbClr val="ffffff"/>
                  </a:solidFill>
                  <a:latin typeface="Arial"/>
                  <a:ea typeface="Arial Unicode MS"/>
                </a:rPr>
                <a:t>       </a:t>
              </a:r>
              <a:r>
                <a:rPr b="0" lang="en-US" sz="1000" spc="-1" strike="noStrike">
                  <a:solidFill>
                    <a:srgbClr val="ffffff"/>
                  </a:solidFill>
                  <a:latin typeface="Arial"/>
                  <a:ea typeface="Arial Unicode MS"/>
                </a:rPr>
                <a:t>MongoDB</a:t>
              </a:r>
              <a:br/>
              <a:r>
                <a:rPr b="0" lang="en-US" sz="1000" spc="-1" strike="noStrike">
                  <a:solidFill>
                    <a:srgbClr val="ffffff"/>
                  </a:solidFill>
                  <a:latin typeface="Arial"/>
                  <a:ea typeface="Arial Unicode MS"/>
                </a:rPr>
                <a:t>     ”live”</a:t>
              </a:r>
              <a:endParaRPr b="0" lang="en-US" sz="1000" spc="-1" strike="noStrike">
                <a:latin typeface="Arial"/>
              </a:endParaRPr>
            </a:p>
          </p:txBody>
        </p:sp>
      </p:grpSp>
      <p:grpSp>
        <p:nvGrpSpPr>
          <p:cNvPr id="732" name="Group 128"/>
          <p:cNvGrpSpPr/>
          <p:nvPr/>
        </p:nvGrpSpPr>
        <p:grpSpPr>
          <a:xfrm>
            <a:off x="5117040" y="5648040"/>
            <a:ext cx="870480" cy="654840"/>
            <a:chOff x="5117040" y="5648040"/>
            <a:chExt cx="870480" cy="654840"/>
          </a:xfrm>
        </p:grpSpPr>
        <p:grpSp>
          <p:nvGrpSpPr>
            <p:cNvPr id="733" name="Group 129"/>
            <p:cNvGrpSpPr/>
            <p:nvPr/>
          </p:nvGrpSpPr>
          <p:grpSpPr>
            <a:xfrm>
              <a:off x="5117040" y="5648040"/>
              <a:ext cx="870480" cy="654840"/>
              <a:chOff x="5117040" y="5648040"/>
              <a:chExt cx="870480" cy="654840"/>
            </a:xfrm>
          </p:grpSpPr>
          <p:sp>
            <p:nvSpPr>
              <p:cNvPr id="734" name="CustomShape 130"/>
              <p:cNvSpPr/>
              <p:nvPr/>
            </p:nvSpPr>
            <p:spPr>
              <a:xfrm>
                <a:off x="5117040" y="5648040"/>
                <a:ext cx="870480" cy="114840"/>
              </a:xfrm>
              <a:prstGeom prst="ellipse">
                <a:avLst/>
              </a:prstGeom>
              <a:noFill/>
              <a:ln w="25560">
                <a:solidFill>
                  <a:schemeClr val="tx1"/>
                </a:solidFill>
                <a:miter/>
              </a:ln>
            </p:spPr>
            <p:style>
              <a:lnRef idx="0"/>
              <a:fillRef idx="0"/>
              <a:effectRef idx="0"/>
              <a:fontRef idx="minor"/>
            </p:style>
          </p:sp>
          <p:sp>
            <p:nvSpPr>
              <p:cNvPr id="735" name="Line 131"/>
              <p:cNvSpPr/>
              <p:nvPr/>
            </p:nvSpPr>
            <p:spPr>
              <a:xfrm>
                <a:off x="5117040" y="570528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36" name="Line 132"/>
              <p:cNvSpPr/>
              <p:nvPr/>
            </p:nvSpPr>
            <p:spPr>
              <a:xfrm>
                <a:off x="5987520" y="570528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37" name="CustomShape 133"/>
              <p:cNvSpPr/>
              <p:nvPr/>
            </p:nvSpPr>
            <p:spPr>
              <a:xfrm rot="5400000">
                <a:off x="5440680" y="5756040"/>
                <a:ext cx="223200" cy="87012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738" name="CustomShape 134"/>
            <p:cNvSpPr/>
            <p:nvPr/>
          </p:nvSpPr>
          <p:spPr>
            <a:xfrm>
              <a:off x="5271120" y="5915520"/>
              <a:ext cx="560520" cy="303480"/>
            </a:xfrm>
            <a:prstGeom prst="rect">
              <a:avLst/>
            </a:prstGeom>
            <a:noFill/>
            <a:ln>
              <a:noFill/>
            </a:ln>
          </p:spPr>
          <p:style>
            <a:lnRef idx="0"/>
            <a:fillRef idx="0"/>
            <a:effectRef idx="0"/>
            <a:fontRef idx="minor"/>
          </p:style>
        </p:sp>
      </p:grpSp>
      <p:grpSp>
        <p:nvGrpSpPr>
          <p:cNvPr id="739" name="Group 135"/>
          <p:cNvGrpSpPr/>
          <p:nvPr/>
        </p:nvGrpSpPr>
        <p:grpSpPr>
          <a:xfrm>
            <a:off x="5256000" y="5739480"/>
            <a:ext cx="870480" cy="654840"/>
            <a:chOff x="5256000" y="5739480"/>
            <a:chExt cx="870480" cy="654840"/>
          </a:xfrm>
        </p:grpSpPr>
        <p:grpSp>
          <p:nvGrpSpPr>
            <p:cNvPr id="740" name="Group 136"/>
            <p:cNvGrpSpPr/>
            <p:nvPr/>
          </p:nvGrpSpPr>
          <p:grpSpPr>
            <a:xfrm>
              <a:off x="5256000" y="5739480"/>
              <a:ext cx="870480" cy="654840"/>
              <a:chOff x="5256000" y="5739480"/>
              <a:chExt cx="870480" cy="654840"/>
            </a:xfrm>
          </p:grpSpPr>
          <p:sp>
            <p:nvSpPr>
              <p:cNvPr id="741" name="CustomShape 137"/>
              <p:cNvSpPr/>
              <p:nvPr/>
            </p:nvSpPr>
            <p:spPr>
              <a:xfrm>
                <a:off x="5256000" y="5739480"/>
                <a:ext cx="870480" cy="114840"/>
              </a:xfrm>
              <a:prstGeom prst="ellipse">
                <a:avLst/>
              </a:prstGeom>
              <a:noFill/>
              <a:ln w="25560">
                <a:solidFill>
                  <a:schemeClr val="tx1"/>
                </a:solidFill>
                <a:miter/>
              </a:ln>
            </p:spPr>
            <p:style>
              <a:lnRef idx="0"/>
              <a:fillRef idx="0"/>
              <a:effectRef idx="0"/>
              <a:fontRef idx="minor"/>
            </p:style>
          </p:sp>
          <p:sp>
            <p:nvSpPr>
              <p:cNvPr id="742" name="Line 138"/>
              <p:cNvSpPr/>
              <p:nvPr/>
            </p:nvSpPr>
            <p:spPr>
              <a:xfrm>
                <a:off x="5256000" y="579672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43" name="Line 139"/>
              <p:cNvSpPr/>
              <p:nvPr/>
            </p:nvSpPr>
            <p:spPr>
              <a:xfrm>
                <a:off x="6126480" y="579672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744" name="CustomShape 140"/>
              <p:cNvSpPr/>
              <p:nvPr/>
            </p:nvSpPr>
            <p:spPr>
              <a:xfrm rot="5400000">
                <a:off x="5579640" y="5847480"/>
                <a:ext cx="223200" cy="87012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745" name="CustomShape 141"/>
            <p:cNvSpPr/>
            <p:nvPr/>
          </p:nvSpPr>
          <p:spPr>
            <a:xfrm>
              <a:off x="5410080" y="6006960"/>
              <a:ext cx="560520" cy="303480"/>
            </a:xfrm>
            <a:prstGeom prst="rect">
              <a:avLst/>
            </a:prstGeom>
            <a:noFill/>
            <a:ln>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6" name="TextShape 1"/>
          <p:cNvSpPr txBox="1"/>
          <p:nvPr/>
        </p:nvSpPr>
        <p:spPr>
          <a:xfrm>
            <a:off x="504000" y="504000"/>
            <a:ext cx="11186280" cy="369000"/>
          </a:xfrm>
          <a:prstGeom prst="rect">
            <a:avLst/>
          </a:prstGeom>
          <a:noFill/>
          <a:ln>
            <a:noFill/>
          </a:ln>
        </p:spPr>
        <p:txBody>
          <a:bodyPr lIns="0" rIns="0" tIns="0" bIns="0">
            <a:noAutofit/>
          </a:bodyPr>
          <a:p>
            <a:pPr>
              <a:lnSpc>
                <a:spcPct val="100000"/>
              </a:lnSpc>
            </a:pPr>
            <a:r>
              <a:rPr b="1" lang="en-US" sz="2400" spc="-1" strike="noStrike">
                <a:solidFill>
                  <a:srgbClr val="ffffff"/>
                </a:solidFill>
                <a:latin typeface="Arial"/>
              </a:rPr>
              <a:t>Peered Multi-Region VPCs with Multiple ALBs and Global Accelerator (GA)</a:t>
            </a:r>
            <a:endParaRPr b="0" lang="de-DE" sz="2400" spc="-1" strike="noStrike">
              <a:solidFill>
                <a:srgbClr val="ffffff"/>
              </a:solidFill>
              <a:latin typeface="Arial"/>
            </a:endParaRPr>
          </a:p>
        </p:txBody>
      </p:sp>
      <p:sp>
        <p:nvSpPr>
          <p:cNvPr id="747" name="CustomShape 2"/>
          <p:cNvSpPr/>
          <p:nvPr/>
        </p:nvSpPr>
        <p:spPr>
          <a:xfrm>
            <a:off x="3838320" y="2109240"/>
            <a:ext cx="1270080" cy="70128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Dedicated ALB</a:t>
            </a:r>
            <a:endParaRPr b="0" lang="en-US" sz="900" spc="-1" strike="noStrike">
              <a:latin typeface="Arial"/>
            </a:endParaRPr>
          </a:p>
          <a:p>
            <a:pPr algn="ctr">
              <a:lnSpc>
                <a:spcPct val="100000"/>
              </a:lnSpc>
              <a:spcBef>
                <a:spcPts val="901"/>
              </a:spcBef>
            </a:pPr>
            <a:r>
              <a:rPr b="0" lang="en-US" sz="900" spc="-1" strike="noStrike">
                <a:solidFill>
                  <a:srgbClr val="ffffff"/>
                </a:solidFill>
                <a:latin typeface="Arial"/>
                <a:ea typeface="Arial Unicode MS"/>
              </a:rPr>
              <a:t>&lt;= 100 Rules</a:t>
            </a:r>
            <a:endParaRPr b="0" lang="en-US" sz="900" spc="-1" strike="noStrike">
              <a:latin typeface="Arial"/>
            </a:endParaRPr>
          </a:p>
        </p:txBody>
      </p:sp>
      <p:sp>
        <p:nvSpPr>
          <p:cNvPr id="748" name="CustomShape 3"/>
          <p:cNvSpPr/>
          <p:nvPr/>
        </p:nvSpPr>
        <p:spPr>
          <a:xfrm>
            <a:off x="2881440" y="2955960"/>
            <a:ext cx="956880" cy="51624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Target Group</a:t>
            </a:r>
            <a:br/>
            <a:r>
              <a:rPr b="0" lang="en-US" sz="900" spc="-1" strike="noStrike">
                <a:latin typeface="Arial"/>
                <a:ea typeface="Arial Unicode MS"/>
              </a:rPr>
              <a:t>“ghi-master”</a:t>
            </a:r>
            <a:endParaRPr b="0" lang="en-US" sz="900" spc="-1" strike="noStrike">
              <a:latin typeface="Arial"/>
            </a:endParaRPr>
          </a:p>
        </p:txBody>
      </p:sp>
      <p:sp>
        <p:nvSpPr>
          <p:cNvPr id="749" name="CustomShape 4"/>
          <p:cNvSpPr/>
          <p:nvPr/>
        </p:nvSpPr>
        <p:spPr>
          <a:xfrm>
            <a:off x="5108400" y="2958840"/>
            <a:ext cx="956880" cy="51588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Target Group</a:t>
            </a:r>
            <a:br/>
            <a:r>
              <a:rPr b="0" lang="en-US" sz="900" spc="-1" strike="noStrike">
                <a:solidFill>
                  <a:srgbClr val="ffffff"/>
                </a:solidFill>
                <a:latin typeface="Arial"/>
                <a:ea typeface="Arial Unicode MS"/>
              </a:rPr>
              <a:t>“ghi”</a:t>
            </a:r>
            <a:endParaRPr b="0" lang="en-US" sz="900" spc="-1" strike="noStrike">
              <a:latin typeface="Arial"/>
            </a:endParaRPr>
          </a:p>
        </p:txBody>
      </p:sp>
      <p:sp>
        <p:nvSpPr>
          <p:cNvPr id="750" name="CustomShape 5"/>
          <p:cNvSpPr/>
          <p:nvPr/>
        </p:nvSpPr>
        <p:spPr>
          <a:xfrm flipH="1">
            <a:off x="3838320" y="2811240"/>
            <a:ext cx="635040" cy="40284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751" name="CustomShape 6"/>
          <p:cNvSpPr/>
          <p:nvPr/>
        </p:nvSpPr>
        <p:spPr>
          <a:xfrm>
            <a:off x="4473360" y="2811240"/>
            <a:ext cx="635040" cy="40572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752" name="CustomShape 7"/>
          <p:cNvSpPr/>
          <p:nvPr/>
        </p:nvSpPr>
        <p:spPr>
          <a:xfrm>
            <a:off x="9418320" y="914400"/>
            <a:ext cx="2001240" cy="70128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Route53 </a:t>
            </a:r>
            <a:r>
              <a:rPr b="0" lang="en-US" sz="900" spc="-1" strike="noStrike">
                <a:latin typeface="Arial"/>
                <a:ea typeface="Arial Unicode MS"/>
              </a:rPr>
              <a:t>DNS</a:t>
            </a:r>
            <a:br/>
            <a:r>
              <a:rPr b="0" lang="en-US" sz="900" spc="-1" strike="noStrike">
                <a:latin typeface="Arial"/>
                <a:ea typeface="Arial Unicode MS"/>
              </a:rPr>
              <a:t>ghi.saps</a:t>
            </a:r>
            <a:r>
              <a:rPr b="0" lang="en-US" sz="900" spc="-1" strike="noStrike">
                <a:latin typeface="Arial"/>
                <a:ea typeface="Arial Unicode MS"/>
              </a:rPr>
              <a:t>ailing.co</a:t>
            </a:r>
            <a:r>
              <a:rPr b="0" lang="en-US" sz="900" spc="-1" strike="noStrike">
                <a:latin typeface="Arial"/>
                <a:ea typeface="Arial Unicode MS"/>
              </a:rPr>
              <a:t>m A </a:t>
            </a:r>
            <a:r>
              <a:rPr b="0" lang="en-US" sz="900" spc="-1" strike="noStrike">
                <a:latin typeface="Arial"/>
                <a:ea typeface="Arial Unicode MS"/>
              </a:rPr>
              <a:t>1.2.3.4</a:t>
            </a:r>
            <a:br/>
            <a:r>
              <a:rPr b="0" lang="en-US" sz="900" spc="-1" strike="noStrike">
                <a:latin typeface="Arial"/>
                <a:ea typeface="Arial Unicode MS"/>
              </a:rPr>
              <a:t>ghi.saps</a:t>
            </a:r>
            <a:r>
              <a:rPr b="0" lang="en-US" sz="900" spc="-1" strike="noStrike">
                <a:latin typeface="Arial"/>
                <a:ea typeface="Arial Unicode MS"/>
              </a:rPr>
              <a:t>ailing.co</a:t>
            </a:r>
            <a:r>
              <a:rPr b="0" lang="en-US" sz="900" spc="-1" strike="noStrike">
                <a:latin typeface="Arial"/>
                <a:ea typeface="Arial Unicode MS"/>
              </a:rPr>
              <a:t>m A </a:t>
            </a:r>
            <a:r>
              <a:rPr b="0" lang="en-US" sz="900" spc="-1" strike="noStrike">
                <a:latin typeface="Arial"/>
                <a:ea typeface="Arial Unicode MS"/>
              </a:rPr>
              <a:t>2.3.4.5</a:t>
            </a:r>
            <a:endParaRPr b="0" lang="en-US" sz="900" spc="-1" strike="noStrike">
              <a:latin typeface="Arial"/>
            </a:endParaRPr>
          </a:p>
        </p:txBody>
      </p:sp>
      <p:sp>
        <p:nvSpPr>
          <p:cNvPr id="753" name="CustomShape 8"/>
          <p:cNvSpPr/>
          <p:nvPr/>
        </p:nvSpPr>
        <p:spPr>
          <a:xfrm>
            <a:off x="7465680" y="2106360"/>
            <a:ext cx="1270080" cy="70164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Dedicated ALB</a:t>
            </a:r>
            <a:endParaRPr b="0" lang="en-US" sz="900" spc="-1" strike="noStrike">
              <a:latin typeface="Arial"/>
            </a:endParaRPr>
          </a:p>
          <a:p>
            <a:pPr algn="ctr">
              <a:lnSpc>
                <a:spcPct val="100000"/>
              </a:lnSpc>
              <a:spcBef>
                <a:spcPts val="901"/>
              </a:spcBef>
            </a:pPr>
            <a:r>
              <a:rPr b="0" lang="en-US" sz="900" spc="-1" strike="noStrike">
                <a:solidFill>
                  <a:srgbClr val="ffffff"/>
                </a:solidFill>
                <a:latin typeface="Arial"/>
                <a:ea typeface="Arial Unicode MS"/>
              </a:rPr>
              <a:t>&lt;= 100 Rules</a:t>
            </a:r>
            <a:endParaRPr b="0" lang="en-US" sz="900" spc="-1" strike="noStrike">
              <a:latin typeface="Arial"/>
            </a:endParaRPr>
          </a:p>
        </p:txBody>
      </p:sp>
      <p:sp>
        <p:nvSpPr>
          <p:cNvPr id="754" name="CustomShape 9"/>
          <p:cNvSpPr/>
          <p:nvPr/>
        </p:nvSpPr>
        <p:spPr>
          <a:xfrm>
            <a:off x="8735760" y="2955960"/>
            <a:ext cx="956880" cy="51624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Target Group</a:t>
            </a:r>
            <a:br/>
            <a:r>
              <a:rPr b="0" lang="en-US" sz="900" spc="-1" strike="noStrike">
                <a:solidFill>
                  <a:srgbClr val="ffffff"/>
                </a:solidFill>
                <a:latin typeface="Arial"/>
                <a:ea typeface="Arial Unicode MS"/>
              </a:rPr>
              <a:t>“ghi”</a:t>
            </a:r>
            <a:endParaRPr b="0" lang="en-US" sz="900" spc="-1" strike="noStrike">
              <a:latin typeface="Arial"/>
            </a:endParaRPr>
          </a:p>
        </p:txBody>
      </p:sp>
      <p:sp>
        <p:nvSpPr>
          <p:cNvPr id="755" name="CustomShape 10"/>
          <p:cNvSpPr/>
          <p:nvPr/>
        </p:nvSpPr>
        <p:spPr>
          <a:xfrm>
            <a:off x="8100720" y="2808360"/>
            <a:ext cx="635040" cy="40572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756" name="CustomShape 11"/>
          <p:cNvSpPr/>
          <p:nvPr/>
        </p:nvSpPr>
        <p:spPr>
          <a:xfrm>
            <a:off x="6156720" y="1626120"/>
            <a:ext cx="1943640" cy="48024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757" name="CustomShape 12"/>
          <p:cNvSpPr/>
          <p:nvPr/>
        </p:nvSpPr>
        <p:spPr>
          <a:xfrm rot="816000">
            <a:off x="6902280" y="1739520"/>
            <a:ext cx="947520" cy="13680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900" spc="-1" strike="noStrike">
                <a:solidFill>
                  <a:srgbClr val="ffffff"/>
                </a:solidFill>
                <a:latin typeface="Arial"/>
                <a:ea typeface="Arial Unicode MS"/>
              </a:rPr>
              <a:t>ghi.sapsailing.com</a:t>
            </a:r>
            <a:endParaRPr b="0" lang="en-US" sz="900" spc="-1" strike="noStrike">
              <a:latin typeface="Arial"/>
            </a:endParaRPr>
          </a:p>
        </p:txBody>
      </p:sp>
      <p:sp>
        <p:nvSpPr>
          <p:cNvPr id="758" name="CustomShape 13"/>
          <p:cNvSpPr/>
          <p:nvPr/>
        </p:nvSpPr>
        <p:spPr>
          <a:xfrm flipH="1">
            <a:off x="4473000" y="1626120"/>
            <a:ext cx="1683000" cy="4827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759" name="CustomShape 14"/>
          <p:cNvSpPr/>
          <p:nvPr/>
        </p:nvSpPr>
        <p:spPr>
          <a:xfrm rot="20673000">
            <a:off x="4581000" y="1753560"/>
            <a:ext cx="947520" cy="136800"/>
          </a:xfrm>
          <a:prstGeom prst="rect">
            <a:avLst/>
          </a:prstGeom>
          <a:noFill/>
          <a:ln>
            <a:noFill/>
          </a:ln>
        </p:spPr>
        <p:style>
          <a:lnRef idx="0"/>
          <a:fillRef idx="0"/>
          <a:effectRef idx="0"/>
          <a:fontRef idx="minor"/>
        </p:style>
        <p:txBody>
          <a:bodyPr wrap="none" lIns="0" rIns="0" tIns="0" bIns="0">
            <a:spAutoFit/>
          </a:bodyPr>
          <a:p>
            <a:pPr>
              <a:lnSpc>
                <a:spcPct val="100000"/>
              </a:lnSpc>
              <a:spcBef>
                <a:spcPts val="901"/>
              </a:spcBef>
            </a:pPr>
            <a:r>
              <a:rPr b="0" lang="en-US" sz="900" spc="-1" strike="noStrike">
                <a:solidFill>
                  <a:srgbClr val="ffffff"/>
                </a:solidFill>
                <a:latin typeface="Arial"/>
                <a:ea typeface="Arial Unicode MS"/>
              </a:rPr>
              <a:t>ghi.sapsailing.com</a:t>
            </a:r>
            <a:endParaRPr b="0" lang="en-US" sz="900" spc="-1" strike="noStrike">
              <a:latin typeface="Arial"/>
            </a:endParaRPr>
          </a:p>
        </p:txBody>
      </p:sp>
      <p:sp>
        <p:nvSpPr>
          <p:cNvPr id="760" name="CustomShape 15"/>
          <p:cNvSpPr/>
          <p:nvPr/>
        </p:nvSpPr>
        <p:spPr>
          <a:xfrm>
            <a:off x="2068200" y="3979440"/>
            <a:ext cx="962280" cy="924480"/>
          </a:xfrm>
          <a:prstGeom prst="rect">
            <a:avLst/>
          </a:prstGeom>
          <a:noFill/>
          <a:ln w="25560">
            <a:solidFill>
              <a:schemeClr val="tx1"/>
            </a:solidFill>
            <a:miter/>
          </a:ln>
        </p:spPr>
        <p:style>
          <a:lnRef idx="0"/>
          <a:fillRef idx="0"/>
          <a:effectRef idx="0"/>
          <a:fontRef idx="minor"/>
        </p:style>
      </p:sp>
      <p:sp>
        <p:nvSpPr>
          <p:cNvPr id="761" name="CustomShape 16"/>
          <p:cNvSpPr/>
          <p:nvPr/>
        </p:nvSpPr>
        <p:spPr>
          <a:xfrm>
            <a:off x="2669400" y="4000680"/>
            <a:ext cx="25560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master</a:t>
            </a:r>
            <a:endParaRPr b="0" lang="en-US" sz="600" spc="-1" strike="noStrike">
              <a:latin typeface="Arial"/>
            </a:endParaRPr>
          </a:p>
        </p:txBody>
      </p:sp>
      <p:sp>
        <p:nvSpPr>
          <p:cNvPr id="762" name="CustomShape 17"/>
          <p:cNvSpPr/>
          <p:nvPr/>
        </p:nvSpPr>
        <p:spPr>
          <a:xfrm>
            <a:off x="2220120" y="4140360"/>
            <a:ext cx="657360" cy="679680"/>
          </a:xfrm>
          <a:prstGeom prst="rect">
            <a:avLst/>
          </a:prstGeom>
          <a:noFill/>
          <a:ln w="25560">
            <a:solidFill>
              <a:schemeClr val="tx1"/>
            </a:solidFill>
            <a:miter/>
          </a:ln>
        </p:spPr>
        <p:style>
          <a:lnRef idx="0"/>
          <a:fillRef idx="0"/>
          <a:effectRef idx="0"/>
          <a:fontRef idx="minor"/>
        </p:style>
      </p:sp>
      <p:sp>
        <p:nvSpPr>
          <p:cNvPr id="763" name="CustomShape 18"/>
          <p:cNvSpPr/>
          <p:nvPr/>
        </p:nvSpPr>
        <p:spPr>
          <a:xfrm>
            <a:off x="2648520" y="4140360"/>
            <a:ext cx="17316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764" name="CustomShape 19"/>
          <p:cNvSpPr/>
          <p:nvPr/>
        </p:nvSpPr>
        <p:spPr>
          <a:xfrm>
            <a:off x="2322000" y="4349880"/>
            <a:ext cx="476280" cy="379440"/>
          </a:xfrm>
          <a:prstGeom prst="rect">
            <a:avLst/>
          </a:prstGeom>
          <a:noFill/>
          <a:ln w="25560">
            <a:solidFill>
              <a:schemeClr val="tx1"/>
            </a:solidFill>
            <a:miter/>
          </a:ln>
        </p:spPr>
        <p:style>
          <a:lnRef idx="0"/>
          <a:fillRef idx="0"/>
          <a:effectRef idx="0"/>
          <a:fontRef idx="minor"/>
        </p:style>
      </p:sp>
      <p:sp>
        <p:nvSpPr>
          <p:cNvPr id="765" name="CustomShape 20"/>
          <p:cNvSpPr/>
          <p:nvPr/>
        </p:nvSpPr>
        <p:spPr>
          <a:xfrm>
            <a:off x="2450880" y="4409280"/>
            <a:ext cx="216000" cy="1818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sp>
        <p:nvSpPr>
          <p:cNvPr id="766" name="CustomShape 21"/>
          <p:cNvSpPr/>
          <p:nvPr/>
        </p:nvSpPr>
        <p:spPr>
          <a:xfrm flipH="1" flipV="1">
            <a:off x="2559600" y="4728960"/>
            <a:ext cx="2835000" cy="84852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767" name="CustomShape 22"/>
          <p:cNvSpPr/>
          <p:nvPr/>
        </p:nvSpPr>
        <p:spPr>
          <a:xfrm flipV="1">
            <a:off x="2651760" y="3472200"/>
            <a:ext cx="639720" cy="87768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768" name="CustomShape 23"/>
          <p:cNvSpPr/>
          <p:nvPr/>
        </p:nvSpPr>
        <p:spPr>
          <a:xfrm>
            <a:off x="3710520" y="3980520"/>
            <a:ext cx="962280" cy="1414440"/>
          </a:xfrm>
          <a:prstGeom prst="rect">
            <a:avLst/>
          </a:prstGeom>
          <a:noFill/>
          <a:ln w="25560">
            <a:solidFill>
              <a:schemeClr val="tx1"/>
            </a:solidFill>
            <a:miter/>
          </a:ln>
        </p:spPr>
        <p:style>
          <a:lnRef idx="0"/>
          <a:fillRef idx="0"/>
          <a:effectRef idx="0"/>
          <a:fontRef idx="minor"/>
        </p:style>
      </p:sp>
      <p:sp>
        <p:nvSpPr>
          <p:cNvPr id="769" name="CustomShape 24"/>
          <p:cNvSpPr/>
          <p:nvPr/>
        </p:nvSpPr>
        <p:spPr>
          <a:xfrm>
            <a:off x="4268880" y="4003200"/>
            <a:ext cx="33192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replica_1</a:t>
            </a:r>
            <a:endParaRPr b="0" lang="en-US" sz="600" spc="-1" strike="noStrike">
              <a:latin typeface="Arial"/>
            </a:endParaRPr>
          </a:p>
        </p:txBody>
      </p:sp>
      <p:sp>
        <p:nvSpPr>
          <p:cNvPr id="770" name="CustomShape 25"/>
          <p:cNvSpPr/>
          <p:nvPr/>
        </p:nvSpPr>
        <p:spPr>
          <a:xfrm>
            <a:off x="3862440" y="4140360"/>
            <a:ext cx="657360" cy="679680"/>
          </a:xfrm>
          <a:prstGeom prst="rect">
            <a:avLst/>
          </a:prstGeom>
          <a:noFill/>
          <a:ln w="25560">
            <a:solidFill>
              <a:schemeClr val="tx1"/>
            </a:solidFill>
            <a:miter/>
          </a:ln>
        </p:spPr>
        <p:style>
          <a:lnRef idx="0"/>
          <a:fillRef idx="0"/>
          <a:effectRef idx="0"/>
          <a:fontRef idx="minor"/>
        </p:style>
      </p:sp>
      <p:sp>
        <p:nvSpPr>
          <p:cNvPr id="771" name="CustomShape 26"/>
          <p:cNvSpPr/>
          <p:nvPr/>
        </p:nvSpPr>
        <p:spPr>
          <a:xfrm>
            <a:off x="4290840" y="4140360"/>
            <a:ext cx="17316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772" name="CustomShape 27"/>
          <p:cNvSpPr/>
          <p:nvPr/>
        </p:nvSpPr>
        <p:spPr>
          <a:xfrm>
            <a:off x="3965040" y="4349880"/>
            <a:ext cx="475920" cy="379440"/>
          </a:xfrm>
          <a:prstGeom prst="rect">
            <a:avLst/>
          </a:prstGeom>
          <a:noFill/>
          <a:ln w="25560">
            <a:solidFill>
              <a:schemeClr val="tx1"/>
            </a:solidFill>
            <a:miter/>
          </a:ln>
        </p:spPr>
        <p:style>
          <a:lnRef idx="0"/>
          <a:fillRef idx="0"/>
          <a:effectRef idx="0"/>
          <a:fontRef idx="minor"/>
        </p:style>
      </p:sp>
      <p:sp>
        <p:nvSpPr>
          <p:cNvPr id="773" name="CustomShape 28"/>
          <p:cNvSpPr/>
          <p:nvPr/>
        </p:nvSpPr>
        <p:spPr>
          <a:xfrm>
            <a:off x="4093560" y="4409280"/>
            <a:ext cx="216000" cy="1818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sp>
        <p:nvSpPr>
          <p:cNvPr id="774" name="CustomShape 29"/>
          <p:cNvSpPr/>
          <p:nvPr/>
        </p:nvSpPr>
        <p:spPr>
          <a:xfrm flipV="1">
            <a:off x="4202640" y="3474360"/>
            <a:ext cx="1100880" cy="8751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pic>
        <p:nvPicPr>
          <p:cNvPr id="775" name="Picture 53_2" descr="rabbitmq_logo_strap.png"/>
          <p:cNvPicPr/>
          <p:nvPr/>
        </p:nvPicPr>
        <p:blipFill>
          <a:blip r:embed="rId1"/>
          <a:stretch/>
        </p:blipFill>
        <p:spPr>
          <a:xfrm>
            <a:off x="6327000" y="5987160"/>
            <a:ext cx="467280" cy="97920"/>
          </a:xfrm>
          <a:prstGeom prst="rect">
            <a:avLst/>
          </a:prstGeom>
          <a:ln>
            <a:noFill/>
          </a:ln>
        </p:spPr>
      </p:pic>
      <p:sp>
        <p:nvSpPr>
          <p:cNvPr id="776" name="CustomShape 30"/>
          <p:cNvSpPr/>
          <p:nvPr/>
        </p:nvSpPr>
        <p:spPr>
          <a:xfrm>
            <a:off x="6182280" y="5725080"/>
            <a:ext cx="763920" cy="628920"/>
          </a:xfrm>
          <a:prstGeom prst="rect">
            <a:avLst/>
          </a:prstGeom>
          <a:noFill/>
          <a:ln w="25560">
            <a:solidFill>
              <a:schemeClr val="tx1"/>
            </a:solidFill>
            <a:miter/>
          </a:ln>
        </p:spPr>
        <p:style>
          <a:lnRef idx="0"/>
          <a:fillRef idx="0"/>
          <a:effectRef idx="0"/>
          <a:fontRef idx="minor"/>
        </p:style>
      </p:sp>
      <p:sp>
        <p:nvSpPr>
          <p:cNvPr id="777" name="CustomShape 31"/>
          <p:cNvSpPr/>
          <p:nvPr/>
        </p:nvSpPr>
        <p:spPr>
          <a:xfrm>
            <a:off x="6523560" y="5784120"/>
            <a:ext cx="31968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rabbitmq</a:t>
            </a:r>
            <a:endParaRPr b="0" lang="en-US" sz="600" spc="-1" strike="noStrike">
              <a:latin typeface="Arial"/>
            </a:endParaRPr>
          </a:p>
        </p:txBody>
      </p:sp>
      <p:sp>
        <p:nvSpPr>
          <p:cNvPr id="778" name="CustomShape 32"/>
          <p:cNvSpPr/>
          <p:nvPr/>
        </p:nvSpPr>
        <p:spPr>
          <a:xfrm>
            <a:off x="2798280" y="4619520"/>
            <a:ext cx="3693960" cy="11055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779" name="CustomShape 33"/>
          <p:cNvSpPr/>
          <p:nvPr/>
        </p:nvSpPr>
        <p:spPr>
          <a:xfrm>
            <a:off x="5057640" y="3980520"/>
            <a:ext cx="962280" cy="1414440"/>
          </a:xfrm>
          <a:prstGeom prst="rect">
            <a:avLst/>
          </a:prstGeom>
          <a:noFill/>
          <a:ln w="25560">
            <a:solidFill>
              <a:schemeClr val="tx1"/>
            </a:solidFill>
            <a:miter/>
          </a:ln>
        </p:spPr>
        <p:style>
          <a:lnRef idx="0"/>
          <a:fillRef idx="0"/>
          <a:effectRef idx="0"/>
          <a:fontRef idx="minor"/>
        </p:style>
      </p:sp>
      <p:sp>
        <p:nvSpPr>
          <p:cNvPr id="780" name="CustomShape 34"/>
          <p:cNvSpPr/>
          <p:nvPr/>
        </p:nvSpPr>
        <p:spPr>
          <a:xfrm>
            <a:off x="5599080" y="4003200"/>
            <a:ext cx="33192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replica_n</a:t>
            </a:r>
            <a:endParaRPr b="0" lang="en-US" sz="600" spc="-1" strike="noStrike">
              <a:latin typeface="Arial"/>
            </a:endParaRPr>
          </a:p>
        </p:txBody>
      </p:sp>
      <p:sp>
        <p:nvSpPr>
          <p:cNvPr id="781" name="CustomShape 35"/>
          <p:cNvSpPr/>
          <p:nvPr/>
        </p:nvSpPr>
        <p:spPr>
          <a:xfrm>
            <a:off x="5209920" y="4140360"/>
            <a:ext cx="657000" cy="679680"/>
          </a:xfrm>
          <a:prstGeom prst="rect">
            <a:avLst/>
          </a:prstGeom>
          <a:noFill/>
          <a:ln w="25560">
            <a:solidFill>
              <a:schemeClr val="tx1"/>
            </a:solidFill>
            <a:miter/>
          </a:ln>
        </p:spPr>
        <p:style>
          <a:lnRef idx="0"/>
          <a:fillRef idx="0"/>
          <a:effectRef idx="0"/>
          <a:fontRef idx="minor"/>
        </p:style>
      </p:sp>
      <p:sp>
        <p:nvSpPr>
          <p:cNvPr id="782" name="CustomShape 36"/>
          <p:cNvSpPr/>
          <p:nvPr/>
        </p:nvSpPr>
        <p:spPr>
          <a:xfrm>
            <a:off x="5637960" y="4140360"/>
            <a:ext cx="17316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783" name="CustomShape 37"/>
          <p:cNvSpPr/>
          <p:nvPr/>
        </p:nvSpPr>
        <p:spPr>
          <a:xfrm>
            <a:off x="5311800" y="4349880"/>
            <a:ext cx="475920" cy="379440"/>
          </a:xfrm>
          <a:prstGeom prst="rect">
            <a:avLst/>
          </a:prstGeom>
          <a:noFill/>
          <a:ln w="25560">
            <a:solidFill>
              <a:schemeClr val="tx1"/>
            </a:solidFill>
            <a:miter/>
          </a:ln>
        </p:spPr>
        <p:style>
          <a:lnRef idx="0"/>
          <a:fillRef idx="0"/>
          <a:effectRef idx="0"/>
          <a:fontRef idx="minor"/>
        </p:style>
      </p:sp>
      <p:sp>
        <p:nvSpPr>
          <p:cNvPr id="784" name="CustomShape 38"/>
          <p:cNvSpPr/>
          <p:nvPr/>
        </p:nvSpPr>
        <p:spPr>
          <a:xfrm>
            <a:off x="5440320" y="4409280"/>
            <a:ext cx="216000" cy="1818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sp>
        <p:nvSpPr>
          <p:cNvPr id="785" name="CustomShape 39"/>
          <p:cNvSpPr/>
          <p:nvPr/>
        </p:nvSpPr>
        <p:spPr>
          <a:xfrm flipV="1">
            <a:off x="5577120" y="3474360"/>
            <a:ext cx="360" cy="8751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786" name="CustomShape 40"/>
          <p:cNvSpPr/>
          <p:nvPr/>
        </p:nvSpPr>
        <p:spPr>
          <a:xfrm flipH="1" flipV="1">
            <a:off x="4206240" y="4729320"/>
            <a:ext cx="2377440" cy="9957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787" name="CustomShape 41"/>
          <p:cNvSpPr/>
          <p:nvPr/>
        </p:nvSpPr>
        <p:spPr>
          <a:xfrm flipH="1" flipV="1">
            <a:off x="5394960" y="4729320"/>
            <a:ext cx="1188720" cy="9957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grpSp>
        <p:nvGrpSpPr>
          <p:cNvPr id="788" name="Group 42"/>
          <p:cNvGrpSpPr/>
          <p:nvPr/>
        </p:nvGrpSpPr>
        <p:grpSpPr>
          <a:xfrm>
            <a:off x="4736880" y="4425120"/>
            <a:ext cx="256680" cy="61920"/>
            <a:chOff x="4736880" y="4425120"/>
            <a:chExt cx="256680" cy="61920"/>
          </a:xfrm>
        </p:grpSpPr>
        <p:sp>
          <p:nvSpPr>
            <p:cNvPr id="789" name="CustomShape 43"/>
            <p:cNvSpPr/>
            <p:nvPr/>
          </p:nvSpPr>
          <p:spPr>
            <a:xfrm>
              <a:off x="4736880" y="4425120"/>
              <a:ext cx="61920" cy="61920"/>
            </a:xfrm>
            <a:prstGeom prst="ellipse">
              <a:avLst/>
            </a:prstGeom>
            <a:solidFill>
              <a:schemeClr val="tx1"/>
            </a:solidFill>
            <a:ln w="25560">
              <a:solidFill>
                <a:schemeClr val="tx1"/>
              </a:solidFill>
              <a:miter/>
            </a:ln>
          </p:spPr>
          <p:style>
            <a:lnRef idx="0"/>
            <a:fillRef idx="0"/>
            <a:effectRef idx="0"/>
            <a:fontRef idx="minor"/>
          </p:style>
        </p:sp>
        <p:sp>
          <p:nvSpPr>
            <p:cNvPr id="790" name="CustomShape 44"/>
            <p:cNvSpPr/>
            <p:nvPr/>
          </p:nvSpPr>
          <p:spPr>
            <a:xfrm>
              <a:off x="4834080" y="4425120"/>
              <a:ext cx="62280" cy="61920"/>
            </a:xfrm>
            <a:prstGeom prst="ellipse">
              <a:avLst/>
            </a:prstGeom>
            <a:solidFill>
              <a:schemeClr val="tx1"/>
            </a:solidFill>
            <a:ln w="25560">
              <a:solidFill>
                <a:schemeClr val="tx1"/>
              </a:solidFill>
              <a:miter/>
            </a:ln>
          </p:spPr>
          <p:style>
            <a:lnRef idx="0"/>
            <a:fillRef idx="0"/>
            <a:effectRef idx="0"/>
            <a:fontRef idx="minor"/>
          </p:style>
        </p:sp>
        <p:sp>
          <p:nvSpPr>
            <p:cNvPr id="791" name="CustomShape 45"/>
            <p:cNvSpPr/>
            <p:nvPr/>
          </p:nvSpPr>
          <p:spPr>
            <a:xfrm>
              <a:off x="4931640" y="4425120"/>
              <a:ext cx="61920" cy="61920"/>
            </a:xfrm>
            <a:prstGeom prst="ellipse">
              <a:avLst/>
            </a:prstGeom>
            <a:solidFill>
              <a:schemeClr val="tx1"/>
            </a:solidFill>
            <a:ln w="25560">
              <a:solidFill>
                <a:schemeClr val="tx1"/>
              </a:solidFill>
              <a:miter/>
            </a:ln>
          </p:spPr>
          <p:style>
            <a:lnRef idx="0"/>
            <a:fillRef idx="0"/>
            <a:effectRef idx="0"/>
            <a:fontRef idx="minor"/>
          </p:style>
        </p:sp>
      </p:grpSp>
      <p:sp>
        <p:nvSpPr>
          <p:cNvPr id="792" name="CustomShape 46"/>
          <p:cNvSpPr/>
          <p:nvPr/>
        </p:nvSpPr>
        <p:spPr>
          <a:xfrm>
            <a:off x="43560" y="3840120"/>
            <a:ext cx="1093680" cy="46656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700"/>
              </a:spcBef>
            </a:pPr>
            <a:r>
              <a:rPr b="0" lang="en-US" sz="600" spc="-1" strike="noStrike">
                <a:latin typeface="Arial"/>
                <a:ea typeface="Arial Unicode MS"/>
              </a:rPr>
              <a:t>ww</a:t>
            </a:r>
            <a:r>
              <a:rPr b="0" lang="en-US" sz="600" spc="-1" strike="noStrike">
                <a:solidFill>
                  <a:srgbClr val="ffffff"/>
                </a:solidFill>
                <a:latin typeface="Arial"/>
                <a:ea typeface="Arial Unicode MS"/>
              </a:rPr>
              <a:t>w.igtimi.com</a:t>
            </a:r>
            <a:endParaRPr b="0" lang="en-US" sz="600" spc="-1" strike="noStrike">
              <a:latin typeface="Arial"/>
            </a:endParaRPr>
          </a:p>
        </p:txBody>
      </p:sp>
      <p:sp>
        <p:nvSpPr>
          <p:cNvPr id="793" name="CustomShape 47"/>
          <p:cNvSpPr/>
          <p:nvPr/>
        </p:nvSpPr>
        <p:spPr>
          <a:xfrm>
            <a:off x="43560" y="4743000"/>
            <a:ext cx="1093680" cy="46656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700"/>
              </a:spcBef>
            </a:pPr>
            <a:r>
              <a:rPr b="0" lang="en-US" sz="600" spc="-1" strike="noStrike">
                <a:latin typeface="Arial"/>
                <a:ea typeface="Arial Unicode MS"/>
              </a:rPr>
              <a:t>ww</a:t>
            </a:r>
            <a:r>
              <a:rPr b="0" lang="en-US" sz="600" spc="-1" strike="noStrike">
                <a:solidFill>
                  <a:srgbClr val="ffffff"/>
                </a:solidFill>
                <a:latin typeface="Arial"/>
                <a:ea typeface="Arial Unicode MS"/>
              </a:rPr>
              <a:t>w.tractrac.com</a:t>
            </a:r>
            <a:endParaRPr b="0" lang="en-US" sz="600" spc="-1" strike="noStrike">
              <a:latin typeface="Arial"/>
            </a:endParaRPr>
          </a:p>
        </p:txBody>
      </p:sp>
      <p:grpSp>
        <p:nvGrpSpPr>
          <p:cNvPr id="794" name="Group 48"/>
          <p:cNvGrpSpPr/>
          <p:nvPr/>
        </p:nvGrpSpPr>
        <p:grpSpPr>
          <a:xfrm>
            <a:off x="559440" y="4396680"/>
            <a:ext cx="62280" cy="256680"/>
            <a:chOff x="559440" y="4396680"/>
            <a:chExt cx="62280" cy="256680"/>
          </a:xfrm>
        </p:grpSpPr>
        <p:sp>
          <p:nvSpPr>
            <p:cNvPr id="795" name="CustomShape 49"/>
            <p:cNvSpPr/>
            <p:nvPr/>
          </p:nvSpPr>
          <p:spPr>
            <a:xfrm rot="5400000">
              <a:off x="559440" y="4396320"/>
              <a:ext cx="61920" cy="62280"/>
            </a:xfrm>
            <a:prstGeom prst="ellipse">
              <a:avLst/>
            </a:prstGeom>
            <a:solidFill>
              <a:schemeClr val="tx1"/>
            </a:solidFill>
            <a:ln w="25560">
              <a:solidFill>
                <a:schemeClr val="tx1"/>
              </a:solidFill>
              <a:miter/>
            </a:ln>
          </p:spPr>
          <p:style>
            <a:lnRef idx="0"/>
            <a:fillRef idx="0"/>
            <a:effectRef idx="0"/>
            <a:fontRef idx="minor"/>
          </p:style>
        </p:sp>
        <p:sp>
          <p:nvSpPr>
            <p:cNvPr id="796" name="CustomShape 50"/>
            <p:cNvSpPr/>
            <p:nvPr/>
          </p:nvSpPr>
          <p:spPr>
            <a:xfrm rot="5400000">
              <a:off x="559440" y="4493520"/>
              <a:ext cx="61920" cy="62280"/>
            </a:xfrm>
            <a:prstGeom prst="ellipse">
              <a:avLst/>
            </a:prstGeom>
            <a:solidFill>
              <a:schemeClr val="tx1"/>
            </a:solidFill>
            <a:ln w="25560">
              <a:solidFill>
                <a:schemeClr val="tx1"/>
              </a:solidFill>
              <a:miter/>
            </a:ln>
          </p:spPr>
          <p:style>
            <a:lnRef idx="0"/>
            <a:fillRef idx="0"/>
            <a:effectRef idx="0"/>
            <a:fontRef idx="minor"/>
          </p:style>
        </p:sp>
        <p:sp>
          <p:nvSpPr>
            <p:cNvPr id="797" name="CustomShape 51"/>
            <p:cNvSpPr/>
            <p:nvPr/>
          </p:nvSpPr>
          <p:spPr>
            <a:xfrm rot="5400000">
              <a:off x="559440" y="4591080"/>
              <a:ext cx="62280" cy="62280"/>
            </a:xfrm>
            <a:prstGeom prst="ellipse">
              <a:avLst/>
            </a:prstGeom>
            <a:solidFill>
              <a:schemeClr val="tx1"/>
            </a:solidFill>
            <a:ln w="25560">
              <a:solidFill>
                <a:schemeClr val="tx1"/>
              </a:solidFill>
              <a:miter/>
            </a:ln>
          </p:spPr>
          <p:style>
            <a:lnRef idx="0"/>
            <a:fillRef idx="0"/>
            <a:effectRef idx="0"/>
            <a:fontRef idx="minor"/>
          </p:style>
        </p:sp>
      </p:grpSp>
      <p:sp>
        <p:nvSpPr>
          <p:cNvPr id="798" name="CustomShape 52"/>
          <p:cNvSpPr/>
          <p:nvPr/>
        </p:nvSpPr>
        <p:spPr>
          <a:xfrm>
            <a:off x="1137240" y="4073400"/>
            <a:ext cx="1184760" cy="46620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799" name="CustomShape 53"/>
          <p:cNvSpPr/>
          <p:nvPr/>
        </p:nvSpPr>
        <p:spPr>
          <a:xfrm flipV="1">
            <a:off x="1137240" y="4538880"/>
            <a:ext cx="1184760" cy="43668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800" name="CustomShape 54"/>
          <p:cNvSpPr/>
          <p:nvPr/>
        </p:nvSpPr>
        <p:spPr>
          <a:xfrm>
            <a:off x="8206200" y="3977280"/>
            <a:ext cx="962280" cy="1414440"/>
          </a:xfrm>
          <a:prstGeom prst="rect">
            <a:avLst/>
          </a:prstGeom>
          <a:noFill/>
          <a:ln w="25560">
            <a:solidFill>
              <a:schemeClr val="tx1"/>
            </a:solidFill>
            <a:miter/>
          </a:ln>
        </p:spPr>
        <p:style>
          <a:lnRef idx="0"/>
          <a:fillRef idx="0"/>
          <a:effectRef idx="0"/>
          <a:fontRef idx="minor"/>
        </p:style>
      </p:sp>
      <p:sp>
        <p:nvSpPr>
          <p:cNvPr id="801" name="CustomShape 55"/>
          <p:cNvSpPr/>
          <p:nvPr/>
        </p:nvSpPr>
        <p:spPr>
          <a:xfrm>
            <a:off x="8764560" y="4001040"/>
            <a:ext cx="33192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replica_1</a:t>
            </a:r>
            <a:endParaRPr b="0" lang="en-US" sz="600" spc="-1" strike="noStrike">
              <a:latin typeface="Arial"/>
            </a:endParaRPr>
          </a:p>
        </p:txBody>
      </p:sp>
      <p:sp>
        <p:nvSpPr>
          <p:cNvPr id="802" name="CustomShape 56"/>
          <p:cNvSpPr/>
          <p:nvPr/>
        </p:nvSpPr>
        <p:spPr>
          <a:xfrm>
            <a:off x="8358120" y="4138200"/>
            <a:ext cx="657360" cy="679680"/>
          </a:xfrm>
          <a:prstGeom prst="rect">
            <a:avLst/>
          </a:prstGeom>
          <a:noFill/>
          <a:ln w="25560">
            <a:solidFill>
              <a:schemeClr val="tx1"/>
            </a:solidFill>
            <a:miter/>
          </a:ln>
        </p:spPr>
        <p:style>
          <a:lnRef idx="0"/>
          <a:fillRef idx="0"/>
          <a:effectRef idx="0"/>
          <a:fontRef idx="minor"/>
        </p:style>
      </p:sp>
      <p:sp>
        <p:nvSpPr>
          <p:cNvPr id="803" name="CustomShape 57"/>
          <p:cNvSpPr/>
          <p:nvPr/>
        </p:nvSpPr>
        <p:spPr>
          <a:xfrm>
            <a:off x="8786520" y="4138200"/>
            <a:ext cx="17316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804" name="CustomShape 58"/>
          <p:cNvSpPr/>
          <p:nvPr/>
        </p:nvSpPr>
        <p:spPr>
          <a:xfrm>
            <a:off x="8460720" y="4347720"/>
            <a:ext cx="475920" cy="379440"/>
          </a:xfrm>
          <a:prstGeom prst="rect">
            <a:avLst/>
          </a:prstGeom>
          <a:noFill/>
          <a:ln w="25560">
            <a:solidFill>
              <a:schemeClr val="tx1"/>
            </a:solidFill>
            <a:miter/>
          </a:ln>
        </p:spPr>
        <p:style>
          <a:lnRef idx="0"/>
          <a:fillRef idx="0"/>
          <a:effectRef idx="0"/>
          <a:fontRef idx="minor"/>
        </p:style>
      </p:sp>
      <p:sp>
        <p:nvSpPr>
          <p:cNvPr id="805" name="CustomShape 59"/>
          <p:cNvSpPr/>
          <p:nvPr/>
        </p:nvSpPr>
        <p:spPr>
          <a:xfrm>
            <a:off x="8589240" y="4407120"/>
            <a:ext cx="216000" cy="1818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sp>
        <p:nvSpPr>
          <p:cNvPr id="806" name="CustomShape 60"/>
          <p:cNvSpPr/>
          <p:nvPr/>
        </p:nvSpPr>
        <p:spPr>
          <a:xfrm>
            <a:off x="9553320" y="3977280"/>
            <a:ext cx="962280" cy="1414440"/>
          </a:xfrm>
          <a:prstGeom prst="rect">
            <a:avLst/>
          </a:prstGeom>
          <a:noFill/>
          <a:ln w="25560">
            <a:solidFill>
              <a:schemeClr val="tx1"/>
            </a:solidFill>
            <a:miter/>
          </a:ln>
        </p:spPr>
        <p:style>
          <a:lnRef idx="0"/>
          <a:fillRef idx="0"/>
          <a:effectRef idx="0"/>
          <a:fontRef idx="minor"/>
        </p:style>
      </p:sp>
      <p:sp>
        <p:nvSpPr>
          <p:cNvPr id="807" name="CustomShape 61"/>
          <p:cNvSpPr/>
          <p:nvPr/>
        </p:nvSpPr>
        <p:spPr>
          <a:xfrm>
            <a:off x="10094760" y="4001040"/>
            <a:ext cx="33192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replica_n</a:t>
            </a:r>
            <a:endParaRPr b="0" lang="en-US" sz="600" spc="-1" strike="noStrike">
              <a:latin typeface="Arial"/>
            </a:endParaRPr>
          </a:p>
        </p:txBody>
      </p:sp>
      <p:sp>
        <p:nvSpPr>
          <p:cNvPr id="808" name="CustomShape 62"/>
          <p:cNvSpPr/>
          <p:nvPr/>
        </p:nvSpPr>
        <p:spPr>
          <a:xfrm>
            <a:off x="9705600" y="4138200"/>
            <a:ext cx="657000" cy="679680"/>
          </a:xfrm>
          <a:prstGeom prst="rect">
            <a:avLst/>
          </a:prstGeom>
          <a:noFill/>
          <a:ln w="25560">
            <a:solidFill>
              <a:schemeClr val="tx1"/>
            </a:solidFill>
            <a:miter/>
          </a:ln>
        </p:spPr>
        <p:style>
          <a:lnRef idx="0"/>
          <a:fillRef idx="0"/>
          <a:effectRef idx="0"/>
          <a:fontRef idx="minor"/>
        </p:style>
      </p:sp>
      <p:sp>
        <p:nvSpPr>
          <p:cNvPr id="809" name="CustomShape 63"/>
          <p:cNvSpPr/>
          <p:nvPr/>
        </p:nvSpPr>
        <p:spPr>
          <a:xfrm>
            <a:off x="10133640" y="4138200"/>
            <a:ext cx="173160" cy="9072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JVM</a:t>
            </a:r>
            <a:endParaRPr b="0" lang="en-US" sz="600" spc="-1" strike="noStrike">
              <a:latin typeface="Arial"/>
            </a:endParaRPr>
          </a:p>
        </p:txBody>
      </p:sp>
      <p:sp>
        <p:nvSpPr>
          <p:cNvPr id="810" name="CustomShape 64"/>
          <p:cNvSpPr/>
          <p:nvPr/>
        </p:nvSpPr>
        <p:spPr>
          <a:xfrm>
            <a:off x="9807480" y="4347720"/>
            <a:ext cx="475920" cy="379440"/>
          </a:xfrm>
          <a:prstGeom prst="rect">
            <a:avLst/>
          </a:prstGeom>
          <a:noFill/>
          <a:ln w="25560">
            <a:solidFill>
              <a:schemeClr val="tx1"/>
            </a:solidFill>
            <a:miter/>
          </a:ln>
        </p:spPr>
        <p:style>
          <a:lnRef idx="0"/>
          <a:fillRef idx="0"/>
          <a:effectRef idx="0"/>
          <a:fontRef idx="minor"/>
        </p:style>
      </p:sp>
      <p:sp>
        <p:nvSpPr>
          <p:cNvPr id="811" name="CustomShape 65"/>
          <p:cNvSpPr/>
          <p:nvPr/>
        </p:nvSpPr>
        <p:spPr>
          <a:xfrm>
            <a:off x="9936000" y="4407120"/>
            <a:ext cx="216000" cy="181800"/>
          </a:xfrm>
          <a:prstGeom prst="rect">
            <a:avLst/>
          </a:prstGeom>
          <a:noFill/>
          <a:ln>
            <a:noFill/>
          </a:ln>
        </p:spPr>
        <p:style>
          <a:lnRef idx="0"/>
          <a:fillRef idx="0"/>
          <a:effectRef idx="0"/>
          <a:fontRef idx="minor"/>
        </p:style>
        <p:txBody>
          <a:bodyPr wrap="none" lIns="0" rIns="0" tIns="0" bIns="0">
            <a:spAutoFit/>
          </a:bodyPr>
          <a:p>
            <a:pPr>
              <a:lnSpc>
                <a:spcPct val="100000"/>
              </a:lnSpc>
              <a:spcBef>
                <a:spcPts val="700"/>
              </a:spcBef>
            </a:pPr>
            <a:r>
              <a:rPr b="0" lang="en-US" sz="600" spc="-1" strike="noStrike">
                <a:solidFill>
                  <a:srgbClr val="ffffff"/>
                </a:solidFill>
                <a:latin typeface="Arial"/>
                <a:ea typeface="Arial Unicode MS"/>
              </a:rPr>
              <a:t> </a:t>
            </a:r>
            <a:r>
              <a:rPr b="0" lang="en-US" sz="600" spc="-1" strike="noStrike">
                <a:solidFill>
                  <a:srgbClr val="ffffff"/>
                </a:solidFill>
                <a:latin typeface="Arial"/>
                <a:ea typeface="Arial Unicode MS"/>
              </a:rPr>
              <a:t>Appli-</a:t>
            </a:r>
            <a:br/>
            <a:r>
              <a:rPr b="0" lang="en-US" sz="600" spc="-1" strike="noStrike">
                <a:solidFill>
                  <a:srgbClr val="ffffff"/>
                </a:solidFill>
                <a:latin typeface="Arial"/>
                <a:ea typeface="Arial Unicode MS"/>
              </a:rPr>
              <a:t>cation</a:t>
            </a:r>
            <a:endParaRPr b="0" lang="en-US" sz="600" spc="-1" strike="noStrike">
              <a:latin typeface="Arial"/>
            </a:endParaRPr>
          </a:p>
        </p:txBody>
      </p:sp>
      <p:grpSp>
        <p:nvGrpSpPr>
          <p:cNvPr id="812" name="Group 66"/>
          <p:cNvGrpSpPr/>
          <p:nvPr/>
        </p:nvGrpSpPr>
        <p:grpSpPr>
          <a:xfrm>
            <a:off x="9232560" y="4422960"/>
            <a:ext cx="256680" cy="61920"/>
            <a:chOff x="9232560" y="4422960"/>
            <a:chExt cx="256680" cy="61920"/>
          </a:xfrm>
        </p:grpSpPr>
        <p:sp>
          <p:nvSpPr>
            <p:cNvPr id="813" name="CustomShape 67"/>
            <p:cNvSpPr/>
            <p:nvPr/>
          </p:nvSpPr>
          <p:spPr>
            <a:xfrm>
              <a:off x="9232560" y="4422960"/>
              <a:ext cx="61920" cy="61920"/>
            </a:xfrm>
            <a:prstGeom prst="ellipse">
              <a:avLst/>
            </a:prstGeom>
            <a:solidFill>
              <a:schemeClr val="tx1"/>
            </a:solidFill>
            <a:ln w="25560">
              <a:solidFill>
                <a:schemeClr val="tx1"/>
              </a:solidFill>
              <a:miter/>
            </a:ln>
          </p:spPr>
          <p:style>
            <a:lnRef idx="0"/>
            <a:fillRef idx="0"/>
            <a:effectRef idx="0"/>
            <a:fontRef idx="minor"/>
          </p:style>
        </p:sp>
        <p:sp>
          <p:nvSpPr>
            <p:cNvPr id="814" name="CustomShape 68"/>
            <p:cNvSpPr/>
            <p:nvPr/>
          </p:nvSpPr>
          <p:spPr>
            <a:xfrm>
              <a:off x="9329760" y="4422960"/>
              <a:ext cx="62280" cy="61920"/>
            </a:xfrm>
            <a:prstGeom prst="ellipse">
              <a:avLst/>
            </a:prstGeom>
            <a:solidFill>
              <a:schemeClr val="tx1"/>
            </a:solidFill>
            <a:ln w="25560">
              <a:solidFill>
                <a:schemeClr val="tx1"/>
              </a:solidFill>
              <a:miter/>
            </a:ln>
          </p:spPr>
          <p:style>
            <a:lnRef idx="0"/>
            <a:fillRef idx="0"/>
            <a:effectRef idx="0"/>
            <a:fontRef idx="minor"/>
          </p:style>
        </p:sp>
        <p:sp>
          <p:nvSpPr>
            <p:cNvPr id="815" name="CustomShape 69"/>
            <p:cNvSpPr/>
            <p:nvPr/>
          </p:nvSpPr>
          <p:spPr>
            <a:xfrm>
              <a:off x="9427320" y="4422960"/>
              <a:ext cx="61920" cy="61920"/>
            </a:xfrm>
            <a:prstGeom prst="ellipse">
              <a:avLst/>
            </a:prstGeom>
            <a:solidFill>
              <a:schemeClr val="tx1"/>
            </a:solidFill>
            <a:ln w="25560">
              <a:solidFill>
                <a:schemeClr val="tx1"/>
              </a:solidFill>
              <a:miter/>
            </a:ln>
          </p:spPr>
          <p:style>
            <a:lnRef idx="0"/>
            <a:fillRef idx="0"/>
            <a:effectRef idx="0"/>
            <a:fontRef idx="minor"/>
          </p:style>
        </p:sp>
      </p:grpSp>
      <p:sp>
        <p:nvSpPr>
          <p:cNvPr id="816" name="CustomShape 70"/>
          <p:cNvSpPr/>
          <p:nvPr/>
        </p:nvSpPr>
        <p:spPr>
          <a:xfrm flipV="1">
            <a:off x="8595360" y="3474360"/>
            <a:ext cx="548640" cy="87300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817" name="CustomShape 71"/>
          <p:cNvSpPr/>
          <p:nvPr/>
        </p:nvSpPr>
        <p:spPr>
          <a:xfrm flipH="1" flipV="1">
            <a:off x="9326880" y="3472200"/>
            <a:ext cx="640080" cy="87552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818" name="CustomShape 72"/>
          <p:cNvSpPr/>
          <p:nvPr/>
        </p:nvSpPr>
        <p:spPr>
          <a:xfrm flipV="1">
            <a:off x="6675120" y="4726800"/>
            <a:ext cx="2011680" cy="99792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819" name="CustomShape 73"/>
          <p:cNvSpPr/>
          <p:nvPr/>
        </p:nvSpPr>
        <p:spPr>
          <a:xfrm flipV="1">
            <a:off x="6858000" y="4726800"/>
            <a:ext cx="3200400" cy="99792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820" name="CustomShape 74"/>
          <p:cNvSpPr/>
          <p:nvPr/>
        </p:nvSpPr>
        <p:spPr>
          <a:xfrm>
            <a:off x="2798280" y="4620600"/>
            <a:ext cx="3693960" cy="11055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821" name="CustomShape 75"/>
          <p:cNvSpPr/>
          <p:nvPr/>
        </p:nvSpPr>
        <p:spPr>
          <a:xfrm flipH="1" flipV="1">
            <a:off x="4206240" y="4730400"/>
            <a:ext cx="2377440" cy="9957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822" name="CustomShape 76"/>
          <p:cNvSpPr/>
          <p:nvPr/>
        </p:nvSpPr>
        <p:spPr>
          <a:xfrm flipH="1" flipV="1">
            <a:off x="5394960" y="4730400"/>
            <a:ext cx="1188720" cy="99576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grpSp>
        <p:nvGrpSpPr>
          <p:cNvPr id="823" name="Group 77"/>
          <p:cNvGrpSpPr/>
          <p:nvPr/>
        </p:nvGrpSpPr>
        <p:grpSpPr>
          <a:xfrm>
            <a:off x="4023360" y="4937760"/>
            <a:ext cx="402480" cy="347400"/>
            <a:chOff x="4023360" y="4937760"/>
            <a:chExt cx="402480" cy="347400"/>
          </a:xfrm>
        </p:grpSpPr>
        <p:grpSp>
          <p:nvGrpSpPr>
            <p:cNvPr id="824" name="Group 78"/>
            <p:cNvGrpSpPr/>
            <p:nvPr/>
          </p:nvGrpSpPr>
          <p:grpSpPr>
            <a:xfrm>
              <a:off x="4023360" y="4937760"/>
              <a:ext cx="402480" cy="347400"/>
              <a:chOff x="4023360" y="4937760"/>
              <a:chExt cx="402480" cy="347400"/>
            </a:xfrm>
          </p:grpSpPr>
          <p:sp>
            <p:nvSpPr>
              <p:cNvPr id="825" name="CustomShape 79"/>
              <p:cNvSpPr/>
              <p:nvPr/>
            </p:nvSpPr>
            <p:spPr>
              <a:xfrm>
                <a:off x="4023360" y="4937760"/>
                <a:ext cx="402480" cy="60840"/>
              </a:xfrm>
              <a:prstGeom prst="ellipse">
                <a:avLst/>
              </a:prstGeom>
              <a:noFill/>
              <a:ln w="25560">
                <a:solidFill>
                  <a:schemeClr val="tx1"/>
                </a:solidFill>
                <a:miter/>
              </a:ln>
            </p:spPr>
            <p:style>
              <a:lnRef idx="0"/>
              <a:fillRef idx="0"/>
              <a:effectRef idx="0"/>
              <a:fontRef idx="minor"/>
            </p:style>
          </p:sp>
          <p:sp>
            <p:nvSpPr>
              <p:cNvPr id="826" name="Line 80"/>
              <p:cNvSpPr/>
              <p:nvPr/>
            </p:nvSpPr>
            <p:spPr>
              <a:xfrm>
                <a:off x="4023360" y="496836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27" name="Line 81"/>
              <p:cNvSpPr/>
              <p:nvPr/>
            </p:nvSpPr>
            <p:spPr>
              <a:xfrm>
                <a:off x="4425480" y="496836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28" name="CustomShape 82"/>
              <p:cNvSpPr/>
              <p:nvPr/>
            </p:nvSpPr>
            <p:spPr>
              <a:xfrm rot="5400000">
                <a:off x="4165200" y="5024520"/>
                <a:ext cx="118800" cy="40248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829" name="CustomShape 83"/>
            <p:cNvSpPr/>
            <p:nvPr/>
          </p:nvSpPr>
          <p:spPr>
            <a:xfrm>
              <a:off x="4053240" y="5079960"/>
              <a:ext cx="340920" cy="1818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MongoDB</a:t>
              </a:r>
              <a:br/>
              <a:r>
                <a:rPr b="0" lang="en-US" sz="600" spc="-1" strike="noStrike">
                  <a:solidFill>
                    <a:srgbClr val="ffffff"/>
                  </a:solidFill>
                  <a:latin typeface="Arial"/>
                  <a:ea typeface="Arial Unicode MS"/>
                </a:rPr>
                <a:t>”replica”</a:t>
              </a:r>
              <a:endParaRPr b="0" lang="en-US" sz="600" spc="-1" strike="noStrike">
                <a:latin typeface="Arial"/>
              </a:endParaRPr>
            </a:p>
          </p:txBody>
        </p:sp>
      </p:grpSp>
      <p:grpSp>
        <p:nvGrpSpPr>
          <p:cNvPr id="830" name="Group 84"/>
          <p:cNvGrpSpPr/>
          <p:nvPr/>
        </p:nvGrpSpPr>
        <p:grpSpPr>
          <a:xfrm>
            <a:off x="5358240" y="4956120"/>
            <a:ext cx="402480" cy="347400"/>
            <a:chOff x="5358240" y="4956120"/>
            <a:chExt cx="402480" cy="347400"/>
          </a:xfrm>
        </p:grpSpPr>
        <p:grpSp>
          <p:nvGrpSpPr>
            <p:cNvPr id="831" name="Group 85"/>
            <p:cNvGrpSpPr/>
            <p:nvPr/>
          </p:nvGrpSpPr>
          <p:grpSpPr>
            <a:xfrm>
              <a:off x="5358240" y="4956120"/>
              <a:ext cx="402480" cy="347400"/>
              <a:chOff x="5358240" y="4956120"/>
              <a:chExt cx="402480" cy="347400"/>
            </a:xfrm>
          </p:grpSpPr>
          <p:sp>
            <p:nvSpPr>
              <p:cNvPr id="832" name="CustomShape 86"/>
              <p:cNvSpPr/>
              <p:nvPr/>
            </p:nvSpPr>
            <p:spPr>
              <a:xfrm>
                <a:off x="5358240" y="4956120"/>
                <a:ext cx="402480" cy="60840"/>
              </a:xfrm>
              <a:prstGeom prst="ellipse">
                <a:avLst/>
              </a:prstGeom>
              <a:noFill/>
              <a:ln w="25560">
                <a:solidFill>
                  <a:schemeClr val="tx1"/>
                </a:solidFill>
                <a:miter/>
              </a:ln>
            </p:spPr>
            <p:style>
              <a:lnRef idx="0"/>
              <a:fillRef idx="0"/>
              <a:effectRef idx="0"/>
              <a:fontRef idx="minor"/>
            </p:style>
          </p:sp>
          <p:sp>
            <p:nvSpPr>
              <p:cNvPr id="833" name="Line 87"/>
              <p:cNvSpPr/>
              <p:nvPr/>
            </p:nvSpPr>
            <p:spPr>
              <a:xfrm>
                <a:off x="5358240" y="498672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34" name="Line 88"/>
              <p:cNvSpPr/>
              <p:nvPr/>
            </p:nvSpPr>
            <p:spPr>
              <a:xfrm>
                <a:off x="5760360" y="498672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35" name="CustomShape 89"/>
              <p:cNvSpPr/>
              <p:nvPr/>
            </p:nvSpPr>
            <p:spPr>
              <a:xfrm rot="5400000">
                <a:off x="5500080" y="5042880"/>
                <a:ext cx="118800" cy="40248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836" name="CustomShape 90"/>
            <p:cNvSpPr/>
            <p:nvPr/>
          </p:nvSpPr>
          <p:spPr>
            <a:xfrm>
              <a:off x="5388120" y="5098320"/>
              <a:ext cx="340920" cy="1818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MongoDB</a:t>
              </a:r>
              <a:br/>
              <a:r>
                <a:rPr b="0" lang="en-US" sz="600" spc="-1" strike="noStrike">
                  <a:solidFill>
                    <a:srgbClr val="ffffff"/>
                  </a:solidFill>
                  <a:latin typeface="Arial"/>
                  <a:ea typeface="Arial Unicode MS"/>
                </a:rPr>
                <a:t>”replica”</a:t>
              </a:r>
              <a:endParaRPr b="0" lang="en-US" sz="600" spc="-1" strike="noStrike">
                <a:latin typeface="Arial"/>
              </a:endParaRPr>
            </a:p>
          </p:txBody>
        </p:sp>
      </p:grpSp>
      <p:grpSp>
        <p:nvGrpSpPr>
          <p:cNvPr id="837" name="Group 91"/>
          <p:cNvGrpSpPr/>
          <p:nvPr/>
        </p:nvGrpSpPr>
        <p:grpSpPr>
          <a:xfrm>
            <a:off x="8503920" y="4937760"/>
            <a:ext cx="402480" cy="347400"/>
            <a:chOff x="8503920" y="4937760"/>
            <a:chExt cx="402480" cy="347400"/>
          </a:xfrm>
        </p:grpSpPr>
        <p:grpSp>
          <p:nvGrpSpPr>
            <p:cNvPr id="838" name="Group 92"/>
            <p:cNvGrpSpPr/>
            <p:nvPr/>
          </p:nvGrpSpPr>
          <p:grpSpPr>
            <a:xfrm>
              <a:off x="8503920" y="4937760"/>
              <a:ext cx="402480" cy="347400"/>
              <a:chOff x="8503920" y="4937760"/>
              <a:chExt cx="402480" cy="347400"/>
            </a:xfrm>
          </p:grpSpPr>
          <p:sp>
            <p:nvSpPr>
              <p:cNvPr id="839" name="CustomShape 93"/>
              <p:cNvSpPr/>
              <p:nvPr/>
            </p:nvSpPr>
            <p:spPr>
              <a:xfrm>
                <a:off x="8503920" y="4937760"/>
                <a:ext cx="402480" cy="60840"/>
              </a:xfrm>
              <a:prstGeom prst="ellipse">
                <a:avLst/>
              </a:prstGeom>
              <a:noFill/>
              <a:ln w="25560">
                <a:solidFill>
                  <a:schemeClr val="tx1"/>
                </a:solidFill>
                <a:miter/>
              </a:ln>
            </p:spPr>
            <p:style>
              <a:lnRef idx="0"/>
              <a:fillRef idx="0"/>
              <a:effectRef idx="0"/>
              <a:fontRef idx="minor"/>
            </p:style>
          </p:sp>
          <p:sp>
            <p:nvSpPr>
              <p:cNvPr id="840" name="Line 94"/>
              <p:cNvSpPr/>
              <p:nvPr/>
            </p:nvSpPr>
            <p:spPr>
              <a:xfrm>
                <a:off x="8503920" y="496836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41" name="Line 95"/>
              <p:cNvSpPr/>
              <p:nvPr/>
            </p:nvSpPr>
            <p:spPr>
              <a:xfrm>
                <a:off x="8906040" y="496836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42" name="CustomShape 96"/>
              <p:cNvSpPr/>
              <p:nvPr/>
            </p:nvSpPr>
            <p:spPr>
              <a:xfrm rot="5400000">
                <a:off x="8645760" y="5024520"/>
                <a:ext cx="118800" cy="40248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843" name="CustomShape 97"/>
            <p:cNvSpPr/>
            <p:nvPr/>
          </p:nvSpPr>
          <p:spPr>
            <a:xfrm>
              <a:off x="8533800" y="5079960"/>
              <a:ext cx="340920" cy="1818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MongoDB</a:t>
              </a:r>
              <a:br/>
              <a:r>
                <a:rPr b="0" lang="en-US" sz="600" spc="-1" strike="noStrike">
                  <a:solidFill>
                    <a:srgbClr val="ffffff"/>
                  </a:solidFill>
                  <a:latin typeface="Arial"/>
                  <a:ea typeface="Arial Unicode MS"/>
                </a:rPr>
                <a:t>”replica”</a:t>
              </a:r>
              <a:endParaRPr b="0" lang="en-US" sz="600" spc="-1" strike="noStrike">
                <a:latin typeface="Arial"/>
              </a:endParaRPr>
            </a:p>
          </p:txBody>
        </p:sp>
      </p:grpSp>
      <p:grpSp>
        <p:nvGrpSpPr>
          <p:cNvPr id="844" name="Group 98"/>
          <p:cNvGrpSpPr/>
          <p:nvPr/>
        </p:nvGrpSpPr>
        <p:grpSpPr>
          <a:xfrm>
            <a:off x="9838800" y="4937760"/>
            <a:ext cx="402480" cy="347400"/>
            <a:chOff x="9838800" y="4937760"/>
            <a:chExt cx="402480" cy="347400"/>
          </a:xfrm>
        </p:grpSpPr>
        <p:grpSp>
          <p:nvGrpSpPr>
            <p:cNvPr id="845" name="Group 99"/>
            <p:cNvGrpSpPr/>
            <p:nvPr/>
          </p:nvGrpSpPr>
          <p:grpSpPr>
            <a:xfrm>
              <a:off x="9838800" y="4937760"/>
              <a:ext cx="402480" cy="347400"/>
              <a:chOff x="9838800" y="4937760"/>
              <a:chExt cx="402480" cy="347400"/>
            </a:xfrm>
          </p:grpSpPr>
          <p:sp>
            <p:nvSpPr>
              <p:cNvPr id="846" name="CustomShape 100"/>
              <p:cNvSpPr/>
              <p:nvPr/>
            </p:nvSpPr>
            <p:spPr>
              <a:xfrm>
                <a:off x="9838800" y="4937760"/>
                <a:ext cx="402480" cy="60840"/>
              </a:xfrm>
              <a:prstGeom prst="ellipse">
                <a:avLst/>
              </a:prstGeom>
              <a:noFill/>
              <a:ln w="25560">
                <a:solidFill>
                  <a:schemeClr val="tx1"/>
                </a:solidFill>
                <a:miter/>
              </a:ln>
            </p:spPr>
            <p:style>
              <a:lnRef idx="0"/>
              <a:fillRef idx="0"/>
              <a:effectRef idx="0"/>
              <a:fontRef idx="minor"/>
            </p:style>
          </p:sp>
          <p:sp>
            <p:nvSpPr>
              <p:cNvPr id="847" name="Line 101"/>
              <p:cNvSpPr/>
              <p:nvPr/>
            </p:nvSpPr>
            <p:spPr>
              <a:xfrm>
                <a:off x="9838800" y="496836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48" name="Line 102"/>
              <p:cNvSpPr/>
              <p:nvPr/>
            </p:nvSpPr>
            <p:spPr>
              <a:xfrm>
                <a:off x="10240920" y="4968360"/>
                <a:ext cx="0" cy="26064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49" name="CustomShape 103"/>
              <p:cNvSpPr/>
              <p:nvPr/>
            </p:nvSpPr>
            <p:spPr>
              <a:xfrm rot="5400000">
                <a:off x="9980640" y="5024520"/>
                <a:ext cx="118800" cy="40248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850" name="CustomShape 104"/>
            <p:cNvSpPr/>
            <p:nvPr/>
          </p:nvSpPr>
          <p:spPr>
            <a:xfrm>
              <a:off x="9868680" y="5079960"/>
              <a:ext cx="340920" cy="1818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600" spc="-1" strike="noStrike">
                  <a:solidFill>
                    <a:srgbClr val="ffffff"/>
                  </a:solidFill>
                  <a:latin typeface="Arial"/>
                  <a:ea typeface="Arial Unicode MS"/>
                </a:rPr>
                <a:t>MongoDB</a:t>
              </a:r>
              <a:br/>
              <a:r>
                <a:rPr b="0" lang="en-US" sz="600" spc="-1" strike="noStrike">
                  <a:solidFill>
                    <a:srgbClr val="ffffff"/>
                  </a:solidFill>
                  <a:latin typeface="Arial"/>
                  <a:ea typeface="Arial Unicode MS"/>
                </a:rPr>
                <a:t>”replica”</a:t>
              </a:r>
              <a:endParaRPr b="0" lang="en-US" sz="600" spc="-1" strike="noStrike">
                <a:latin typeface="Arial"/>
              </a:endParaRPr>
            </a:p>
          </p:txBody>
        </p:sp>
      </p:grpSp>
      <p:sp>
        <p:nvSpPr>
          <p:cNvPr id="851" name="CustomShape 105"/>
          <p:cNvSpPr/>
          <p:nvPr/>
        </p:nvSpPr>
        <p:spPr>
          <a:xfrm>
            <a:off x="5212080" y="914400"/>
            <a:ext cx="2001240" cy="70128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Global Accelerator</a:t>
            </a:r>
            <a:br/>
            <a:r>
              <a:rPr b="0" lang="en-US" sz="900" spc="-1" strike="noStrike">
                <a:latin typeface="Arial"/>
                <a:ea typeface="Arial Unicode MS"/>
              </a:rPr>
              <a:t>IP1: 1.2.3.4</a:t>
            </a:r>
            <a:br/>
            <a:r>
              <a:rPr b="0" lang="en-US" sz="900" spc="-1" strike="noStrike">
                <a:latin typeface="Arial"/>
                <a:ea typeface="Arial Unicode MS"/>
              </a:rPr>
              <a:t>IP2: </a:t>
            </a:r>
            <a:r>
              <a:rPr b="0" lang="en-US" sz="900" spc="-1" strike="noStrike">
                <a:latin typeface="Arial"/>
                <a:ea typeface="Arial Unicode MS"/>
              </a:rPr>
              <a:t>2.3.4.5</a:t>
            </a:r>
            <a:endParaRPr b="0" lang="en-US" sz="900" spc="-1" strike="noStrike">
              <a:latin typeface="Arial"/>
            </a:endParaRPr>
          </a:p>
        </p:txBody>
      </p:sp>
      <p:sp>
        <p:nvSpPr>
          <p:cNvPr id="852" name="CustomShape 106"/>
          <p:cNvSpPr/>
          <p:nvPr/>
        </p:nvSpPr>
        <p:spPr>
          <a:xfrm>
            <a:off x="1649520" y="1737360"/>
            <a:ext cx="4659840" cy="374904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Devices</a:t>
            </a:r>
            <a:endParaRPr b="0" lang="en-US" sz="900" spc="-1" strike="noStrike">
              <a:latin typeface="Arial"/>
            </a:endParaRPr>
          </a:p>
        </p:txBody>
      </p:sp>
      <p:sp>
        <p:nvSpPr>
          <p:cNvPr id="853" name="CustomShape 107"/>
          <p:cNvSpPr/>
          <p:nvPr/>
        </p:nvSpPr>
        <p:spPr>
          <a:xfrm>
            <a:off x="6404400" y="1737360"/>
            <a:ext cx="4659840" cy="374904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900" spc="-1" strike="noStrike">
                <a:latin typeface="Arial"/>
                <a:ea typeface="Arial Unicode MS"/>
              </a:rPr>
              <a:t>Devices</a:t>
            </a:r>
            <a:endParaRPr b="0" lang="en-US" sz="900" spc="-1" strike="noStrike">
              <a:latin typeface="Arial"/>
            </a:endParaRPr>
          </a:p>
        </p:txBody>
      </p:sp>
      <p:grpSp>
        <p:nvGrpSpPr>
          <p:cNvPr id="854" name="Group 108"/>
          <p:cNvGrpSpPr/>
          <p:nvPr/>
        </p:nvGrpSpPr>
        <p:grpSpPr>
          <a:xfrm>
            <a:off x="4983480" y="5577840"/>
            <a:ext cx="870480" cy="654840"/>
            <a:chOff x="4983480" y="5577840"/>
            <a:chExt cx="870480" cy="654840"/>
          </a:xfrm>
        </p:grpSpPr>
        <p:grpSp>
          <p:nvGrpSpPr>
            <p:cNvPr id="855" name="Group 109"/>
            <p:cNvGrpSpPr/>
            <p:nvPr/>
          </p:nvGrpSpPr>
          <p:grpSpPr>
            <a:xfrm>
              <a:off x="4983480" y="5577840"/>
              <a:ext cx="870480" cy="654840"/>
              <a:chOff x="4983480" y="5577840"/>
              <a:chExt cx="870480" cy="654840"/>
            </a:xfrm>
          </p:grpSpPr>
          <p:sp>
            <p:nvSpPr>
              <p:cNvPr id="856" name="CustomShape 110"/>
              <p:cNvSpPr/>
              <p:nvPr/>
            </p:nvSpPr>
            <p:spPr>
              <a:xfrm>
                <a:off x="4983480" y="5577840"/>
                <a:ext cx="870480" cy="114840"/>
              </a:xfrm>
              <a:prstGeom prst="ellipse">
                <a:avLst/>
              </a:prstGeom>
              <a:noFill/>
              <a:ln w="25560">
                <a:solidFill>
                  <a:schemeClr val="tx1"/>
                </a:solidFill>
                <a:miter/>
              </a:ln>
            </p:spPr>
            <p:style>
              <a:lnRef idx="0"/>
              <a:fillRef idx="0"/>
              <a:effectRef idx="0"/>
              <a:fontRef idx="minor"/>
            </p:style>
          </p:sp>
          <p:sp>
            <p:nvSpPr>
              <p:cNvPr id="857" name="Line 111"/>
              <p:cNvSpPr/>
              <p:nvPr/>
            </p:nvSpPr>
            <p:spPr>
              <a:xfrm>
                <a:off x="4983480" y="563508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58" name="Line 112"/>
              <p:cNvSpPr/>
              <p:nvPr/>
            </p:nvSpPr>
            <p:spPr>
              <a:xfrm>
                <a:off x="5853960" y="563508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59" name="CustomShape 113"/>
              <p:cNvSpPr/>
              <p:nvPr/>
            </p:nvSpPr>
            <p:spPr>
              <a:xfrm rot="5400000">
                <a:off x="5307120" y="5685840"/>
                <a:ext cx="223200" cy="87012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860" name="CustomShape 114"/>
            <p:cNvSpPr/>
            <p:nvPr/>
          </p:nvSpPr>
          <p:spPr>
            <a:xfrm>
              <a:off x="5015520" y="5845320"/>
              <a:ext cx="806040" cy="30420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901"/>
                </a:spcBef>
              </a:pPr>
              <a:r>
                <a:rPr b="0" lang="en-US" sz="1000" spc="-1" strike="noStrike">
                  <a:solidFill>
                    <a:srgbClr val="ffffff"/>
                  </a:solidFill>
                  <a:latin typeface="Arial"/>
                  <a:ea typeface="Arial Unicode MS"/>
                </a:rPr>
                <a:t>       </a:t>
              </a:r>
              <a:r>
                <a:rPr b="0" lang="en-US" sz="1000" spc="-1" strike="noStrike">
                  <a:solidFill>
                    <a:srgbClr val="ffffff"/>
                  </a:solidFill>
                  <a:latin typeface="Arial"/>
                  <a:ea typeface="Arial Unicode MS"/>
                </a:rPr>
                <a:t>MongoDB</a:t>
              </a:r>
              <a:br/>
              <a:r>
                <a:rPr b="0" lang="en-US" sz="1000" spc="-1" strike="noStrike">
                  <a:solidFill>
                    <a:srgbClr val="ffffff"/>
                  </a:solidFill>
                  <a:latin typeface="Arial"/>
                  <a:ea typeface="Arial Unicode MS"/>
                </a:rPr>
                <a:t>     ”live”</a:t>
              </a:r>
              <a:endParaRPr b="0" lang="en-US" sz="1000" spc="-1" strike="noStrike">
                <a:latin typeface="Arial"/>
              </a:endParaRPr>
            </a:p>
          </p:txBody>
        </p:sp>
      </p:grpSp>
      <p:grpSp>
        <p:nvGrpSpPr>
          <p:cNvPr id="861" name="Group 115"/>
          <p:cNvGrpSpPr/>
          <p:nvPr/>
        </p:nvGrpSpPr>
        <p:grpSpPr>
          <a:xfrm>
            <a:off x="5094360" y="5648040"/>
            <a:ext cx="870480" cy="654840"/>
            <a:chOff x="5094360" y="5648040"/>
            <a:chExt cx="870480" cy="654840"/>
          </a:xfrm>
        </p:grpSpPr>
        <p:grpSp>
          <p:nvGrpSpPr>
            <p:cNvPr id="862" name="Group 116"/>
            <p:cNvGrpSpPr/>
            <p:nvPr/>
          </p:nvGrpSpPr>
          <p:grpSpPr>
            <a:xfrm>
              <a:off x="5094360" y="5648040"/>
              <a:ext cx="870480" cy="654840"/>
              <a:chOff x="5094360" y="5648040"/>
              <a:chExt cx="870480" cy="654840"/>
            </a:xfrm>
          </p:grpSpPr>
          <p:sp>
            <p:nvSpPr>
              <p:cNvPr id="863" name="CustomShape 117"/>
              <p:cNvSpPr/>
              <p:nvPr/>
            </p:nvSpPr>
            <p:spPr>
              <a:xfrm>
                <a:off x="5094360" y="5648040"/>
                <a:ext cx="870480" cy="114840"/>
              </a:xfrm>
              <a:prstGeom prst="ellipse">
                <a:avLst/>
              </a:prstGeom>
              <a:noFill/>
              <a:ln w="25560">
                <a:solidFill>
                  <a:schemeClr val="tx1"/>
                </a:solidFill>
                <a:miter/>
              </a:ln>
            </p:spPr>
            <p:style>
              <a:lnRef idx="0"/>
              <a:fillRef idx="0"/>
              <a:effectRef idx="0"/>
              <a:fontRef idx="minor"/>
            </p:style>
          </p:sp>
          <p:sp>
            <p:nvSpPr>
              <p:cNvPr id="864" name="Line 118"/>
              <p:cNvSpPr/>
              <p:nvPr/>
            </p:nvSpPr>
            <p:spPr>
              <a:xfrm>
                <a:off x="5094360" y="570528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65" name="Line 119"/>
              <p:cNvSpPr/>
              <p:nvPr/>
            </p:nvSpPr>
            <p:spPr>
              <a:xfrm>
                <a:off x="5964840" y="570528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66" name="CustomShape 120"/>
              <p:cNvSpPr/>
              <p:nvPr/>
            </p:nvSpPr>
            <p:spPr>
              <a:xfrm rot="5400000">
                <a:off x="5418000" y="5756040"/>
                <a:ext cx="223200" cy="87012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867" name="CustomShape 121"/>
            <p:cNvSpPr/>
            <p:nvPr/>
          </p:nvSpPr>
          <p:spPr>
            <a:xfrm>
              <a:off x="5248440" y="5915520"/>
              <a:ext cx="560520" cy="303480"/>
            </a:xfrm>
            <a:prstGeom prst="rect">
              <a:avLst/>
            </a:prstGeom>
            <a:noFill/>
            <a:ln>
              <a:noFill/>
            </a:ln>
          </p:spPr>
          <p:style>
            <a:lnRef idx="0"/>
            <a:fillRef idx="0"/>
            <a:effectRef idx="0"/>
            <a:fontRef idx="minor"/>
          </p:style>
        </p:sp>
      </p:grpSp>
      <p:grpSp>
        <p:nvGrpSpPr>
          <p:cNvPr id="868" name="Group 122"/>
          <p:cNvGrpSpPr/>
          <p:nvPr/>
        </p:nvGrpSpPr>
        <p:grpSpPr>
          <a:xfrm>
            <a:off x="5233320" y="5739480"/>
            <a:ext cx="870480" cy="654840"/>
            <a:chOff x="5233320" y="5739480"/>
            <a:chExt cx="870480" cy="654840"/>
          </a:xfrm>
        </p:grpSpPr>
        <p:grpSp>
          <p:nvGrpSpPr>
            <p:cNvPr id="869" name="Group 123"/>
            <p:cNvGrpSpPr/>
            <p:nvPr/>
          </p:nvGrpSpPr>
          <p:grpSpPr>
            <a:xfrm>
              <a:off x="5233320" y="5739480"/>
              <a:ext cx="870480" cy="654840"/>
              <a:chOff x="5233320" y="5739480"/>
              <a:chExt cx="870480" cy="654840"/>
            </a:xfrm>
          </p:grpSpPr>
          <p:sp>
            <p:nvSpPr>
              <p:cNvPr id="870" name="CustomShape 124"/>
              <p:cNvSpPr/>
              <p:nvPr/>
            </p:nvSpPr>
            <p:spPr>
              <a:xfrm>
                <a:off x="5233320" y="5739480"/>
                <a:ext cx="870480" cy="114840"/>
              </a:xfrm>
              <a:prstGeom prst="ellipse">
                <a:avLst/>
              </a:prstGeom>
              <a:noFill/>
              <a:ln w="25560">
                <a:solidFill>
                  <a:schemeClr val="tx1"/>
                </a:solidFill>
                <a:miter/>
              </a:ln>
            </p:spPr>
            <p:style>
              <a:lnRef idx="0"/>
              <a:fillRef idx="0"/>
              <a:effectRef idx="0"/>
              <a:fontRef idx="minor"/>
            </p:style>
          </p:sp>
          <p:sp>
            <p:nvSpPr>
              <p:cNvPr id="871" name="Line 125"/>
              <p:cNvSpPr/>
              <p:nvPr/>
            </p:nvSpPr>
            <p:spPr>
              <a:xfrm>
                <a:off x="5233320" y="579672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72" name="Line 126"/>
              <p:cNvSpPr/>
              <p:nvPr/>
            </p:nvSpPr>
            <p:spPr>
              <a:xfrm>
                <a:off x="6103800" y="5796720"/>
                <a:ext cx="0" cy="49140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73" name="CustomShape 127"/>
              <p:cNvSpPr/>
              <p:nvPr/>
            </p:nvSpPr>
            <p:spPr>
              <a:xfrm rot="5400000">
                <a:off x="5556960" y="5847480"/>
                <a:ext cx="223200" cy="87012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874" name="CustomShape 128"/>
            <p:cNvSpPr/>
            <p:nvPr/>
          </p:nvSpPr>
          <p:spPr>
            <a:xfrm>
              <a:off x="5387400" y="6006960"/>
              <a:ext cx="560520" cy="303480"/>
            </a:xfrm>
            <a:prstGeom prst="rect">
              <a:avLst/>
            </a:prstGeom>
            <a:noFill/>
            <a:ln>
              <a:noFill/>
            </a:ln>
          </p:spPr>
          <p:style>
            <a:lnRef idx="0"/>
            <a:fillRef idx="0"/>
            <a:effectRef idx="0"/>
            <a:fontRef idx="minor"/>
          </p:style>
        </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5" name="TextShape 1"/>
          <p:cNvSpPr txBox="1"/>
          <p:nvPr/>
        </p:nvSpPr>
        <p:spPr>
          <a:xfrm>
            <a:off x="504000" y="504000"/>
            <a:ext cx="11186280" cy="369000"/>
          </a:xfrm>
          <a:prstGeom prst="rect">
            <a:avLst/>
          </a:prstGeom>
          <a:noFill/>
          <a:ln>
            <a:noFill/>
          </a:ln>
        </p:spPr>
        <p:txBody>
          <a:bodyPr lIns="0" rIns="0" tIns="0" bIns="0">
            <a:noAutofit/>
          </a:bodyPr>
          <a:p>
            <a:pPr>
              <a:lnSpc>
                <a:spcPct val="100000"/>
              </a:lnSpc>
            </a:pPr>
            <a:r>
              <a:rPr b="1" lang="en-US" sz="2400" spc="-1" strike="noStrike">
                <a:solidFill>
                  <a:srgbClr val="ffffff"/>
                </a:solidFill>
                <a:latin typeface="Arial"/>
              </a:rPr>
              <a:t>Archive Server Set-Up</a:t>
            </a:r>
            <a:endParaRPr b="0" lang="de-DE" sz="2400" spc="-1" strike="noStrike">
              <a:solidFill>
                <a:srgbClr val="ffffff"/>
              </a:solidFill>
              <a:latin typeface="Arial"/>
            </a:endParaRPr>
          </a:p>
        </p:txBody>
      </p:sp>
      <p:sp>
        <p:nvSpPr>
          <p:cNvPr id="876" name="CustomShape 2"/>
          <p:cNvSpPr/>
          <p:nvPr/>
        </p:nvSpPr>
        <p:spPr>
          <a:xfrm>
            <a:off x="4867200" y="1176480"/>
            <a:ext cx="2085480" cy="115200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800" spc="-1" strike="noStrike">
                <a:latin typeface="Arial"/>
                <a:ea typeface="Arial Unicode MS"/>
              </a:rPr>
              <a:t>Default ALB</a:t>
            </a:r>
            <a:endParaRPr b="0" lang="en-US" sz="1800" spc="-1" strike="noStrike">
              <a:latin typeface="Arial"/>
            </a:endParaRPr>
          </a:p>
        </p:txBody>
      </p:sp>
      <p:sp>
        <p:nvSpPr>
          <p:cNvPr id="877" name="CustomShape 3"/>
          <p:cNvSpPr/>
          <p:nvPr/>
        </p:nvSpPr>
        <p:spPr>
          <a:xfrm>
            <a:off x="5124600" y="2681280"/>
            <a:ext cx="1571400" cy="847440"/>
          </a:xfrm>
          <a:prstGeom prst="rect">
            <a:avLst/>
          </a:prstGeom>
          <a:noFill/>
          <a:ln w="25560">
            <a:solidFill>
              <a:schemeClr val="tx1"/>
            </a:solidFill>
            <a:miter/>
          </a:ln>
        </p:spPr>
        <p:style>
          <a:lnRef idx="0"/>
          <a:fillRef idx="0"/>
          <a:effectRef idx="0"/>
          <a:fontRef idx="minor"/>
        </p:style>
        <p:txBody>
          <a:bodyPr lIns="90000" rIns="90000" tIns="72000" bIns="72000" anchor="ctr">
            <a:noAutofit/>
          </a:bodyPr>
          <a:p>
            <a:pPr algn="ctr">
              <a:lnSpc>
                <a:spcPct val="100000"/>
              </a:lnSpc>
              <a:spcBef>
                <a:spcPts val="901"/>
              </a:spcBef>
            </a:pPr>
            <a:r>
              <a:rPr b="0" lang="en-US" sz="1800" spc="-1" strike="noStrike">
                <a:latin typeface="Arial"/>
                <a:ea typeface="Arial Unicode MS"/>
              </a:rPr>
              <a:t>Target Group</a:t>
            </a:r>
            <a:br/>
            <a:r>
              <a:rPr b="0" lang="en-US" sz="1800" spc="-1" strike="noStrike">
                <a:latin typeface="Arial"/>
                <a:ea typeface="Arial Unicode MS"/>
              </a:rPr>
              <a:t>“Default”</a:t>
            </a:r>
            <a:endParaRPr b="0" lang="en-US" sz="1800" spc="-1" strike="noStrike">
              <a:latin typeface="Arial"/>
            </a:endParaRPr>
          </a:p>
        </p:txBody>
      </p:sp>
      <p:sp>
        <p:nvSpPr>
          <p:cNvPr id="878" name="CustomShape 4"/>
          <p:cNvSpPr/>
          <p:nvPr/>
        </p:nvSpPr>
        <p:spPr>
          <a:xfrm>
            <a:off x="4664160" y="4572000"/>
            <a:ext cx="920160" cy="923040"/>
          </a:xfrm>
          <a:prstGeom prst="rect">
            <a:avLst/>
          </a:prstGeom>
          <a:noFill/>
          <a:ln w="25560">
            <a:solidFill>
              <a:schemeClr val="tx1"/>
            </a:solidFill>
            <a:miter/>
          </a:ln>
        </p:spPr>
        <p:style>
          <a:lnRef idx="0"/>
          <a:fillRef idx="0"/>
          <a:effectRef idx="0"/>
          <a:fontRef idx="minor"/>
        </p:style>
      </p:sp>
      <p:grpSp>
        <p:nvGrpSpPr>
          <p:cNvPr id="879" name="Group 5"/>
          <p:cNvGrpSpPr/>
          <p:nvPr/>
        </p:nvGrpSpPr>
        <p:grpSpPr>
          <a:xfrm>
            <a:off x="5565600" y="5836680"/>
            <a:ext cx="650520" cy="801720"/>
            <a:chOff x="5565600" y="5836680"/>
            <a:chExt cx="650520" cy="801720"/>
          </a:xfrm>
        </p:grpSpPr>
        <p:grpSp>
          <p:nvGrpSpPr>
            <p:cNvPr id="880" name="Group 6"/>
            <p:cNvGrpSpPr/>
            <p:nvPr/>
          </p:nvGrpSpPr>
          <p:grpSpPr>
            <a:xfrm>
              <a:off x="5565600" y="5836680"/>
              <a:ext cx="650520" cy="801720"/>
              <a:chOff x="5565600" y="5836680"/>
              <a:chExt cx="650520" cy="801720"/>
            </a:xfrm>
          </p:grpSpPr>
          <p:sp>
            <p:nvSpPr>
              <p:cNvPr id="881" name="CustomShape 7"/>
              <p:cNvSpPr/>
              <p:nvPr/>
            </p:nvSpPr>
            <p:spPr>
              <a:xfrm>
                <a:off x="5565600" y="5836680"/>
                <a:ext cx="650160" cy="140400"/>
              </a:xfrm>
              <a:prstGeom prst="ellipse">
                <a:avLst/>
              </a:prstGeom>
              <a:noFill/>
              <a:ln w="25560">
                <a:solidFill>
                  <a:schemeClr val="tx1"/>
                </a:solidFill>
                <a:miter/>
              </a:ln>
            </p:spPr>
            <p:style>
              <a:lnRef idx="0"/>
              <a:fillRef idx="0"/>
              <a:effectRef idx="0"/>
              <a:fontRef idx="minor"/>
            </p:style>
          </p:sp>
          <p:sp>
            <p:nvSpPr>
              <p:cNvPr id="882" name="Line 8"/>
              <p:cNvSpPr/>
              <p:nvPr/>
            </p:nvSpPr>
            <p:spPr>
              <a:xfrm>
                <a:off x="5565600" y="5906880"/>
                <a:ext cx="0" cy="60156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83" name="Line 9"/>
              <p:cNvSpPr/>
              <p:nvPr/>
            </p:nvSpPr>
            <p:spPr>
              <a:xfrm>
                <a:off x="6215760" y="5906880"/>
                <a:ext cx="0" cy="601560"/>
              </a:xfrm>
              <a:prstGeom prst="line">
                <a:avLst/>
              </a:prstGeom>
              <a:ln w="25560">
                <a:solidFill>
                  <a:schemeClr val="tx1"/>
                </a:solidFill>
                <a:round/>
              </a:ln>
            </p:spPr>
            <p:style>
              <a:lnRef idx="1">
                <a:schemeClr val="accent1"/>
              </a:lnRef>
              <a:fillRef idx="0">
                <a:schemeClr val="accent1"/>
              </a:fillRef>
              <a:effectRef idx="0">
                <a:schemeClr val="accent1"/>
              </a:effectRef>
              <a:fontRef idx="minor"/>
            </p:style>
          </p:sp>
          <p:sp>
            <p:nvSpPr>
              <p:cNvPr id="884" name="CustomShape 10"/>
              <p:cNvSpPr/>
              <p:nvPr/>
            </p:nvSpPr>
            <p:spPr>
              <a:xfrm rot="5400000">
                <a:off x="5754240" y="6176520"/>
                <a:ext cx="273240" cy="650160"/>
              </a:xfrm>
              <a:prstGeom prst="arc">
                <a:avLst>
                  <a:gd name="adj1" fmla="val 16200000"/>
                  <a:gd name="adj2" fmla="val 5484872"/>
                </a:avLst>
              </a:prstGeom>
              <a:noFill/>
              <a:ln w="25560">
                <a:solidFill>
                  <a:schemeClr val="tx1"/>
                </a:solidFill>
                <a:round/>
              </a:ln>
            </p:spPr>
            <p:style>
              <a:lnRef idx="1">
                <a:schemeClr val="accent1"/>
              </a:lnRef>
              <a:fillRef idx="0">
                <a:schemeClr val="accent1"/>
              </a:fillRef>
              <a:effectRef idx="0">
                <a:schemeClr val="accent1"/>
              </a:effectRef>
              <a:fontRef idx="minor"/>
            </p:style>
          </p:sp>
        </p:grpSp>
        <p:sp>
          <p:nvSpPr>
            <p:cNvPr id="885" name="CustomShape 11"/>
            <p:cNvSpPr/>
            <p:nvPr/>
          </p:nvSpPr>
          <p:spPr>
            <a:xfrm>
              <a:off x="5636520" y="6164280"/>
              <a:ext cx="508680" cy="27396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451"/>
                </a:spcBef>
              </a:pPr>
              <a:r>
                <a:rPr b="0" lang="en-US" sz="900" spc="-1" strike="noStrike">
                  <a:solidFill>
                    <a:srgbClr val="ffffff"/>
                  </a:solidFill>
                  <a:latin typeface="Arial"/>
                  <a:ea typeface="Arial Unicode MS"/>
                </a:rPr>
                <a:t>MongoDB</a:t>
              </a:r>
              <a:br/>
              <a:r>
                <a:rPr b="0" lang="en-US" sz="900" spc="-1" strike="noStrike">
                  <a:solidFill>
                    <a:srgbClr val="ffffff"/>
                  </a:solidFill>
                  <a:latin typeface="Arial"/>
                  <a:ea typeface="Arial Unicode MS"/>
                </a:rPr>
                <a:t>”archive”</a:t>
              </a:r>
              <a:endParaRPr b="0" lang="en-US" sz="900" spc="-1" strike="noStrike">
                <a:latin typeface="Arial"/>
              </a:endParaRPr>
            </a:p>
          </p:txBody>
        </p:sp>
      </p:grpSp>
      <p:sp>
        <p:nvSpPr>
          <p:cNvPr id="886" name="CustomShape 12"/>
          <p:cNvSpPr/>
          <p:nvPr/>
        </p:nvSpPr>
        <p:spPr>
          <a:xfrm>
            <a:off x="4683960" y="4585680"/>
            <a:ext cx="435600" cy="10620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production</a:t>
            </a:r>
            <a:endParaRPr b="0" lang="en-US" sz="700" spc="-1" strike="noStrike">
              <a:latin typeface="Arial"/>
            </a:endParaRPr>
          </a:p>
        </p:txBody>
      </p:sp>
      <p:sp>
        <p:nvSpPr>
          <p:cNvPr id="887" name="CustomShape 13"/>
          <p:cNvSpPr/>
          <p:nvPr/>
        </p:nvSpPr>
        <p:spPr>
          <a:xfrm>
            <a:off x="4809600" y="4764960"/>
            <a:ext cx="628200" cy="650160"/>
          </a:xfrm>
          <a:prstGeom prst="rect">
            <a:avLst/>
          </a:prstGeom>
          <a:noFill/>
          <a:ln w="25560">
            <a:solidFill>
              <a:schemeClr val="tx1"/>
            </a:solidFill>
            <a:miter/>
          </a:ln>
        </p:spPr>
        <p:style>
          <a:lnRef idx="0"/>
          <a:fillRef idx="0"/>
          <a:effectRef idx="0"/>
          <a:fontRef idx="minor"/>
        </p:style>
      </p:sp>
      <p:sp>
        <p:nvSpPr>
          <p:cNvPr id="888" name="CustomShape 14"/>
          <p:cNvSpPr/>
          <p:nvPr/>
        </p:nvSpPr>
        <p:spPr>
          <a:xfrm>
            <a:off x="5144760" y="4764960"/>
            <a:ext cx="200880" cy="10620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JVM</a:t>
            </a:r>
            <a:endParaRPr b="0" lang="en-US" sz="700" spc="-1" strike="noStrike">
              <a:latin typeface="Arial"/>
            </a:endParaRPr>
          </a:p>
        </p:txBody>
      </p:sp>
      <p:sp>
        <p:nvSpPr>
          <p:cNvPr id="889" name="CustomShape 15"/>
          <p:cNvSpPr/>
          <p:nvPr/>
        </p:nvSpPr>
        <p:spPr>
          <a:xfrm>
            <a:off x="4907160" y="4965480"/>
            <a:ext cx="455040" cy="362880"/>
          </a:xfrm>
          <a:prstGeom prst="rect">
            <a:avLst/>
          </a:prstGeom>
          <a:noFill/>
          <a:ln w="25560">
            <a:solidFill>
              <a:schemeClr val="tx1"/>
            </a:solidFill>
            <a:miter/>
          </a:ln>
        </p:spPr>
        <p:style>
          <a:lnRef idx="0"/>
          <a:fillRef idx="0"/>
          <a:effectRef idx="0"/>
          <a:fontRef idx="minor"/>
        </p:style>
      </p:sp>
      <p:sp>
        <p:nvSpPr>
          <p:cNvPr id="890" name="CustomShape 16"/>
          <p:cNvSpPr/>
          <p:nvPr/>
        </p:nvSpPr>
        <p:spPr>
          <a:xfrm>
            <a:off x="4937400" y="5022360"/>
            <a:ext cx="249840" cy="21276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Appli-</a:t>
            </a:r>
            <a:br/>
            <a:r>
              <a:rPr b="0" lang="en-US" sz="700" spc="-1" strike="noStrike">
                <a:solidFill>
                  <a:srgbClr val="ffffff"/>
                </a:solidFill>
                <a:latin typeface="Arial"/>
                <a:ea typeface="Arial Unicode MS"/>
              </a:rPr>
              <a:t>cation</a:t>
            </a:r>
            <a:endParaRPr b="0" lang="en-US" sz="700" spc="-1" strike="noStrike">
              <a:latin typeface="Arial"/>
            </a:endParaRPr>
          </a:p>
        </p:txBody>
      </p:sp>
      <p:sp>
        <p:nvSpPr>
          <p:cNvPr id="891" name="CustomShape 17"/>
          <p:cNvSpPr/>
          <p:nvPr/>
        </p:nvSpPr>
        <p:spPr>
          <a:xfrm flipH="1" flipV="1">
            <a:off x="5133960" y="5328000"/>
            <a:ext cx="755640" cy="5079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892" name="CustomShape 18"/>
          <p:cNvSpPr/>
          <p:nvPr/>
        </p:nvSpPr>
        <p:spPr>
          <a:xfrm>
            <a:off x="5589720" y="3840480"/>
            <a:ext cx="628200" cy="443520"/>
          </a:xfrm>
          <a:prstGeom prst="rect">
            <a:avLst/>
          </a:prstGeom>
          <a:noFill/>
          <a:ln w="25560">
            <a:solidFill>
              <a:schemeClr val="tx1"/>
            </a:solidFill>
            <a:miter/>
          </a:ln>
        </p:spPr>
        <p:style>
          <a:lnRef idx="0"/>
          <a:fillRef idx="0"/>
          <a:effectRef idx="0"/>
          <a:fontRef idx="minor"/>
        </p:style>
      </p:sp>
      <p:sp>
        <p:nvSpPr>
          <p:cNvPr id="893" name="CustomShape 19"/>
          <p:cNvSpPr/>
          <p:nvPr/>
        </p:nvSpPr>
        <p:spPr>
          <a:xfrm>
            <a:off x="5752440" y="3892320"/>
            <a:ext cx="327240" cy="31932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349"/>
              </a:spcBef>
            </a:pPr>
            <a:r>
              <a:rPr b="0" lang="en-US" sz="700" spc="-1" strike="noStrike">
                <a:solidFill>
                  <a:srgbClr val="ffffff"/>
                </a:solidFill>
                <a:latin typeface="Arial"/>
                <a:ea typeface="Arial Unicode MS"/>
              </a:rPr>
              <a:t>Apache</a:t>
            </a:r>
            <a:br/>
            <a:r>
              <a:rPr b="0" lang="en-US" sz="700" spc="-1" strike="noStrike">
                <a:solidFill>
                  <a:srgbClr val="ffffff"/>
                </a:solidFill>
                <a:latin typeface="Arial"/>
                <a:ea typeface="Arial Unicode MS"/>
              </a:rPr>
              <a:t>Reverse</a:t>
            </a:r>
            <a:br/>
            <a:r>
              <a:rPr b="0" lang="en-US" sz="700" spc="-1" strike="noStrike">
                <a:solidFill>
                  <a:srgbClr val="ffffff"/>
                </a:solidFill>
                <a:latin typeface="Arial"/>
                <a:ea typeface="Arial Unicode MS"/>
              </a:rPr>
              <a:t>Proxy</a:t>
            </a:r>
            <a:endParaRPr b="0" lang="en-US" sz="700" spc="-1" strike="noStrike">
              <a:latin typeface="Arial"/>
            </a:endParaRPr>
          </a:p>
        </p:txBody>
      </p:sp>
      <p:sp>
        <p:nvSpPr>
          <p:cNvPr id="894" name="CustomShape 20"/>
          <p:cNvSpPr/>
          <p:nvPr/>
        </p:nvSpPr>
        <p:spPr>
          <a:xfrm>
            <a:off x="6235200" y="4572000"/>
            <a:ext cx="920160" cy="923040"/>
          </a:xfrm>
          <a:prstGeom prst="rect">
            <a:avLst/>
          </a:prstGeom>
          <a:noFill/>
          <a:ln w="25560">
            <a:solidFill>
              <a:schemeClr val="tx1"/>
            </a:solidFill>
            <a:miter/>
          </a:ln>
        </p:spPr>
        <p:style>
          <a:lnRef idx="0"/>
          <a:fillRef idx="0"/>
          <a:effectRef idx="0"/>
          <a:fontRef idx="minor"/>
        </p:style>
      </p:sp>
      <p:sp>
        <p:nvSpPr>
          <p:cNvPr id="895" name="CustomShape 21"/>
          <p:cNvSpPr/>
          <p:nvPr/>
        </p:nvSpPr>
        <p:spPr>
          <a:xfrm>
            <a:off x="6798600" y="4596120"/>
            <a:ext cx="308880" cy="10620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failover</a:t>
            </a:r>
            <a:endParaRPr b="0" lang="en-US" sz="700" spc="-1" strike="noStrike">
              <a:latin typeface="Arial"/>
            </a:endParaRPr>
          </a:p>
        </p:txBody>
      </p:sp>
      <p:sp>
        <p:nvSpPr>
          <p:cNvPr id="896" name="CustomShape 22"/>
          <p:cNvSpPr/>
          <p:nvPr/>
        </p:nvSpPr>
        <p:spPr>
          <a:xfrm>
            <a:off x="6380280" y="4764960"/>
            <a:ext cx="628200" cy="650160"/>
          </a:xfrm>
          <a:prstGeom prst="rect">
            <a:avLst/>
          </a:prstGeom>
          <a:noFill/>
          <a:ln w="25560">
            <a:solidFill>
              <a:schemeClr val="tx1"/>
            </a:solidFill>
            <a:miter/>
          </a:ln>
        </p:spPr>
        <p:style>
          <a:lnRef idx="0"/>
          <a:fillRef idx="0"/>
          <a:effectRef idx="0"/>
          <a:fontRef idx="minor"/>
        </p:style>
      </p:sp>
      <p:sp>
        <p:nvSpPr>
          <p:cNvPr id="897" name="CustomShape 23"/>
          <p:cNvSpPr/>
          <p:nvPr/>
        </p:nvSpPr>
        <p:spPr>
          <a:xfrm>
            <a:off x="6715440" y="4764960"/>
            <a:ext cx="200880" cy="10620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JVM</a:t>
            </a:r>
            <a:endParaRPr b="0" lang="en-US" sz="700" spc="-1" strike="noStrike">
              <a:latin typeface="Arial"/>
            </a:endParaRPr>
          </a:p>
        </p:txBody>
      </p:sp>
      <p:sp>
        <p:nvSpPr>
          <p:cNvPr id="898" name="CustomShape 24"/>
          <p:cNvSpPr/>
          <p:nvPr/>
        </p:nvSpPr>
        <p:spPr>
          <a:xfrm>
            <a:off x="6477840" y="4965480"/>
            <a:ext cx="455040" cy="362880"/>
          </a:xfrm>
          <a:prstGeom prst="rect">
            <a:avLst/>
          </a:prstGeom>
          <a:noFill/>
          <a:ln w="25560">
            <a:solidFill>
              <a:schemeClr val="tx1"/>
            </a:solidFill>
            <a:miter/>
          </a:ln>
        </p:spPr>
        <p:style>
          <a:lnRef idx="0"/>
          <a:fillRef idx="0"/>
          <a:effectRef idx="0"/>
          <a:fontRef idx="minor"/>
        </p:style>
      </p:sp>
      <p:sp>
        <p:nvSpPr>
          <p:cNvPr id="899" name="CustomShape 25"/>
          <p:cNvSpPr/>
          <p:nvPr/>
        </p:nvSpPr>
        <p:spPr>
          <a:xfrm>
            <a:off x="6508080" y="5022360"/>
            <a:ext cx="249840" cy="212760"/>
          </a:xfrm>
          <a:prstGeom prst="rect">
            <a:avLst/>
          </a:prstGeom>
          <a:noFill/>
          <a:ln>
            <a:noFill/>
          </a:ln>
        </p:spPr>
        <p:style>
          <a:lnRef idx="0"/>
          <a:fillRef idx="0"/>
          <a:effectRef idx="0"/>
          <a:fontRef idx="minor"/>
        </p:style>
        <p:txBody>
          <a:bodyPr wrap="none" lIns="0" rIns="0" tIns="0" bIns="0">
            <a:spAutoFit/>
          </a:bodyPr>
          <a:p>
            <a:pPr>
              <a:lnSpc>
                <a:spcPct val="100000"/>
              </a:lnSpc>
              <a:spcBef>
                <a:spcPts val="349"/>
              </a:spcBef>
            </a:pPr>
            <a:r>
              <a:rPr b="0" lang="en-US" sz="700" spc="-1" strike="noStrike">
                <a:solidFill>
                  <a:srgbClr val="ffffff"/>
                </a:solidFill>
                <a:latin typeface="Arial"/>
                <a:ea typeface="Arial Unicode MS"/>
              </a:rPr>
              <a:t> </a:t>
            </a:r>
            <a:r>
              <a:rPr b="0" lang="en-US" sz="700" spc="-1" strike="noStrike">
                <a:solidFill>
                  <a:srgbClr val="ffffff"/>
                </a:solidFill>
                <a:latin typeface="Arial"/>
                <a:ea typeface="Arial Unicode MS"/>
              </a:rPr>
              <a:t>Appli-</a:t>
            </a:r>
            <a:br/>
            <a:r>
              <a:rPr b="0" lang="en-US" sz="700" spc="-1" strike="noStrike">
                <a:solidFill>
                  <a:srgbClr val="ffffff"/>
                </a:solidFill>
                <a:latin typeface="Arial"/>
                <a:ea typeface="Arial Unicode MS"/>
              </a:rPr>
              <a:t>cation</a:t>
            </a:r>
            <a:endParaRPr b="0" lang="en-US" sz="700" spc="-1" strike="noStrike">
              <a:latin typeface="Arial"/>
            </a:endParaRPr>
          </a:p>
        </p:txBody>
      </p:sp>
      <p:sp>
        <p:nvSpPr>
          <p:cNvPr id="900" name="CustomShape 26"/>
          <p:cNvSpPr/>
          <p:nvPr/>
        </p:nvSpPr>
        <p:spPr>
          <a:xfrm flipV="1">
            <a:off x="5120640" y="4283640"/>
            <a:ext cx="731520" cy="68148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901" name="CustomShape 27"/>
          <p:cNvSpPr/>
          <p:nvPr/>
        </p:nvSpPr>
        <p:spPr>
          <a:xfrm flipH="1">
            <a:off x="5909400" y="2328840"/>
            <a:ext cx="360" cy="35208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902" name="CustomShape 28"/>
          <p:cNvSpPr/>
          <p:nvPr/>
        </p:nvSpPr>
        <p:spPr>
          <a:xfrm flipH="1">
            <a:off x="5909040" y="3529080"/>
            <a:ext cx="360" cy="311400"/>
          </a:xfrm>
          <a:custGeom>
            <a:avLst/>
            <a:gdLst/>
            <a:ahLst/>
            <a:rect l="l" t="t" r="r" b="b"/>
            <a:pathLst>
              <a:path w="21600" h="21600">
                <a:moveTo>
                  <a:pt x="0" y="0"/>
                </a:moveTo>
                <a:lnTo>
                  <a:pt x="21600" y="21600"/>
                </a:lnTo>
              </a:path>
            </a:pathLst>
          </a:custGeom>
          <a:noFill/>
          <a:ln w="25560">
            <a:solidFill>
              <a:schemeClr val="tx1"/>
            </a:solidFill>
            <a:round/>
            <a:tailEnd len="med" type="triangle" w="med"/>
          </a:ln>
        </p:spPr>
        <p:style>
          <a:lnRef idx="1">
            <a:schemeClr val="accent1"/>
          </a:lnRef>
          <a:fillRef idx="0">
            <a:schemeClr val="accent1"/>
          </a:fillRef>
          <a:effectRef idx="0">
            <a:schemeClr val="accent1"/>
          </a:effectRef>
          <a:fontRef idx="minor"/>
        </p:style>
      </p:sp>
      <p:sp>
        <p:nvSpPr>
          <p:cNvPr id="903" name="CustomShape 29"/>
          <p:cNvSpPr/>
          <p:nvPr/>
        </p:nvSpPr>
        <p:spPr>
          <a:xfrm flipV="1">
            <a:off x="5891040" y="5328000"/>
            <a:ext cx="814320" cy="507960"/>
          </a:xfrm>
          <a:custGeom>
            <a:avLst/>
            <a:gdLst/>
            <a:ahLst/>
            <a:rect l="l" t="t" r="r" b="b"/>
            <a:pathLst>
              <a:path w="21600" h="21600">
                <a:moveTo>
                  <a:pt x="0" y="0"/>
                </a:moveTo>
                <a:lnTo>
                  <a:pt x="21600" y="21600"/>
                </a:lnTo>
              </a:path>
            </a:pathLst>
          </a:custGeom>
          <a:noFill/>
          <a:ln w="25560">
            <a:solidFill>
              <a:schemeClr val="tx1"/>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904" name="CustomShape 30"/>
          <p:cNvSpPr/>
          <p:nvPr/>
        </p:nvSpPr>
        <p:spPr>
          <a:xfrm>
            <a:off x="6300000" y="3886920"/>
            <a:ext cx="1302840" cy="212760"/>
          </a:xfrm>
          <a:prstGeom prst="rect">
            <a:avLst/>
          </a:prstGeom>
          <a:noFill/>
          <a:ln>
            <a:noFill/>
          </a:ln>
        </p:spPr>
        <p:style>
          <a:lnRef idx="0"/>
          <a:fillRef idx="0"/>
          <a:effectRef idx="0"/>
          <a:fontRef idx="minor"/>
        </p:style>
        <p:txBody>
          <a:bodyPr wrap="none" lIns="0" rIns="0" tIns="0" bIns="0">
            <a:spAutoFit/>
          </a:bodyPr>
          <a:p>
            <a:pPr algn="ctr">
              <a:lnSpc>
                <a:spcPct val="100000"/>
              </a:lnSpc>
              <a:spcBef>
                <a:spcPts val="349"/>
              </a:spcBef>
            </a:pPr>
            <a:r>
              <a:rPr b="0" lang="en-US" sz="700" spc="-1" strike="noStrike">
                <a:solidFill>
                  <a:srgbClr val="ffffff"/>
                </a:solidFill>
                <a:latin typeface="Arial"/>
                <a:ea typeface="Arial Unicode MS"/>
              </a:rPr>
              <a:t>Setting ARCHIVE target in</a:t>
            </a:r>
            <a:br/>
            <a:r>
              <a:rPr b="0" lang="en-US" sz="700" spc="-1" strike="noStrike">
                <a:solidFill>
                  <a:srgbClr val="ffffff"/>
                </a:solidFill>
                <a:latin typeface="Arial"/>
                <a:ea typeface="Arial Unicode MS"/>
              </a:rPr>
              <a:t>/</a:t>
            </a:r>
            <a:r>
              <a:rPr b="0" i="1" lang="en-US" sz="700" spc="-1" strike="noStrike">
                <a:solidFill>
                  <a:srgbClr val="ffffff"/>
                </a:solidFill>
                <a:latin typeface="Arial"/>
                <a:ea typeface="Arial Unicode MS"/>
              </a:rPr>
              <a:t>etc/</a:t>
            </a:r>
            <a:r>
              <a:rPr b="0" lang="en-US" sz="700" spc="-1" strike="noStrike">
                <a:solidFill>
                  <a:srgbClr val="ffffff"/>
                </a:solidFill>
                <a:latin typeface="Arial"/>
                <a:ea typeface="Arial Unicode MS"/>
              </a:rPr>
              <a:t>httpd/conf.d/000-macros.conf</a:t>
            </a:r>
            <a:endParaRPr b="0" lang="en-US" sz="7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5" name="TextShape 1"/>
          <p:cNvSpPr txBox="1"/>
          <p:nvPr/>
        </p:nvSpPr>
        <p:spPr>
          <a:xfrm>
            <a:off x="504000" y="1620000"/>
            <a:ext cx="11186280" cy="4715640"/>
          </a:xfrm>
          <a:prstGeom prst="rect">
            <a:avLst/>
          </a:prstGeom>
          <a:noFill/>
          <a:ln>
            <a:noFill/>
          </a:ln>
        </p:spPr>
        <p:txBody>
          <a:bodyPr lIns="0" rIns="0" tIns="0" bIns="0">
            <a:normAutofit/>
          </a:bodyPr>
          <a:p>
            <a:pPr>
              <a:lnSpc>
                <a:spcPct val="100000"/>
              </a:lnSpc>
              <a:spcBef>
                <a:spcPts val="1800"/>
              </a:spcBef>
              <a:tabLst>
                <a:tab algn="l" pos="0"/>
              </a:tabLst>
            </a:pPr>
            <a:r>
              <a:rPr b="0" lang="en-US" sz="2000" spc="-1" strike="noStrike">
                <a:solidFill>
                  <a:srgbClr val="ffffff"/>
                </a:solidFill>
                <a:latin typeface="Arial"/>
              </a:rPr>
              <a:t>From </a:t>
            </a:r>
            <a:r>
              <a:rPr b="0" lang="en-US" sz="2000" spc="-1" strike="noStrike" u="sng">
                <a:solidFill>
                  <a:srgbClr val="008fd3"/>
                </a:solidFill>
                <a:uFillTx/>
                <a:latin typeface="Arial"/>
                <a:hlinkClick r:id="rId1"/>
              </a:rPr>
              <a:t>https://wiki.sapsailing.com/wiki/projects/cloud-orchestrator#cloud-orchestration-project-plan_orchestrator-architecture</a:t>
            </a:r>
            <a:endParaRPr b="0" lang="de-DE" sz="20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u="sng">
                <a:solidFill>
                  <a:srgbClr val="008fd3"/>
                </a:solidFill>
                <a:uFillTx/>
                <a:latin typeface="Arial"/>
                <a:hlinkClick r:id="rId2"/>
              </a:rPr>
              <a:t>Subdomain-based level-7 routing</a:t>
            </a:r>
            <a:endParaRPr b="0" lang="en-US" sz="18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u="sng">
                <a:solidFill>
                  <a:srgbClr val="008fd3"/>
                </a:solidFill>
                <a:uFillTx/>
                <a:latin typeface="Arial"/>
                <a:hlinkClick r:id="rId3"/>
              </a:rPr>
              <a:t>Scalability limits during tracking data ingestion and fix loading</a:t>
            </a:r>
            <a:endParaRPr b="0" lang="en-US" sz="18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u="sng">
                <a:solidFill>
                  <a:srgbClr val="008fd3"/>
                </a:solidFill>
                <a:uFillTx/>
                <a:latin typeface="Arial"/>
                <a:hlinkClick r:id="rId4"/>
              </a:rPr>
              <a:t>No automatic fail-over for archive server</a:t>
            </a:r>
            <a:endParaRPr b="0" lang="en-US" sz="18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u="sng">
                <a:solidFill>
                  <a:srgbClr val="008fd3"/>
                </a:solidFill>
                <a:uFillTx/>
                <a:latin typeface="Arial"/>
                <a:hlinkClick r:id="rId5"/>
              </a:rPr>
              <a:t>No good approach for dynamic scale-up</a:t>
            </a:r>
            <a:endParaRPr b="0" lang="en-US" sz="18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u="sng">
                <a:solidFill>
                  <a:srgbClr val="008fd3"/>
                </a:solidFill>
                <a:uFillTx/>
                <a:latin typeface="Arial"/>
                <a:hlinkClick r:id="rId6"/>
              </a:rPr>
              <a:t>No automated monitoring, alarms, notifications</a:t>
            </a:r>
            <a:endParaRPr b="0" lang="en-US" sz="18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u="sng">
                <a:solidFill>
                  <a:srgbClr val="008fd3"/>
                </a:solidFill>
                <a:uFillTx/>
                <a:latin typeface="Arial"/>
                <a:hlinkClick r:id="rId7"/>
              </a:rPr>
              <a:t>Vast RAM requirements for "cold" storage</a:t>
            </a:r>
            <a:endParaRPr b="0" lang="en-US" sz="18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u="sng">
                <a:solidFill>
                  <a:srgbClr val="008fd3"/>
                </a:solidFill>
                <a:uFillTx/>
                <a:latin typeface="Arial"/>
                <a:hlinkClick r:id="rId8"/>
              </a:rPr>
              <a:t>Late SSL Offloading</a:t>
            </a:r>
            <a:endParaRPr b="0" lang="en-US" sz="18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u="sng">
                <a:solidFill>
                  <a:srgbClr val="008fd3"/>
                </a:solidFill>
                <a:uFillTx/>
                <a:latin typeface="Arial"/>
                <a:hlinkClick r:id="rId9"/>
              </a:rPr>
              <a:t>Reverse Proxy Strategy</a:t>
            </a:r>
            <a:endParaRPr b="0" lang="en-US" sz="18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u="sng">
                <a:solidFill>
                  <a:srgbClr val="008fd3"/>
                </a:solidFill>
                <a:uFillTx/>
                <a:latin typeface="Arial"/>
                <a:hlinkClick r:id="rId10"/>
              </a:rPr>
              <a:t>DataMining</a:t>
            </a:r>
            <a:r>
              <a:rPr b="0" lang="en-US" sz="1800" spc="-1" strike="noStrike" u="sng">
                <a:solidFill>
                  <a:srgbClr val="008fd3"/>
                </a:solidFill>
                <a:uFillTx/>
                <a:latin typeface="Arial"/>
                <a:hlinkClick r:id="rId11"/>
              </a:rPr>
              <a:t> in the presence of distribution</a:t>
            </a:r>
            <a:endParaRPr b="0" lang="en-US" sz="1800" spc="-1" strike="noStrike">
              <a:solidFill>
                <a:srgbClr val="ffffff"/>
              </a:solidFill>
              <a:latin typeface="Arial"/>
            </a:endParaRPr>
          </a:p>
          <a:p>
            <a:pPr lvl="1" marL="180000" indent="-179640">
              <a:lnSpc>
                <a:spcPct val="100000"/>
              </a:lnSpc>
              <a:spcBef>
                <a:spcPts val="601"/>
              </a:spcBef>
              <a:buClr>
                <a:srgbClr val="f0ab00"/>
              </a:buClr>
              <a:buFont typeface="Wingdings" charset="2"/>
              <a:buChar char=""/>
              <a:tabLst>
                <a:tab algn="l" pos="0"/>
              </a:tabLst>
            </a:pPr>
            <a:r>
              <a:rPr b="0" lang="en-US" sz="1800" spc="-1" strike="noStrike" u="sng">
                <a:solidFill>
                  <a:srgbClr val="008fd3"/>
                </a:solidFill>
                <a:uFillTx/>
                <a:latin typeface="Arial"/>
                <a:hlinkClick r:id="rId12"/>
              </a:rPr>
              <a:t>Lack of automation</a:t>
            </a:r>
            <a:endParaRPr b="0" lang="en-US" sz="1800" spc="-1" strike="noStrike">
              <a:solidFill>
                <a:srgbClr val="ffffff"/>
              </a:solidFill>
              <a:latin typeface="Arial"/>
            </a:endParaRPr>
          </a:p>
        </p:txBody>
      </p:sp>
      <p:sp>
        <p:nvSpPr>
          <p:cNvPr id="906" name="TextShape 2"/>
          <p:cNvSpPr txBox="1"/>
          <p:nvPr/>
        </p:nvSpPr>
        <p:spPr>
          <a:xfrm>
            <a:off x="504000" y="504000"/>
            <a:ext cx="11186280" cy="369000"/>
          </a:xfrm>
          <a:prstGeom prst="rect">
            <a:avLst/>
          </a:prstGeom>
          <a:noFill/>
          <a:ln>
            <a:noFill/>
          </a:ln>
        </p:spPr>
        <p:txBody>
          <a:bodyPr lIns="0" rIns="0" tIns="0" bIns="0">
            <a:noAutofit/>
          </a:bodyPr>
          <a:p>
            <a:pPr>
              <a:lnSpc>
                <a:spcPct val="100000"/>
              </a:lnSpc>
            </a:pPr>
            <a:r>
              <a:rPr b="1" lang="en-US" sz="2400" spc="-1" strike="noStrike">
                <a:solidFill>
                  <a:srgbClr val="ffffff"/>
                </a:solidFill>
                <a:latin typeface="Arial"/>
              </a:rPr>
              <a:t>Pain Points</a:t>
            </a:r>
            <a:endParaRPr b="0" lang="de-DE" sz="24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7" name="TextShape 1"/>
          <p:cNvSpPr txBox="1"/>
          <p:nvPr/>
        </p:nvSpPr>
        <p:spPr>
          <a:xfrm>
            <a:off x="504000" y="1375200"/>
            <a:ext cx="11184840" cy="676800"/>
          </a:xfrm>
          <a:prstGeom prst="rect">
            <a:avLst/>
          </a:prstGeom>
          <a:noFill/>
          <a:ln>
            <a:noFill/>
          </a:ln>
        </p:spPr>
        <p:txBody>
          <a:bodyPr lIns="0" rIns="0" tIns="0" bIns="0">
            <a:noAutofit/>
          </a:bodyPr>
          <a:p>
            <a:pPr>
              <a:lnSpc>
                <a:spcPct val="100000"/>
              </a:lnSpc>
            </a:pPr>
            <a:r>
              <a:rPr b="1" lang="en-US" sz="4400" spc="-1" strike="noStrike">
                <a:solidFill>
                  <a:srgbClr val="ffffff"/>
                </a:solidFill>
                <a:latin typeface="Arial"/>
              </a:rPr>
              <a:t>Shaping the </a:t>
            </a:r>
            <a:r>
              <a:rPr b="1" lang="en-US" sz="4400" spc="-1" strike="noStrike">
                <a:solidFill>
                  <a:srgbClr val="f0ab00"/>
                </a:solidFill>
                <a:latin typeface="Arial"/>
              </a:rPr>
              <a:t>Product</a:t>
            </a:r>
            <a:endParaRPr b="0" lang="de-DE" sz="4400" spc="-1" strike="noStrike">
              <a:solidFill>
                <a:srgbClr val="ffffff"/>
              </a:solidFill>
              <a:latin typeface="Arial"/>
            </a:endParaRPr>
          </a:p>
        </p:txBody>
      </p:sp>
      <p:pic>
        <p:nvPicPr>
          <p:cNvPr id="908" name="Divider Image Placeholder" descr=""/>
          <p:cNvPicPr/>
          <p:nvPr/>
        </p:nvPicPr>
        <p:blipFill>
          <a:blip r:embed="rId1"/>
          <a:srcRect l="0" t="31" r="0" b="31"/>
          <a:stretch/>
        </p:blipFill>
        <p:spPr>
          <a:xfrm>
            <a:off x="0" y="3427200"/>
            <a:ext cx="12194640" cy="343044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FE3E8B596245C240B913CA1825D8323E" ma:contentTypeVersion="2" ma:contentTypeDescription="Ein neues Dokument erstellen." ma:contentTypeScope="" ma:versionID="d07af3819a34b45ea68cbd04711a1fcb">
  <xsd:schema xmlns:xsd="http://www.w3.org/2001/XMLSchema" xmlns:xs="http://www.w3.org/2001/XMLSchema" xmlns:p="http://schemas.microsoft.com/office/2006/metadata/properties" xmlns:ns2="cbd03908-ee30-408a-b5f8-8b129e892ff3" targetNamespace="http://schemas.microsoft.com/office/2006/metadata/properties" ma:root="true" ma:fieldsID="1f4ce58f1eea7887a27fb72747442165" ns2:_="">
    <xsd:import namespace="cbd03908-ee30-408a-b5f8-8b129e892ff3"/>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bd03908-ee30-408a-b5f8-8b129e892ff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50F1F2-ADBF-4219-A4CE-3DD8B08A520E}">
  <ds:schemaRefs>
    <ds:schemaRef ds:uri="http://schemas.microsoft.com/sharepoint/v3/contenttype/forms"/>
  </ds:schemaRefs>
</ds:datastoreItem>
</file>

<file path=customXml/itemProps2.xml><?xml version="1.0" encoding="utf-8"?>
<ds:datastoreItem xmlns:ds="http://schemas.openxmlformats.org/officeDocument/2006/customXml" ds:itemID="{4A24DA2E-0FEE-4F26-A33E-3911F55F3B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bd03908-ee30-408a-b5f8-8b129e892f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24F0F83-FD39-4D94-A1CC-4C709B8A1EB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SAP_2020_16x9_Black</Template>
  <TotalTime>667</TotalTime>
  <Application>LibreOffice/6.4.7.2$Linux_X86_64 LibreOffice_project/40$Build-2</Application>
  <Words>539</Words>
  <Paragraphs>190</Paragraphs>
  <Company>SAP</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2020-02-21T10:26:09Z</dcterms:created>
  <dc:creator>SAP SE</dc:creator>
  <dc:description/>
  <cp:keywords>2020/16 9/black</cp:keywords>
  <dc:language>en-US</dc:language>
  <cp:lastModifiedBy/>
  <dcterms:modified xsi:type="dcterms:W3CDTF">2022-02-14T17:56:45Z</dcterms:modified>
  <cp:revision>66</cp:revision>
  <dc:subject/>
  <dc:title>Title Goes Here and Here and Here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SAP</vt:lpwstr>
  </property>
  <property fmtid="{D5CDD505-2E9C-101B-9397-08002B2CF9AE}" pid="4" name="ContentTypeId">
    <vt:lpwstr>0x010100FE3E8B596245C240B913CA1825D8323E</vt:lpwstr>
  </property>
  <property fmtid="{D5CDD505-2E9C-101B-9397-08002B2CF9AE}" pid="5" name="HiddenSlides">
    <vt:i4>2</vt:i4>
  </property>
  <property fmtid="{D5CDD505-2E9C-101B-9397-08002B2CF9AE}" pid="6" name="HyperlinksChanged">
    <vt:bool>0</vt:bool>
  </property>
  <property fmtid="{D5CDD505-2E9C-101B-9397-08002B2CF9AE}" pid="7" name="LinksUpToDate">
    <vt:bool>0</vt:bool>
  </property>
  <property fmtid="{D5CDD505-2E9C-101B-9397-08002B2CF9AE}" pid="8" name="MMClips">
    <vt:i4>0</vt:i4>
  </property>
  <property fmtid="{D5CDD505-2E9C-101B-9397-08002B2CF9AE}" pid="9" name="Notes">
    <vt:i4>4</vt:i4>
  </property>
  <property fmtid="{D5CDD505-2E9C-101B-9397-08002B2CF9AE}" pid="10" name="PresentationFormat">
    <vt:lpwstr>Custom</vt:lpwstr>
  </property>
  <property fmtid="{D5CDD505-2E9C-101B-9397-08002B2CF9AE}" pid="11" name="ScaleCrop">
    <vt:bool>0</vt:bool>
  </property>
  <property fmtid="{D5CDD505-2E9C-101B-9397-08002B2CF9AE}" pid="12" name="ShareDoc">
    <vt:bool>0</vt:bool>
  </property>
  <property fmtid="{D5CDD505-2E9C-101B-9397-08002B2CF9AE}" pid="13" name="Slides">
    <vt:i4>17</vt:i4>
  </property>
  <property fmtid="{D5CDD505-2E9C-101B-9397-08002B2CF9AE}" pid="14" name="_AdHocReviewCycleID">
    <vt:i4>1101452479</vt:i4>
  </property>
  <property fmtid="{D5CDD505-2E9C-101B-9397-08002B2CF9AE}" pid="15" name="_AuthorEmail">
    <vt:lpwstr>heidi.bitz@sap.com</vt:lpwstr>
  </property>
  <property fmtid="{D5CDD505-2E9C-101B-9397-08002B2CF9AE}" pid="16" name="_AuthorEmailDisplayName">
    <vt:lpwstr>Bitz, Heidi</vt:lpwstr>
  </property>
  <property fmtid="{D5CDD505-2E9C-101B-9397-08002B2CF9AE}" pid="17" name="_EmailSubject">
    <vt:lpwstr>SAP - PPT Exploration (Updated)</vt:lpwstr>
  </property>
  <property fmtid="{D5CDD505-2E9C-101B-9397-08002B2CF9AE}" pid="18" name="_NewReviewCycle">
    <vt:lpwstr/>
  </property>
  <property fmtid="{D5CDD505-2E9C-101B-9397-08002B2CF9AE}" pid="19" name="_PreviousAdHocReviewCycleID">
    <vt:i4>1357826825</vt:i4>
  </property>
</Properties>
</file>