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56.png" ContentType="image/png"/>
  <Override PartName="/ppt/media/image55.png" ContentType="image/png"/>
  <Override PartName="/ppt/media/image54.png" ContentType="image/png"/>
  <Override PartName="/ppt/media/image53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46.png" ContentType="image/png"/>
  <Override PartName="/ppt/media/image45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30.png" ContentType="image/png"/>
  <Override PartName="/ppt/media/image39.png" ContentType="image/png"/>
  <Override PartName="/ppt/media/image9.png" ContentType="image/png"/>
  <Override PartName="/ppt/media/image13.png" ContentType="image/png"/>
  <Override PartName="/ppt/media/image1.png" ContentType="image/png"/>
  <Override PartName="/ppt/media/image38.png" ContentType="image/png"/>
  <Override PartName="/ppt/media/image20.png" ContentType="image/png"/>
  <Override PartName="/ppt/media/image57.png" ContentType="image/png"/>
  <Override PartName="/ppt/media/image21.png" ContentType="image/png"/>
  <Override PartName="/ppt/media/image58.png" ContentType="image/png"/>
  <Override PartName="/ppt/media/image22.png" ContentType="image/png"/>
  <Override PartName="/ppt/media/image59.png" ContentType="image/png"/>
  <Override PartName="/ppt/media/image23.png" ContentType="image/png"/>
  <Override PartName="/ppt/media/image60.png" ContentType="image/png"/>
  <Override PartName="/ppt/media/image24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31.png" ContentType="image/png"/>
  <Override PartName="/ppt/media/image68.png" ContentType="image/png"/>
  <Override PartName="/ppt/media/image66.png" ContentType="image/png"/>
  <Override PartName="/ppt/media/image79.png" ContentType="image/png"/>
  <Override PartName="/ppt/media/image67.png" ContentType="image/png"/>
  <Override PartName="/ppt/media/image78.png" ContentType="image/png"/>
  <Override PartName="/ppt/media/image77.png" ContentType="image/png"/>
  <Override PartName="/ppt/media/image76.png" ContentType="image/png"/>
  <Override PartName="/ppt/media/image75.png" ContentType="image/png"/>
  <Override PartName="/ppt/media/image74.png" ContentType="image/png"/>
  <Override PartName="/ppt/media/image73.png" ContentType="image/png"/>
  <Override PartName="/ppt/media/image72.png" ContentType="image/png"/>
  <Override PartName="/ppt/media/image71.png" ContentType="image/png"/>
  <Override PartName="/ppt/media/image29.png" ContentType="image/png"/>
  <Override PartName="/ppt/media/image69.png" ContentType="image/png"/>
  <Override PartName="/ppt/media/image32.png" ContentType="image/png"/>
  <Override PartName="/ppt/media/image70.png" ContentType="image/png"/>
  <Override PartName="/ppt/media/image28.png" ContentType="image/png"/>
  <Override PartName="/ppt/media/image25.png" ContentType="image/png"/>
  <Override PartName="/ppt/media/image2.png" ContentType="image/png"/>
  <Override PartName="/ppt/media/image14.png" ContentType="image/png"/>
  <Override PartName="/ppt/media/image26.png" ContentType="image/png"/>
  <Override PartName="/ppt/media/image15.png" ContentType="image/png"/>
  <Override PartName="/ppt/media/image3.png" ContentType="image/png"/>
  <Override PartName="/ppt/media/image33.png" ContentType="image/png"/>
  <Override PartName="/ppt/media/image27.png" ContentType="image/png"/>
  <Override PartName="/ppt/media/image16.png" ContentType="image/png"/>
  <Override PartName="/ppt/media/image4.png" ContentType="image/png"/>
  <Override PartName="/ppt/media/image34.png" ContentType="image/png"/>
  <Override PartName="/ppt/media/image17.png" ContentType="image/png"/>
  <Override PartName="/ppt/media/image5.png" ContentType="image/png"/>
  <Override PartName="/ppt/media/image35.png" ContentType="image/png"/>
  <Override PartName="/ppt/media/image10.png" ContentType="image/png"/>
  <Override PartName="/ppt/media/image47.png" ContentType="image/png"/>
  <Override PartName="/ppt/media/image18.png" ContentType="image/png"/>
  <Override PartName="/ppt/media/image6.png" ContentType="image/png"/>
  <Override PartName="/ppt/media/image36.png" ContentType="image/png"/>
  <Override PartName="/ppt/media/image11.png" ContentType="image/png"/>
  <Override PartName="/ppt/media/image48.png" ContentType="image/png"/>
  <Override PartName="/ppt/media/image19.png" ContentType="image/png"/>
  <Override PartName="/ppt/media/image7.png" ContentType="image/png"/>
  <Override PartName="/ppt/media/image37.png" ContentType="image/png"/>
  <Override PartName="/ppt/media/image12.png" ContentType="image/png"/>
  <Override PartName="/ppt/media/image49.png" ContentType="image/png"/>
  <Override PartName="/ppt/media/image8.png" ContentType="image/png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x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f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Relationship Id="rId11" Type="http://schemas.openxmlformats.org/officeDocument/2006/relationships/image" Target="../media/image21.png"/><Relationship Id="rId12" Type="http://schemas.openxmlformats.org/officeDocument/2006/relationships/image" Target="../media/image22.png"/><Relationship Id="rId13" Type="http://schemas.openxmlformats.org/officeDocument/2006/relationships/image" Target="../media/image23.png"/><Relationship Id="rId14" Type="http://schemas.openxmlformats.org/officeDocument/2006/relationships/image" Target="../media/image24.png"/><Relationship Id="rId15" Type="http://schemas.openxmlformats.org/officeDocument/2006/relationships/image" Target="../media/image25.png"/><Relationship Id="rId16" Type="http://schemas.openxmlformats.org/officeDocument/2006/relationships/image" Target="../media/image26.png"/><Relationship Id="rId17" Type="http://schemas.openxmlformats.org/officeDocument/2006/relationships/image" Target="../media/image27.png"/><Relationship Id="rId18" Type="http://schemas.openxmlformats.org/officeDocument/2006/relationships/image" Target="../media/image28.png"/><Relationship Id="rId19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Relationship Id="rId9" Type="http://schemas.openxmlformats.org/officeDocument/2006/relationships/image" Target="../media/image37.png"/><Relationship Id="rId10" Type="http://schemas.openxmlformats.org/officeDocument/2006/relationships/image" Target="../media/image38.png"/><Relationship Id="rId11" Type="http://schemas.openxmlformats.org/officeDocument/2006/relationships/image" Target="../media/image39.png"/><Relationship Id="rId12" Type="http://schemas.openxmlformats.org/officeDocument/2006/relationships/image" Target="../media/image40.png"/><Relationship Id="rId13" Type="http://schemas.openxmlformats.org/officeDocument/2006/relationships/image" Target="../media/image41.png"/><Relationship Id="rId14" Type="http://schemas.openxmlformats.org/officeDocument/2006/relationships/image" Target="../media/image42.png"/><Relationship Id="rId15" Type="http://schemas.openxmlformats.org/officeDocument/2006/relationships/image" Target="../media/image43.png"/><Relationship Id="rId16" Type="http://schemas.openxmlformats.org/officeDocument/2006/relationships/image" Target="../media/image44.png"/><Relationship Id="rId17" Type="http://schemas.openxmlformats.org/officeDocument/2006/relationships/image" Target="../media/image45.png"/><Relationship Id="rId18" Type="http://schemas.openxmlformats.org/officeDocument/2006/relationships/image" Target="../media/image46.png"/><Relationship Id="rId19" Type="http://schemas.openxmlformats.org/officeDocument/2006/relationships/image" Target="../media/image47.png"/><Relationship Id="rId20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Relationship Id="rId9" Type="http://schemas.openxmlformats.org/officeDocument/2006/relationships/image" Target="../media/image56.png"/><Relationship Id="rId10" Type="http://schemas.openxmlformats.org/officeDocument/2006/relationships/image" Target="../media/image57.png"/><Relationship Id="rId11" Type="http://schemas.openxmlformats.org/officeDocument/2006/relationships/image" Target="../media/image58.png"/><Relationship Id="rId12" Type="http://schemas.openxmlformats.org/officeDocument/2006/relationships/image" Target="../media/image59.png"/><Relationship Id="rId13" Type="http://schemas.openxmlformats.org/officeDocument/2006/relationships/image" Target="../media/image60.png"/><Relationship Id="rId14" Type="http://schemas.openxmlformats.org/officeDocument/2006/relationships/image" Target="../media/image61.png"/><Relationship Id="rId15" Type="http://schemas.openxmlformats.org/officeDocument/2006/relationships/image" Target="../media/image62.png"/><Relationship Id="rId16" Type="http://schemas.openxmlformats.org/officeDocument/2006/relationships/image" Target="../media/image63.png"/><Relationship Id="rId17" Type="http://schemas.openxmlformats.org/officeDocument/2006/relationships/image" Target="../media/image64.png"/><Relationship Id="rId18" Type="http://schemas.openxmlformats.org/officeDocument/2006/relationships/image" Target="../media/image65.png"/><Relationship Id="rId19" Type="http://schemas.openxmlformats.org/officeDocument/2006/relationships/image" Target="../media/image66.png"/><Relationship Id="rId20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7.png"/><Relationship Id="rId2" Type="http://schemas.openxmlformats.org/officeDocument/2006/relationships/image" Target="../media/image68.png"/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5" Type="http://schemas.openxmlformats.org/officeDocument/2006/relationships/image" Target="../media/image71.png"/><Relationship Id="rId6" Type="http://schemas.openxmlformats.org/officeDocument/2006/relationships/image" Target="../media/image72.png"/><Relationship Id="rId7" Type="http://schemas.openxmlformats.org/officeDocument/2006/relationships/image" Target="../media/image73.png"/><Relationship Id="rId8" Type="http://schemas.openxmlformats.org/officeDocument/2006/relationships/image" Target="../media/image74.png"/><Relationship Id="rId9" Type="http://schemas.openxmlformats.org/officeDocument/2006/relationships/image" Target="../media/image75.png"/><Relationship Id="rId10" Type="http://schemas.openxmlformats.org/officeDocument/2006/relationships/image" Target="../media/image76.png"/><Relationship Id="rId11" Type="http://schemas.openxmlformats.org/officeDocument/2006/relationships/image" Target="../media/image77.png"/><Relationship Id="rId12" Type="http://schemas.openxmlformats.org/officeDocument/2006/relationships/image" Target="../media/image78.png"/><Relationship Id="rId13" Type="http://schemas.openxmlformats.org/officeDocument/2006/relationships/image" Target="../media/image79.png"/><Relationship Id="rId1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521160" y="80280"/>
            <a:ext cx="3255480" cy="66243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grpSp>
        <p:nvGrpSpPr>
          <p:cNvPr id="77" name="Group 2"/>
          <p:cNvGrpSpPr/>
          <p:nvPr/>
        </p:nvGrpSpPr>
        <p:grpSpPr>
          <a:xfrm>
            <a:off x="8462160" y="5751720"/>
            <a:ext cx="192600" cy="463680"/>
            <a:chOff x="8462160" y="5751720"/>
            <a:chExt cx="192600" cy="463680"/>
          </a:xfrm>
        </p:grpSpPr>
        <p:sp>
          <p:nvSpPr>
            <p:cNvPr id="78" name="CustomShape 3"/>
            <p:cNvSpPr/>
            <p:nvPr/>
          </p:nvSpPr>
          <p:spPr>
            <a:xfrm>
              <a:off x="8462160" y="6048000"/>
              <a:ext cx="170640" cy="1674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79" name="Line 4"/>
            <p:cNvSpPr/>
            <p:nvPr/>
          </p:nvSpPr>
          <p:spPr>
            <a:xfrm flipV="1">
              <a:off x="8537760" y="5751720"/>
              <a:ext cx="0" cy="29556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80" name="CustomShape 5"/>
            <p:cNvSpPr/>
            <p:nvPr/>
          </p:nvSpPr>
          <p:spPr>
            <a:xfrm rot="5400000">
              <a:off x="8526600" y="5763600"/>
              <a:ext cx="140040" cy="115920"/>
            </a:xfrm>
            <a:prstGeom prst="triangle">
              <a:avLst>
                <a:gd name="adj" fmla="val 50000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sp>
        <p:nvSpPr>
          <p:cNvPr id="81" name="Line 6"/>
          <p:cNvSpPr/>
          <p:nvPr/>
        </p:nvSpPr>
        <p:spPr>
          <a:xfrm>
            <a:off x="8633880" y="6131880"/>
            <a:ext cx="1276560" cy="0"/>
          </a:xfrm>
          <a:prstGeom prst="line">
            <a:avLst/>
          </a:prstGeom>
          <a:ln w="126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2" name="Group 7"/>
          <p:cNvGrpSpPr/>
          <p:nvPr/>
        </p:nvGrpSpPr>
        <p:grpSpPr>
          <a:xfrm>
            <a:off x="9302400" y="1872720"/>
            <a:ext cx="192600" cy="462960"/>
            <a:chOff x="9302400" y="1872720"/>
            <a:chExt cx="192600" cy="462960"/>
          </a:xfrm>
        </p:grpSpPr>
        <p:sp>
          <p:nvSpPr>
            <p:cNvPr id="83" name="CustomShape 8"/>
            <p:cNvSpPr/>
            <p:nvPr/>
          </p:nvSpPr>
          <p:spPr>
            <a:xfrm>
              <a:off x="9302400" y="2168280"/>
              <a:ext cx="170640" cy="1674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84" name="Line 9"/>
            <p:cNvSpPr/>
            <p:nvPr/>
          </p:nvSpPr>
          <p:spPr>
            <a:xfrm flipV="1">
              <a:off x="9378000" y="1872720"/>
              <a:ext cx="0" cy="295560"/>
            </a:xfrm>
            <a:prstGeom prst="line">
              <a:avLst/>
            </a:prstGeom>
            <a:ln w="126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85" name="CustomShape 10"/>
            <p:cNvSpPr/>
            <p:nvPr/>
          </p:nvSpPr>
          <p:spPr>
            <a:xfrm rot="5400000">
              <a:off x="9366840" y="1884600"/>
              <a:ext cx="140040" cy="115920"/>
            </a:xfrm>
            <a:prstGeom prst="triangle">
              <a:avLst>
                <a:gd name="adj" fmla="val 50000"/>
              </a:avLst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86" name="Group 11"/>
          <p:cNvGrpSpPr/>
          <p:nvPr/>
        </p:nvGrpSpPr>
        <p:grpSpPr>
          <a:xfrm>
            <a:off x="8746560" y="4090320"/>
            <a:ext cx="192600" cy="463320"/>
            <a:chOff x="8746560" y="4090320"/>
            <a:chExt cx="192600" cy="463320"/>
          </a:xfrm>
        </p:grpSpPr>
        <p:sp>
          <p:nvSpPr>
            <p:cNvPr id="87" name="CustomShape 12"/>
            <p:cNvSpPr/>
            <p:nvPr/>
          </p:nvSpPr>
          <p:spPr>
            <a:xfrm>
              <a:off x="8746560" y="4386240"/>
              <a:ext cx="170640" cy="167400"/>
            </a:xfrm>
            <a:prstGeom prst="ellips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88" name="Line 13"/>
            <p:cNvSpPr/>
            <p:nvPr/>
          </p:nvSpPr>
          <p:spPr>
            <a:xfrm flipV="1">
              <a:off x="8822160" y="4090320"/>
              <a:ext cx="0" cy="295560"/>
            </a:xfrm>
            <a:prstGeom prst="line">
              <a:avLst/>
            </a:prstGeom>
            <a:ln w="1260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89" name="CustomShape 14"/>
            <p:cNvSpPr/>
            <p:nvPr/>
          </p:nvSpPr>
          <p:spPr>
            <a:xfrm rot="5400000">
              <a:off x="8811000" y="4102560"/>
              <a:ext cx="140040" cy="115920"/>
            </a:xfrm>
            <a:prstGeom prst="triangle">
              <a:avLst>
                <a:gd name="adj" fmla="val 50000"/>
              </a:avLst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90" name="Group 15"/>
          <p:cNvGrpSpPr/>
          <p:nvPr/>
        </p:nvGrpSpPr>
        <p:grpSpPr>
          <a:xfrm>
            <a:off x="9604440" y="4090320"/>
            <a:ext cx="192600" cy="463320"/>
            <a:chOff x="9604440" y="4090320"/>
            <a:chExt cx="192600" cy="463320"/>
          </a:xfrm>
        </p:grpSpPr>
        <p:sp>
          <p:nvSpPr>
            <p:cNvPr id="91" name="CustomShape 16"/>
            <p:cNvSpPr/>
            <p:nvPr/>
          </p:nvSpPr>
          <p:spPr>
            <a:xfrm>
              <a:off x="9604440" y="4386240"/>
              <a:ext cx="170640" cy="167400"/>
            </a:xfrm>
            <a:prstGeom prst="ellips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92" name="Line 17"/>
            <p:cNvSpPr/>
            <p:nvPr/>
          </p:nvSpPr>
          <p:spPr>
            <a:xfrm flipV="1">
              <a:off x="9680040" y="4090320"/>
              <a:ext cx="0" cy="295560"/>
            </a:xfrm>
            <a:prstGeom prst="line">
              <a:avLst/>
            </a:prstGeom>
            <a:ln w="1260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93" name="CustomShape 18"/>
            <p:cNvSpPr/>
            <p:nvPr/>
          </p:nvSpPr>
          <p:spPr>
            <a:xfrm rot="5400000">
              <a:off x="9668880" y="4102560"/>
              <a:ext cx="140040" cy="115920"/>
            </a:xfrm>
            <a:prstGeom prst="triangle">
              <a:avLst>
                <a:gd name="adj" fmla="val 50000"/>
              </a:avLst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sp>
        <p:nvSpPr>
          <p:cNvPr id="94" name="CustomShape 19"/>
          <p:cNvSpPr/>
          <p:nvPr/>
        </p:nvSpPr>
        <p:spPr>
          <a:xfrm>
            <a:off x="9508320" y="2189880"/>
            <a:ext cx="1915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5" name="CustomShape 20"/>
          <p:cNvSpPr/>
          <p:nvPr/>
        </p:nvSpPr>
        <p:spPr>
          <a:xfrm>
            <a:off x="9729720" y="4395240"/>
            <a:ext cx="5065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4P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CustomShape 21"/>
          <p:cNvSpPr/>
          <p:nvPr/>
        </p:nvSpPr>
        <p:spPr>
          <a:xfrm>
            <a:off x="8822160" y="4395240"/>
            <a:ext cx="5065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4S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97" name="Group 22"/>
          <p:cNvGrpSpPr/>
          <p:nvPr/>
        </p:nvGrpSpPr>
        <p:grpSpPr>
          <a:xfrm>
            <a:off x="11900520" y="1936080"/>
            <a:ext cx="192240" cy="463320"/>
            <a:chOff x="11900520" y="1936080"/>
            <a:chExt cx="192240" cy="463320"/>
          </a:xfrm>
        </p:grpSpPr>
        <p:sp>
          <p:nvSpPr>
            <p:cNvPr id="98" name="CustomShape 23"/>
            <p:cNvSpPr/>
            <p:nvPr/>
          </p:nvSpPr>
          <p:spPr>
            <a:xfrm>
              <a:off x="11900520" y="2232000"/>
              <a:ext cx="170640" cy="167400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99" name="Line 24"/>
            <p:cNvSpPr/>
            <p:nvPr/>
          </p:nvSpPr>
          <p:spPr>
            <a:xfrm flipV="1">
              <a:off x="11975760" y="1936080"/>
              <a:ext cx="0" cy="295560"/>
            </a:xfrm>
            <a:prstGeom prst="line">
              <a:avLst/>
            </a:prstGeom>
            <a:ln w="12600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00" name="CustomShape 25"/>
            <p:cNvSpPr/>
            <p:nvPr/>
          </p:nvSpPr>
          <p:spPr>
            <a:xfrm rot="5400000">
              <a:off x="11964600" y="1948320"/>
              <a:ext cx="140040" cy="115920"/>
            </a:xfrm>
            <a:prstGeom prst="triangle">
              <a:avLst>
                <a:gd name="adj" fmla="val 50000"/>
              </a:avLst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sp>
        <p:nvSpPr>
          <p:cNvPr id="101" name="CustomShape 26"/>
          <p:cNvSpPr/>
          <p:nvPr/>
        </p:nvSpPr>
        <p:spPr>
          <a:xfrm>
            <a:off x="8283960" y="6202440"/>
            <a:ext cx="10447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Pin End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CustomShape 27"/>
          <p:cNvSpPr/>
          <p:nvPr/>
        </p:nvSpPr>
        <p:spPr>
          <a:xfrm>
            <a:off x="8658360" y="1987200"/>
            <a:ext cx="918360" cy="4557240"/>
          </a:xfrm>
          <a:custGeom>
            <a:avLst/>
            <a:gdLst/>
            <a:ahLst/>
            <a:rect l="l" t="t" r="r" b="b"/>
            <a:pathLst>
              <a:path w="919454" h="4558224">
                <a:moveTo>
                  <a:pt x="664398" y="4558224"/>
                </a:moveTo>
                <a:cubicBezTo>
                  <a:pt x="804098" y="2810069"/>
                  <a:pt x="943798" y="1061914"/>
                  <a:pt x="915858" y="374844"/>
                </a:cubicBezTo>
                <a:cubicBezTo>
                  <a:pt x="887918" y="-312226"/>
                  <a:pt x="649158" y="90364"/>
                  <a:pt x="496758" y="435804"/>
                </a:cubicBezTo>
                <a:cubicBezTo>
                  <a:pt x="344358" y="781244"/>
                  <a:pt x="25588" y="2096964"/>
                  <a:pt x="1458" y="2447484"/>
                </a:cubicBezTo>
                <a:cubicBezTo>
                  <a:pt x="-22672" y="2798004"/>
                  <a:pt x="259268" y="2878014"/>
                  <a:pt x="351978" y="2538924"/>
                </a:cubicBezTo>
                <a:cubicBezTo>
                  <a:pt x="444688" y="2199834"/>
                  <a:pt x="471358" y="759654"/>
                  <a:pt x="557718" y="412944"/>
                </a:cubicBezTo>
                <a:cubicBezTo>
                  <a:pt x="644078" y="66234"/>
                  <a:pt x="873948" y="-225866"/>
                  <a:pt x="870138" y="458664"/>
                </a:cubicBezTo>
                <a:cubicBezTo>
                  <a:pt x="866328" y="1143194"/>
                  <a:pt x="608518" y="3855914"/>
                  <a:pt x="534858" y="4520124"/>
                </a:cubicBezTo>
              </a:path>
            </a:pathLst>
          </a:cu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3" name="Group 28"/>
          <p:cNvGrpSpPr/>
          <p:nvPr/>
        </p:nvGrpSpPr>
        <p:grpSpPr>
          <a:xfrm>
            <a:off x="9910440" y="5923440"/>
            <a:ext cx="191520" cy="416160"/>
            <a:chOff x="9910440" y="5923440"/>
            <a:chExt cx="191520" cy="416160"/>
          </a:xfrm>
        </p:grpSpPr>
        <p:sp>
          <p:nvSpPr>
            <p:cNvPr id="104" name="CustomShape 29"/>
            <p:cNvSpPr/>
            <p:nvPr/>
          </p:nvSpPr>
          <p:spPr>
            <a:xfrm>
              <a:off x="9910440" y="5923440"/>
              <a:ext cx="191520" cy="416160"/>
            </a:xfrm>
            <a:prstGeom prst="snip2SameRect">
              <a:avLst>
                <a:gd name="adj1" fmla="val 50000"/>
                <a:gd name="adj2" fmla="val 0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105" name="CustomShape 30"/>
            <p:cNvSpPr/>
            <p:nvPr/>
          </p:nvSpPr>
          <p:spPr>
            <a:xfrm>
              <a:off x="9985680" y="6124320"/>
              <a:ext cx="44640" cy="44640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106" name="Group 31"/>
          <p:cNvGrpSpPr/>
          <p:nvPr/>
        </p:nvGrpSpPr>
        <p:grpSpPr>
          <a:xfrm>
            <a:off x="5220360" y="555480"/>
            <a:ext cx="1299600" cy="424080"/>
            <a:chOff x="5220360" y="555480"/>
            <a:chExt cx="1299600" cy="424080"/>
          </a:xfrm>
        </p:grpSpPr>
        <p:grpSp>
          <p:nvGrpSpPr>
            <p:cNvPr id="107" name="Group 32"/>
            <p:cNvGrpSpPr/>
            <p:nvPr/>
          </p:nvGrpSpPr>
          <p:grpSpPr>
            <a:xfrm>
              <a:off x="5220360" y="555480"/>
              <a:ext cx="1299600" cy="424080"/>
              <a:chOff x="5220360" y="555480"/>
              <a:chExt cx="1299600" cy="424080"/>
            </a:xfrm>
          </p:grpSpPr>
          <p:grpSp>
            <p:nvGrpSpPr>
              <p:cNvPr id="108" name="Group 33"/>
              <p:cNvGrpSpPr/>
              <p:nvPr/>
            </p:nvGrpSpPr>
            <p:grpSpPr>
              <a:xfrm>
                <a:off x="5220360" y="641520"/>
                <a:ext cx="1299600" cy="248760"/>
                <a:chOff x="5220360" y="641520"/>
                <a:chExt cx="1299600" cy="248760"/>
              </a:xfrm>
            </p:grpSpPr>
            <p:sp>
              <p:nvSpPr>
                <p:cNvPr id="109" name="CustomShape 34"/>
                <p:cNvSpPr/>
                <p:nvPr/>
              </p:nvSpPr>
              <p:spPr>
                <a:xfrm>
                  <a:off x="5220360" y="641520"/>
                  <a:ext cx="1299600" cy="247680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/>
              </p:style>
            </p:sp>
            <p:sp>
              <p:nvSpPr>
                <p:cNvPr id="110" name="Line 35"/>
                <p:cNvSpPr/>
                <p:nvPr/>
              </p:nvSpPr>
              <p:spPr>
                <a:xfrm>
                  <a:off x="6289920" y="641520"/>
                  <a:ext cx="0" cy="24876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/>
              </p:style>
            </p:sp>
            <p:sp>
              <p:nvSpPr>
                <p:cNvPr id="111" name="CustomShape 36"/>
                <p:cNvSpPr/>
                <p:nvPr/>
              </p:nvSpPr>
              <p:spPr>
                <a:xfrm rot="10800000">
                  <a:off x="6330600" y="720000"/>
                  <a:ext cx="151200" cy="97920"/>
                </a:xfrm>
                <a:prstGeom prst="triangle">
                  <a:avLst>
                    <a:gd name="adj" fmla="val 50000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112" name="CustomShape 37"/>
              <p:cNvSpPr/>
              <p:nvPr/>
            </p:nvSpPr>
            <p:spPr>
              <a:xfrm>
                <a:off x="5334120" y="555480"/>
                <a:ext cx="955080" cy="4240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0" lang="de-DE" sz="11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Lieselotte   . </a:t>
                </a:r>
                <a:endParaRPr b="0" lang="en-US" sz="1100" spc="-1" strike="noStrike">
                  <a:latin typeface="Arial"/>
                </a:endParaRPr>
              </a:p>
            </p:txBody>
          </p:sp>
        </p:grpSp>
        <p:grpSp>
          <p:nvGrpSpPr>
            <p:cNvPr id="113" name="Group 38"/>
            <p:cNvGrpSpPr/>
            <p:nvPr/>
          </p:nvGrpSpPr>
          <p:grpSpPr>
            <a:xfrm>
              <a:off x="5311080" y="673200"/>
              <a:ext cx="84600" cy="184680"/>
              <a:chOff x="5311080" y="673200"/>
              <a:chExt cx="84600" cy="184680"/>
            </a:xfrm>
          </p:grpSpPr>
          <p:sp>
            <p:nvSpPr>
              <p:cNvPr id="114" name="CustomShape 39"/>
              <p:cNvSpPr/>
              <p:nvPr/>
            </p:nvSpPr>
            <p:spPr>
              <a:xfrm>
                <a:off x="5311080" y="673200"/>
                <a:ext cx="84600" cy="184680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ln w="936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15" name="CustomShape 40"/>
              <p:cNvSpPr/>
              <p:nvPr/>
            </p:nvSpPr>
            <p:spPr>
              <a:xfrm>
                <a:off x="5344560" y="762480"/>
                <a:ext cx="19440" cy="19440"/>
              </a:xfrm>
              <a:prstGeom prst="ellipse">
                <a:avLst/>
              </a:prstGeom>
              <a:ln w="936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</p:grpSp>
      <p:sp>
        <p:nvSpPr>
          <p:cNvPr id="116" name="CustomShape 41"/>
          <p:cNvSpPr/>
          <p:nvPr/>
        </p:nvSpPr>
        <p:spPr>
          <a:xfrm>
            <a:off x="4182120" y="636840"/>
            <a:ext cx="780120" cy="25236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de-DE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Start Boat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117" name="Group 42"/>
          <p:cNvGrpSpPr/>
          <p:nvPr/>
        </p:nvGrpSpPr>
        <p:grpSpPr>
          <a:xfrm>
            <a:off x="5220360" y="968400"/>
            <a:ext cx="1299600" cy="257400"/>
            <a:chOff x="5220360" y="968400"/>
            <a:chExt cx="1299600" cy="257400"/>
          </a:xfrm>
        </p:grpSpPr>
        <p:grpSp>
          <p:nvGrpSpPr>
            <p:cNvPr id="118" name="Group 43"/>
            <p:cNvGrpSpPr/>
            <p:nvPr/>
          </p:nvGrpSpPr>
          <p:grpSpPr>
            <a:xfrm>
              <a:off x="5220360" y="971640"/>
              <a:ext cx="1299600" cy="248400"/>
              <a:chOff x="5220360" y="971640"/>
              <a:chExt cx="1299600" cy="248400"/>
            </a:xfrm>
          </p:grpSpPr>
          <p:sp>
            <p:nvSpPr>
              <p:cNvPr id="119" name="CustomShape 44"/>
              <p:cNvSpPr/>
              <p:nvPr/>
            </p:nvSpPr>
            <p:spPr>
              <a:xfrm>
                <a:off x="5220360" y="971640"/>
                <a:ext cx="1299600" cy="24768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20" name="Line 45"/>
              <p:cNvSpPr/>
              <p:nvPr/>
            </p:nvSpPr>
            <p:spPr>
              <a:xfrm>
                <a:off x="6289920" y="971640"/>
                <a:ext cx="0" cy="2484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121" name="CustomShape 46"/>
              <p:cNvSpPr/>
              <p:nvPr/>
            </p:nvSpPr>
            <p:spPr>
              <a:xfrm rot="10800000">
                <a:off x="6330600" y="1050120"/>
                <a:ext cx="151200" cy="97920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22" name="CustomShape 47"/>
            <p:cNvSpPr/>
            <p:nvPr/>
          </p:nvSpPr>
          <p:spPr>
            <a:xfrm>
              <a:off x="5334120" y="968400"/>
              <a:ext cx="955080" cy="257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de-DE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Pin End</a:t>
              </a:r>
              <a:endParaRPr b="0" lang="en-US" sz="1100" spc="-1" strike="noStrike">
                <a:latin typeface="Arial"/>
              </a:endParaRPr>
            </a:p>
          </p:txBody>
        </p:sp>
      </p:grpSp>
      <p:sp>
        <p:nvSpPr>
          <p:cNvPr id="123" name="CustomShape 48"/>
          <p:cNvSpPr/>
          <p:nvPr/>
        </p:nvSpPr>
        <p:spPr>
          <a:xfrm>
            <a:off x="4182120" y="966960"/>
            <a:ext cx="780120" cy="25236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de-DE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Pin End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124" name="Group 49"/>
          <p:cNvGrpSpPr/>
          <p:nvPr/>
        </p:nvGrpSpPr>
        <p:grpSpPr>
          <a:xfrm>
            <a:off x="5220360" y="1631160"/>
            <a:ext cx="1299600" cy="257400"/>
            <a:chOff x="5220360" y="1631160"/>
            <a:chExt cx="1299600" cy="257400"/>
          </a:xfrm>
        </p:grpSpPr>
        <p:grpSp>
          <p:nvGrpSpPr>
            <p:cNvPr id="125" name="Group 50"/>
            <p:cNvGrpSpPr/>
            <p:nvPr/>
          </p:nvGrpSpPr>
          <p:grpSpPr>
            <a:xfrm>
              <a:off x="5220360" y="1634400"/>
              <a:ext cx="1299600" cy="248760"/>
              <a:chOff x="5220360" y="1634400"/>
              <a:chExt cx="1299600" cy="248760"/>
            </a:xfrm>
          </p:grpSpPr>
          <p:sp>
            <p:nvSpPr>
              <p:cNvPr id="126" name="CustomShape 51"/>
              <p:cNvSpPr/>
              <p:nvPr/>
            </p:nvSpPr>
            <p:spPr>
              <a:xfrm>
                <a:off x="5220360" y="1634760"/>
                <a:ext cx="1299600" cy="24768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27" name="Line 52"/>
              <p:cNvSpPr/>
              <p:nvPr/>
            </p:nvSpPr>
            <p:spPr>
              <a:xfrm>
                <a:off x="6289920" y="1634400"/>
                <a:ext cx="0" cy="24876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128" name="CustomShape 53"/>
              <p:cNvSpPr/>
              <p:nvPr/>
            </p:nvSpPr>
            <p:spPr>
              <a:xfrm rot="10800000">
                <a:off x="6330600" y="1712880"/>
                <a:ext cx="151200" cy="97920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29" name="CustomShape 54"/>
            <p:cNvSpPr/>
            <p:nvPr/>
          </p:nvSpPr>
          <p:spPr>
            <a:xfrm>
              <a:off x="5334120" y="1631160"/>
              <a:ext cx="915840" cy="257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de-DE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Gate L</a:t>
              </a:r>
              <a:endParaRPr b="0" lang="en-US" sz="1100" spc="-1" strike="noStrike">
                <a:latin typeface="Arial"/>
              </a:endParaRPr>
            </a:p>
          </p:txBody>
        </p:sp>
      </p:grpSp>
      <p:sp>
        <p:nvSpPr>
          <p:cNvPr id="130" name="CustomShape 55"/>
          <p:cNvSpPr/>
          <p:nvPr/>
        </p:nvSpPr>
        <p:spPr>
          <a:xfrm>
            <a:off x="4182120" y="1629720"/>
            <a:ext cx="780120" cy="25236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de-DE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4S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131" name="Group 56"/>
          <p:cNvGrpSpPr/>
          <p:nvPr/>
        </p:nvGrpSpPr>
        <p:grpSpPr>
          <a:xfrm>
            <a:off x="5331240" y="1711440"/>
            <a:ext cx="45720" cy="109440"/>
            <a:chOff x="5331240" y="1711440"/>
            <a:chExt cx="45720" cy="109440"/>
          </a:xfrm>
        </p:grpSpPr>
        <p:sp>
          <p:nvSpPr>
            <p:cNvPr id="132" name="CustomShape 57"/>
            <p:cNvSpPr/>
            <p:nvPr/>
          </p:nvSpPr>
          <p:spPr>
            <a:xfrm>
              <a:off x="5331240" y="1782000"/>
              <a:ext cx="39600" cy="38880"/>
            </a:xfrm>
            <a:prstGeom prst="ellipse">
              <a:avLst/>
            </a:prstGeom>
            <a:ln w="936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133" name="Line 58"/>
            <p:cNvSpPr/>
            <p:nvPr/>
          </p:nvSpPr>
          <p:spPr>
            <a:xfrm flipV="1">
              <a:off x="5348880" y="1711440"/>
              <a:ext cx="0" cy="702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34" name="CustomShape 59"/>
            <p:cNvSpPr/>
            <p:nvPr/>
          </p:nvSpPr>
          <p:spPr>
            <a:xfrm rot="5400000">
              <a:off x="5347440" y="1714680"/>
              <a:ext cx="32400" cy="26640"/>
            </a:xfrm>
            <a:prstGeom prst="triangle">
              <a:avLst>
                <a:gd name="adj" fmla="val 50000"/>
              </a:avLst>
            </a:prstGeom>
            <a:ln w="936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135" name="Group 60"/>
          <p:cNvGrpSpPr/>
          <p:nvPr/>
        </p:nvGrpSpPr>
        <p:grpSpPr>
          <a:xfrm>
            <a:off x="5220360" y="1968480"/>
            <a:ext cx="1299600" cy="257400"/>
            <a:chOff x="5220360" y="1968480"/>
            <a:chExt cx="1299600" cy="257400"/>
          </a:xfrm>
        </p:grpSpPr>
        <p:grpSp>
          <p:nvGrpSpPr>
            <p:cNvPr id="136" name="Group 61"/>
            <p:cNvGrpSpPr/>
            <p:nvPr/>
          </p:nvGrpSpPr>
          <p:grpSpPr>
            <a:xfrm>
              <a:off x="5220360" y="1971720"/>
              <a:ext cx="1299600" cy="248400"/>
              <a:chOff x="5220360" y="1971720"/>
              <a:chExt cx="1299600" cy="248400"/>
            </a:xfrm>
          </p:grpSpPr>
          <p:sp>
            <p:nvSpPr>
              <p:cNvPr id="137" name="CustomShape 62"/>
              <p:cNvSpPr/>
              <p:nvPr/>
            </p:nvSpPr>
            <p:spPr>
              <a:xfrm>
                <a:off x="5220360" y="1971720"/>
                <a:ext cx="1299600" cy="24768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38" name="Line 63"/>
              <p:cNvSpPr/>
              <p:nvPr/>
            </p:nvSpPr>
            <p:spPr>
              <a:xfrm>
                <a:off x="6289920" y="1971720"/>
                <a:ext cx="0" cy="2484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139" name="CustomShape 64"/>
              <p:cNvSpPr/>
              <p:nvPr/>
            </p:nvSpPr>
            <p:spPr>
              <a:xfrm rot="10800000">
                <a:off x="6330600" y="2050200"/>
                <a:ext cx="151200" cy="97920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40" name="CustomShape 65"/>
            <p:cNvSpPr/>
            <p:nvPr/>
          </p:nvSpPr>
          <p:spPr>
            <a:xfrm>
              <a:off x="5334120" y="1968480"/>
              <a:ext cx="867960" cy="257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de-DE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Gate R</a:t>
              </a:r>
              <a:endParaRPr b="0" lang="en-US" sz="1100" spc="-1" strike="noStrike">
                <a:latin typeface="Arial"/>
              </a:endParaRPr>
            </a:p>
          </p:txBody>
        </p:sp>
      </p:grpSp>
      <p:sp>
        <p:nvSpPr>
          <p:cNvPr id="141" name="CustomShape 66"/>
          <p:cNvSpPr/>
          <p:nvPr/>
        </p:nvSpPr>
        <p:spPr>
          <a:xfrm>
            <a:off x="4182120" y="1967040"/>
            <a:ext cx="780120" cy="25236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de-DE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4P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142" name="Group 67"/>
          <p:cNvGrpSpPr/>
          <p:nvPr/>
        </p:nvGrpSpPr>
        <p:grpSpPr>
          <a:xfrm>
            <a:off x="5331240" y="2048760"/>
            <a:ext cx="45720" cy="109440"/>
            <a:chOff x="5331240" y="2048760"/>
            <a:chExt cx="45720" cy="109440"/>
          </a:xfrm>
        </p:grpSpPr>
        <p:sp>
          <p:nvSpPr>
            <p:cNvPr id="143" name="CustomShape 68"/>
            <p:cNvSpPr/>
            <p:nvPr/>
          </p:nvSpPr>
          <p:spPr>
            <a:xfrm>
              <a:off x="5331240" y="2119320"/>
              <a:ext cx="39600" cy="38880"/>
            </a:xfrm>
            <a:prstGeom prst="ellipse">
              <a:avLst/>
            </a:prstGeom>
            <a:ln w="936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144" name="Line 69"/>
            <p:cNvSpPr/>
            <p:nvPr/>
          </p:nvSpPr>
          <p:spPr>
            <a:xfrm flipV="1">
              <a:off x="5348880" y="2048760"/>
              <a:ext cx="0" cy="702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45" name="CustomShape 70"/>
            <p:cNvSpPr/>
            <p:nvPr/>
          </p:nvSpPr>
          <p:spPr>
            <a:xfrm rot="5400000">
              <a:off x="5347440" y="2052000"/>
              <a:ext cx="32400" cy="26640"/>
            </a:xfrm>
            <a:prstGeom prst="triangle">
              <a:avLst>
                <a:gd name="adj" fmla="val 50000"/>
              </a:avLst>
            </a:prstGeom>
            <a:ln w="936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146" name="Group 71"/>
          <p:cNvGrpSpPr/>
          <p:nvPr/>
        </p:nvGrpSpPr>
        <p:grpSpPr>
          <a:xfrm>
            <a:off x="5220360" y="1300680"/>
            <a:ext cx="1299600" cy="257400"/>
            <a:chOff x="5220360" y="1300680"/>
            <a:chExt cx="1299600" cy="257400"/>
          </a:xfrm>
        </p:grpSpPr>
        <p:grpSp>
          <p:nvGrpSpPr>
            <p:cNvPr id="147" name="Group 72"/>
            <p:cNvGrpSpPr/>
            <p:nvPr/>
          </p:nvGrpSpPr>
          <p:grpSpPr>
            <a:xfrm>
              <a:off x="5220360" y="1303920"/>
              <a:ext cx="1299600" cy="248400"/>
              <a:chOff x="5220360" y="1303920"/>
              <a:chExt cx="1299600" cy="248400"/>
            </a:xfrm>
          </p:grpSpPr>
          <p:sp>
            <p:nvSpPr>
              <p:cNvPr id="148" name="CustomShape 73"/>
              <p:cNvSpPr/>
              <p:nvPr/>
            </p:nvSpPr>
            <p:spPr>
              <a:xfrm>
                <a:off x="5220360" y="1303920"/>
                <a:ext cx="1299600" cy="24768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49" name="Line 74"/>
              <p:cNvSpPr/>
              <p:nvPr/>
            </p:nvSpPr>
            <p:spPr>
              <a:xfrm>
                <a:off x="6289920" y="1303920"/>
                <a:ext cx="0" cy="2484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150" name="CustomShape 75"/>
              <p:cNvSpPr/>
              <p:nvPr/>
            </p:nvSpPr>
            <p:spPr>
              <a:xfrm rot="10800000">
                <a:off x="6330600" y="1382400"/>
                <a:ext cx="151200" cy="97920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51" name="CustomShape 76"/>
            <p:cNvSpPr/>
            <p:nvPr/>
          </p:nvSpPr>
          <p:spPr>
            <a:xfrm>
              <a:off x="5334120" y="1300680"/>
              <a:ext cx="955080" cy="257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de-DE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Blue</a:t>
              </a:r>
              <a:endParaRPr b="0" lang="en-US" sz="1100" spc="-1" strike="noStrike">
                <a:latin typeface="Arial"/>
              </a:endParaRPr>
            </a:p>
          </p:txBody>
        </p:sp>
      </p:grpSp>
      <p:sp>
        <p:nvSpPr>
          <p:cNvPr id="152" name="CustomShape 77"/>
          <p:cNvSpPr/>
          <p:nvPr/>
        </p:nvSpPr>
        <p:spPr>
          <a:xfrm>
            <a:off x="4182120" y="1299240"/>
            <a:ext cx="780120" cy="25236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de-DE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153" name="Group 78"/>
          <p:cNvGrpSpPr/>
          <p:nvPr/>
        </p:nvGrpSpPr>
        <p:grpSpPr>
          <a:xfrm>
            <a:off x="5331240" y="1380960"/>
            <a:ext cx="45720" cy="109440"/>
            <a:chOff x="5331240" y="1380960"/>
            <a:chExt cx="45720" cy="109440"/>
          </a:xfrm>
        </p:grpSpPr>
        <p:sp>
          <p:nvSpPr>
            <p:cNvPr id="154" name="CustomShape 79"/>
            <p:cNvSpPr/>
            <p:nvPr/>
          </p:nvSpPr>
          <p:spPr>
            <a:xfrm>
              <a:off x="5331240" y="1451520"/>
              <a:ext cx="39600" cy="38880"/>
            </a:xfrm>
            <a:prstGeom prst="ellipse">
              <a:avLst/>
            </a:prstGeom>
            <a:ln w="9360">
              <a:solidFill>
                <a:srgbClr val="5e85c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155" name="Line 80"/>
            <p:cNvSpPr/>
            <p:nvPr/>
          </p:nvSpPr>
          <p:spPr>
            <a:xfrm flipV="1">
              <a:off x="5348880" y="1380960"/>
              <a:ext cx="0" cy="70200"/>
            </a:xfrm>
            <a:prstGeom prst="line">
              <a:avLst/>
            </a:prstGeom>
            <a:ln>
              <a:solidFill>
                <a:srgbClr val="5e85cc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56" name="CustomShape 81"/>
            <p:cNvSpPr/>
            <p:nvPr/>
          </p:nvSpPr>
          <p:spPr>
            <a:xfrm rot="5400000">
              <a:off x="5347440" y="1384200"/>
              <a:ext cx="32400" cy="26640"/>
            </a:xfrm>
            <a:prstGeom prst="triangle">
              <a:avLst>
                <a:gd name="adj" fmla="val 50000"/>
              </a:avLst>
            </a:prstGeom>
            <a:ln w="9360">
              <a:solidFill>
                <a:srgbClr val="5e85c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sp>
        <p:nvSpPr>
          <p:cNvPr id="157" name="Line 82"/>
          <p:cNvSpPr/>
          <p:nvPr/>
        </p:nvSpPr>
        <p:spPr>
          <a:xfrm flipH="1">
            <a:off x="3521160" y="2336760"/>
            <a:ext cx="325656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grpSp>
        <p:nvGrpSpPr>
          <p:cNvPr id="158" name="Group 83"/>
          <p:cNvGrpSpPr/>
          <p:nvPr/>
        </p:nvGrpSpPr>
        <p:grpSpPr>
          <a:xfrm>
            <a:off x="5212440" y="2446920"/>
            <a:ext cx="1299600" cy="257400"/>
            <a:chOff x="5212440" y="2446920"/>
            <a:chExt cx="1299600" cy="257400"/>
          </a:xfrm>
        </p:grpSpPr>
        <p:grpSp>
          <p:nvGrpSpPr>
            <p:cNvPr id="159" name="Group 84"/>
            <p:cNvGrpSpPr/>
            <p:nvPr/>
          </p:nvGrpSpPr>
          <p:grpSpPr>
            <a:xfrm>
              <a:off x="5212440" y="2446920"/>
              <a:ext cx="1299600" cy="257400"/>
              <a:chOff x="5212440" y="2446920"/>
              <a:chExt cx="1299600" cy="257400"/>
            </a:xfrm>
          </p:grpSpPr>
          <p:sp>
            <p:nvSpPr>
              <p:cNvPr id="160" name="CustomShape 85"/>
              <p:cNvSpPr/>
              <p:nvPr/>
            </p:nvSpPr>
            <p:spPr>
              <a:xfrm>
                <a:off x="5212440" y="2450160"/>
                <a:ext cx="1299600" cy="24768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61" name="CustomShape 86"/>
              <p:cNvSpPr/>
              <p:nvPr/>
            </p:nvSpPr>
            <p:spPr>
              <a:xfrm>
                <a:off x="5325840" y="2446920"/>
                <a:ext cx="1126800" cy="257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0" lang="de-DE" sz="11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Green</a:t>
                </a:r>
                <a:endParaRPr b="0" lang="en-US" sz="1100" spc="-1" strike="noStrike">
                  <a:latin typeface="Arial"/>
                </a:endParaRPr>
              </a:p>
            </p:txBody>
          </p:sp>
        </p:grpSp>
        <p:grpSp>
          <p:nvGrpSpPr>
            <p:cNvPr id="162" name="Group 87"/>
            <p:cNvGrpSpPr/>
            <p:nvPr/>
          </p:nvGrpSpPr>
          <p:grpSpPr>
            <a:xfrm>
              <a:off x="5331240" y="2518920"/>
              <a:ext cx="45720" cy="109080"/>
              <a:chOff x="5331240" y="2518920"/>
              <a:chExt cx="45720" cy="109080"/>
            </a:xfrm>
          </p:grpSpPr>
          <p:sp>
            <p:nvSpPr>
              <p:cNvPr id="163" name="CustomShape 88"/>
              <p:cNvSpPr/>
              <p:nvPr/>
            </p:nvSpPr>
            <p:spPr>
              <a:xfrm>
                <a:off x="5331240" y="2589120"/>
                <a:ext cx="39600" cy="38880"/>
              </a:xfrm>
              <a:prstGeom prst="ellipse">
                <a:avLst/>
              </a:prstGeom>
              <a:ln w="9360">
                <a:solidFill>
                  <a:srgbClr val="84b86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64" name="Line 89"/>
              <p:cNvSpPr/>
              <p:nvPr/>
            </p:nvSpPr>
            <p:spPr>
              <a:xfrm flipV="1">
                <a:off x="5348520" y="2518920"/>
                <a:ext cx="0" cy="70200"/>
              </a:xfrm>
              <a:prstGeom prst="line">
                <a:avLst/>
              </a:prstGeom>
              <a:ln>
                <a:solidFill>
                  <a:srgbClr val="84b86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65" name="CustomShape 90"/>
              <p:cNvSpPr/>
              <p:nvPr/>
            </p:nvSpPr>
            <p:spPr>
              <a:xfrm rot="5400000">
                <a:off x="5347440" y="2521800"/>
                <a:ext cx="32400" cy="26640"/>
              </a:xfrm>
              <a:prstGeom prst="triangle">
                <a:avLst>
                  <a:gd name="adj" fmla="val 50000"/>
                </a:avLst>
              </a:prstGeom>
              <a:ln w="9360">
                <a:solidFill>
                  <a:srgbClr val="84b86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</p:grpSp>
      </p:grpSp>
      <p:sp>
        <p:nvSpPr>
          <p:cNvPr id="166" name="CustomShape 91"/>
          <p:cNvSpPr/>
          <p:nvPr/>
        </p:nvSpPr>
        <p:spPr>
          <a:xfrm>
            <a:off x="4182120" y="314280"/>
            <a:ext cx="780120" cy="252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de-DE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Role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67" name="CustomShape 92"/>
          <p:cNvSpPr/>
          <p:nvPr/>
        </p:nvSpPr>
        <p:spPr>
          <a:xfrm>
            <a:off x="5235480" y="315000"/>
            <a:ext cx="1284480" cy="252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de-DE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My Marks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68" name="CustomShape 93"/>
          <p:cNvSpPr/>
          <p:nvPr/>
        </p:nvSpPr>
        <p:spPr>
          <a:xfrm>
            <a:off x="10164600" y="6181200"/>
            <a:ext cx="12927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Start Boat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9" name="Line 94"/>
          <p:cNvSpPr/>
          <p:nvPr/>
        </p:nvSpPr>
        <p:spPr>
          <a:xfrm>
            <a:off x="2627280" y="936720"/>
            <a:ext cx="2593080" cy="159120"/>
          </a:xfrm>
          <a:prstGeom prst="line">
            <a:avLst/>
          </a:prstGeom>
          <a:ln w="12600">
            <a:solidFill>
              <a:srgbClr val="a1a1a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grpSp>
        <p:nvGrpSpPr>
          <p:cNvPr id="170" name="Group 95"/>
          <p:cNvGrpSpPr/>
          <p:nvPr/>
        </p:nvGrpSpPr>
        <p:grpSpPr>
          <a:xfrm>
            <a:off x="7650720" y="1845000"/>
            <a:ext cx="192600" cy="463320"/>
            <a:chOff x="7650720" y="1845000"/>
            <a:chExt cx="192600" cy="463320"/>
          </a:xfrm>
        </p:grpSpPr>
        <p:sp>
          <p:nvSpPr>
            <p:cNvPr id="171" name="CustomShape 96"/>
            <p:cNvSpPr/>
            <p:nvPr/>
          </p:nvSpPr>
          <p:spPr>
            <a:xfrm>
              <a:off x="7650720" y="2140920"/>
              <a:ext cx="170640" cy="167400"/>
            </a:xfrm>
            <a:prstGeom prst="ellips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172" name="Line 97"/>
            <p:cNvSpPr/>
            <p:nvPr/>
          </p:nvSpPr>
          <p:spPr>
            <a:xfrm flipV="1">
              <a:off x="7726320" y="1845000"/>
              <a:ext cx="0" cy="295560"/>
            </a:xfrm>
            <a:prstGeom prst="line">
              <a:avLst/>
            </a:prstGeom>
            <a:ln w="126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73" name="CustomShape 98"/>
            <p:cNvSpPr/>
            <p:nvPr/>
          </p:nvSpPr>
          <p:spPr>
            <a:xfrm rot="5400000">
              <a:off x="7715160" y="1857240"/>
              <a:ext cx="140040" cy="115920"/>
            </a:xfrm>
            <a:prstGeom prst="triangle">
              <a:avLst>
                <a:gd name="adj" fmla="val 50000"/>
              </a:avLst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174" name="Group 99"/>
          <p:cNvGrpSpPr/>
          <p:nvPr/>
        </p:nvGrpSpPr>
        <p:grpSpPr>
          <a:xfrm>
            <a:off x="5220360" y="2823480"/>
            <a:ext cx="1404000" cy="420840"/>
            <a:chOff x="5220360" y="2823480"/>
            <a:chExt cx="1404000" cy="420840"/>
          </a:xfrm>
        </p:grpSpPr>
        <p:grpSp>
          <p:nvGrpSpPr>
            <p:cNvPr id="175" name="Group 100"/>
            <p:cNvGrpSpPr/>
            <p:nvPr/>
          </p:nvGrpSpPr>
          <p:grpSpPr>
            <a:xfrm>
              <a:off x="5220360" y="2933280"/>
              <a:ext cx="1299600" cy="257400"/>
              <a:chOff x="5220360" y="2933280"/>
              <a:chExt cx="1299600" cy="257400"/>
            </a:xfrm>
          </p:grpSpPr>
          <p:sp>
            <p:nvSpPr>
              <p:cNvPr id="176" name="CustomShape 101"/>
              <p:cNvSpPr/>
              <p:nvPr/>
            </p:nvSpPr>
            <p:spPr>
              <a:xfrm>
                <a:off x="5220360" y="2936880"/>
                <a:ext cx="1299600" cy="24768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77" name="CustomShape 102"/>
              <p:cNvSpPr/>
              <p:nvPr/>
            </p:nvSpPr>
            <p:spPr>
              <a:xfrm>
                <a:off x="5334120" y="2933280"/>
                <a:ext cx="955080" cy="257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0" lang="de-DE" sz="11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Spare 2</a:t>
                </a:r>
                <a:endParaRPr b="0" lang="en-US" sz="1100" spc="-1" strike="noStrike">
                  <a:latin typeface="Arial"/>
                </a:endParaRPr>
              </a:p>
            </p:txBody>
          </p:sp>
        </p:grpSp>
        <p:grpSp>
          <p:nvGrpSpPr>
            <p:cNvPr id="178" name="Group 103"/>
            <p:cNvGrpSpPr/>
            <p:nvPr/>
          </p:nvGrpSpPr>
          <p:grpSpPr>
            <a:xfrm>
              <a:off x="5331240" y="3005280"/>
              <a:ext cx="45720" cy="109800"/>
              <a:chOff x="5331240" y="3005280"/>
              <a:chExt cx="45720" cy="109800"/>
            </a:xfrm>
          </p:grpSpPr>
          <p:sp>
            <p:nvSpPr>
              <p:cNvPr id="179" name="CustomShape 104"/>
              <p:cNvSpPr/>
              <p:nvPr/>
            </p:nvSpPr>
            <p:spPr>
              <a:xfrm>
                <a:off x="5331240" y="3076200"/>
                <a:ext cx="39600" cy="38880"/>
              </a:xfrm>
              <a:prstGeom prst="ellipse">
                <a:avLst/>
              </a:prstGeom>
              <a:ln w="936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80" name="Line 105"/>
              <p:cNvSpPr/>
              <p:nvPr/>
            </p:nvSpPr>
            <p:spPr>
              <a:xfrm flipV="1">
                <a:off x="5348160" y="3005280"/>
                <a:ext cx="0" cy="70200"/>
              </a:xfrm>
              <a:prstGeom prst="line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81" name="CustomShape 106"/>
              <p:cNvSpPr/>
              <p:nvPr/>
            </p:nvSpPr>
            <p:spPr>
              <a:xfrm rot="5400000">
                <a:off x="5347440" y="3008880"/>
                <a:ext cx="32400" cy="26640"/>
              </a:xfrm>
              <a:prstGeom prst="triangle">
                <a:avLst>
                  <a:gd name="adj" fmla="val 50000"/>
                </a:avLst>
              </a:prstGeom>
              <a:ln w="936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</p:grpSp>
        <p:sp>
          <p:nvSpPr>
            <p:cNvPr id="182" name="CustomShape 107"/>
            <p:cNvSpPr/>
            <p:nvPr/>
          </p:nvSpPr>
          <p:spPr>
            <a:xfrm>
              <a:off x="6287760" y="2931840"/>
              <a:ext cx="240480" cy="25236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183" name="CustomShape 108"/>
            <p:cNvSpPr/>
            <p:nvPr/>
          </p:nvSpPr>
          <p:spPr>
            <a:xfrm rot="3066600">
              <a:off x="6281280" y="2851920"/>
              <a:ext cx="24732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de-DE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+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84" name="Line 109"/>
          <p:cNvSpPr/>
          <p:nvPr/>
        </p:nvSpPr>
        <p:spPr>
          <a:xfrm flipH="1">
            <a:off x="3517200" y="2815200"/>
            <a:ext cx="325656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85" name="CustomShape 110"/>
          <p:cNvSpPr/>
          <p:nvPr/>
        </p:nvSpPr>
        <p:spPr>
          <a:xfrm>
            <a:off x="129240" y="0"/>
            <a:ext cx="3003840" cy="410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i="1" lang="de-DE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Creation of a course from a course template with some marks existing in the inventory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186" name="Group 111"/>
          <p:cNvGrpSpPr/>
          <p:nvPr/>
        </p:nvGrpSpPr>
        <p:grpSpPr>
          <a:xfrm>
            <a:off x="5211360" y="3384360"/>
            <a:ext cx="1299600" cy="257400"/>
            <a:chOff x="5211360" y="3384360"/>
            <a:chExt cx="1299600" cy="257400"/>
          </a:xfrm>
        </p:grpSpPr>
        <p:sp>
          <p:nvSpPr>
            <p:cNvPr id="187" name="CustomShape 112"/>
            <p:cNvSpPr/>
            <p:nvPr/>
          </p:nvSpPr>
          <p:spPr>
            <a:xfrm>
              <a:off x="5211360" y="3387600"/>
              <a:ext cx="1299600" cy="24768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188" name="CustomShape 113"/>
            <p:cNvSpPr/>
            <p:nvPr/>
          </p:nvSpPr>
          <p:spPr>
            <a:xfrm>
              <a:off x="5220360" y="3384360"/>
              <a:ext cx="1290600" cy="257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de-DE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Add</a:t>
              </a:r>
              <a:endParaRPr b="0" lang="en-US" sz="1100" spc="-1" strike="noStrike">
                <a:latin typeface="Arial"/>
              </a:endParaRPr>
            </a:p>
          </p:txBody>
        </p:sp>
      </p:grpSp>
      <p:sp>
        <p:nvSpPr>
          <p:cNvPr id="189" name="Line 114"/>
          <p:cNvSpPr/>
          <p:nvPr/>
        </p:nvSpPr>
        <p:spPr>
          <a:xfrm>
            <a:off x="701784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115"/>
          <p:cNvSpPr/>
          <p:nvPr/>
        </p:nvSpPr>
        <p:spPr>
          <a:xfrm>
            <a:off x="317520" y="3810240"/>
            <a:ext cx="2309040" cy="95328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de-DE" sz="1100" spc="-1" strike="noStrike">
                <a:solidFill>
                  <a:srgbClr val="ffffff"/>
                </a:solidFill>
                <a:latin typeface="Calibri"/>
                <a:ea typeface="DejaVu Sans"/>
              </a:rPr>
              <a:t>The yellow mark comes from the mark template but is currently not part of the course. It would be created as Spare Mark upon course creation.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91" name="Line 116"/>
          <p:cNvSpPr/>
          <p:nvPr/>
        </p:nvSpPr>
        <p:spPr>
          <a:xfrm flipV="1">
            <a:off x="2627280" y="3060720"/>
            <a:ext cx="2593080" cy="1226520"/>
          </a:xfrm>
          <a:prstGeom prst="line">
            <a:avLst/>
          </a:prstGeom>
          <a:ln w="12600">
            <a:solidFill>
              <a:srgbClr val="a1a1a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92" name="CustomShape 117"/>
          <p:cNvSpPr/>
          <p:nvPr/>
        </p:nvSpPr>
        <p:spPr>
          <a:xfrm>
            <a:off x="317520" y="653760"/>
            <a:ext cx="2309040" cy="56556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de-DE" sz="1100" spc="-1" strike="noStrike">
                <a:solidFill>
                  <a:srgbClr val="ffffff"/>
                </a:solidFill>
                <a:latin typeface="Calibri"/>
                <a:ea typeface="DejaVu Sans"/>
              </a:rPr>
              <a:t>The marks were already existing in the Regatta and automatically matched by their role association.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93" name="Line 118"/>
          <p:cNvSpPr/>
          <p:nvPr/>
        </p:nvSpPr>
        <p:spPr>
          <a:xfrm flipV="1">
            <a:off x="2627280" y="765720"/>
            <a:ext cx="2593080" cy="171000"/>
          </a:xfrm>
          <a:prstGeom prst="line">
            <a:avLst/>
          </a:prstGeom>
          <a:ln w="12600">
            <a:solidFill>
              <a:srgbClr val="a1a1a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94" name="CustomShape 119"/>
          <p:cNvSpPr/>
          <p:nvPr/>
        </p:nvSpPr>
        <p:spPr>
          <a:xfrm>
            <a:off x="317520" y="3026880"/>
            <a:ext cx="2309040" cy="56556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de-DE" sz="1100" spc="-1" strike="noStrike">
                <a:solidFill>
                  <a:srgbClr val="ffffff"/>
                </a:solidFill>
                <a:latin typeface="Calibri"/>
                <a:ea typeface="DejaVu Sans"/>
              </a:rPr>
              <a:t>The green mark is an existing mark in the regatta and not used in the course sequence.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95" name="Line 120"/>
          <p:cNvSpPr/>
          <p:nvPr/>
        </p:nvSpPr>
        <p:spPr>
          <a:xfrm flipV="1">
            <a:off x="2627280" y="2574360"/>
            <a:ext cx="2584800" cy="735480"/>
          </a:xfrm>
          <a:prstGeom prst="line">
            <a:avLst/>
          </a:prstGeom>
          <a:ln w="12600">
            <a:solidFill>
              <a:srgbClr val="a1a1a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96" name="CustomShape 121"/>
          <p:cNvSpPr/>
          <p:nvPr/>
        </p:nvSpPr>
        <p:spPr>
          <a:xfrm>
            <a:off x="317520" y="1437120"/>
            <a:ext cx="2309040" cy="58788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de-DE" sz="1100" spc="-1" strike="noStrike">
                <a:solidFill>
                  <a:srgbClr val="ffffff"/>
                </a:solidFill>
                <a:latin typeface="Calibri"/>
                <a:ea typeface="DejaVu Sans"/>
              </a:rPr>
              <a:t>No existing mark or MarkProperties were found. Defaults to the definition of the MarkTemplate.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97" name="Line 122"/>
          <p:cNvSpPr/>
          <p:nvPr/>
        </p:nvSpPr>
        <p:spPr>
          <a:xfrm flipV="1">
            <a:off x="2627280" y="1428120"/>
            <a:ext cx="2593080" cy="303480"/>
          </a:xfrm>
          <a:prstGeom prst="line">
            <a:avLst/>
          </a:prstGeom>
          <a:ln w="12600">
            <a:solidFill>
              <a:srgbClr val="a1a1a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grpSp>
        <p:nvGrpSpPr>
          <p:cNvPr id="198" name="Group 123"/>
          <p:cNvGrpSpPr/>
          <p:nvPr/>
        </p:nvGrpSpPr>
        <p:grpSpPr>
          <a:xfrm>
            <a:off x="6076800" y="1004040"/>
            <a:ext cx="192240" cy="172080"/>
            <a:chOff x="6076800" y="1004040"/>
            <a:chExt cx="192240" cy="172080"/>
          </a:xfrm>
        </p:grpSpPr>
        <p:sp>
          <p:nvSpPr>
            <p:cNvPr id="199" name="CustomShape 124"/>
            <p:cNvSpPr/>
            <p:nvPr/>
          </p:nvSpPr>
          <p:spPr>
            <a:xfrm>
              <a:off x="6118560" y="1033560"/>
              <a:ext cx="123840" cy="11124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200" name="Line 125"/>
            <p:cNvSpPr/>
            <p:nvPr/>
          </p:nvSpPr>
          <p:spPr>
            <a:xfrm flipH="1">
              <a:off x="6076800" y="1089720"/>
              <a:ext cx="192240" cy="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01" name="Line 126"/>
            <p:cNvSpPr/>
            <p:nvPr/>
          </p:nvSpPr>
          <p:spPr>
            <a:xfrm flipV="1">
              <a:off x="6181200" y="1004040"/>
              <a:ext cx="0" cy="17208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202" name="Group 127"/>
          <p:cNvGrpSpPr/>
          <p:nvPr/>
        </p:nvGrpSpPr>
        <p:grpSpPr>
          <a:xfrm>
            <a:off x="6076800" y="684000"/>
            <a:ext cx="192240" cy="172080"/>
            <a:chOff x="6076800" y="684000"/>
            <a:chExt cx="192240" cy="172080"/>
          </a:xfrm>
        </p:grpSpPr>
        <p:sp>
          <p:nvSpPr>
            <p:cNvPr id="203" name="CustomShape 128"/>
            <p:cNvSpPr/>
            <p:nvPr/>
          </p:nvSpPr>
          <p:spPr>
            <a:xfrm>
              <a:off x="6118560" y="713880"/>
              <a:ext cx="123840" cy="11124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204" name="Line 129"/>
            <p:cNvSpPr/>
            <p:nvPr/>
          </p:nvSpPr>
          <p:spPr>
            <a:xfrm flipH="1">
              <a:off x="6076800" y="769680"/>
              <a:ext cx="192240" cy="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05" name="Line 130"/>
            <p:cNvSpPr/>
            <p:nvPr/>
          </p:nvSpPr>
          <p:spPr>
            <a:xfrm flipV="1">
              <a:off x="6181200" y="684000"/>
              <a:ext cx="0" cy="17208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206" name="Group 131"/>
          <p:cNvGrpSpPr/>
          <p:nvPr/>
        </p:nvGrpSpPr>
        <p:grpSpPr>
          <a:xfrm>
            <a:off x="6246360" y="2489400"/>
            <a:ext cx="192240" cy="172080"/>
            <a:chOff x="6246360" y="2489400"/>
            <a:chExt cx="192240" cy="172080"/>
          </a:xfrm>
        </p:grpSpPr>
        <p:sp>
          <p:nvSpPr>
            <p:cNvPr id="207" name="CustomShape 132"/>
            <p:cNvSpPr/>
            <p:nvPr/>
          </p:nvSpPr>
          <p:spPr>
            <a:xfrm>
              <a:off x="6287760" y="2518920"/>
              <a:ext cx="123840" cy="11124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208" name="Line 133"/>
            <p:cNvSpPr/>
            <p:nvPr/>
          </p:nvSpPr>
          <p:spPr>
            <a:xfrm flipH="1">
              <a:off x="6246360" y="2575080"/>
              <a:ext cx="192240" cy="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09" name="Line 134"/>
            <p:cNvSpPr/>
            <p:nvPr/>
          </p:nvSpPr>
          <p:spPr>
            <a:xfrm flipV="1">
              <a:off x="6350400" y="2489400"/>
              <a:ext cx="0" cy="17208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210" name="Group 135"/>
          <p:cNvGrpSpPr/>
          <p:nvPr/>
        </p:nvGrpSpPr>
        <p:grpSpPr>
          <a:xfrm>
            <a:off x="6076800" y="1677960"/>
            <a:ext cx="192240" cy="172080"/>
            <a:chOff x="6076800" y="1677960"/>
            <a:chExt cx="192240" cy="172080"/>
          </a:xfrm>
        </p:grpSpPr>
        <p:sp>
          <p:nvSpPr>
            <p:cNvPr id="211" name="CustomShape 136"/>
            <p:cNvSpPr/>
            <p:nvPr/>
          </p:nvSpPr>
          <p:spPr>
            <a:xfrm>
              <a:off x="6118560" y="1707480"/>
              <a:ext cx="123840" cy="11124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212" name="Line 137"/>
            <p:cNvSpPr/>
            <p:nvPr/>
          </p:nvSpPr>
          <p:spPr>
            <a:xfrm flipH="1">
              <a:off x="6076800" y="1762920"/>
              <a:ext cx="192240" cy="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13" name="Line 138"/>
            <p:cNvSpPr/>
            <p:nvPr/>
          </p:nvSpPr>
          <p:spPr>
            <a:xfrm flipV="1">
              <a:off x="6181200" y="1677960"/>
              <a:ext cx="0" cy="17208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214" name="Group 139"/>
          <p:cNvGrpSpPr/>
          <p:nvPr/>
        </p:nvGrpSpPr>
        <p:grpSpPr>
          <a:xfrm>
            <a:off x="6076800" y="2005920"/>
            <a:ext cx="192240" cy="172080"/>
            <a:chOff x="6076800" y="2005920"/>
            <a:chExt cx="192240" cy="172080"/>
          </a:xfrm>
        </p:grpSpPr>
        <p:sp>
          <p:nvSpPr>
            <p:cNvPr id="215" name="CustomShape 140"/>
            <p:cNvSpPr/>
            <p:nvPr/>
          </p:nvSpPr>
          <p:spPr>
            <a:xfrm>
              <a:off x="6118560" y="2035800"/>
              <a:ext cx="123840" cy="11124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216" name="Line 141"/>
            <p:cNvSpPr/>
            <p:nvPr/>
          </p:nvSpPr>
          <p:spPr>
            <a:xfrm flipH="1">
              <a:off x="6076800" y="2091600"/>
              <a:ext cx="192240" cy="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17" name="Line 142"/>
            <p:cNvSpPr/>
            <p:nvPr/>
          </p:nvSpPr>
          <p:spPr>
            <a:xfrm flipV="1">
              <a:off x="6181200" y="2005920"/>
              <a:ext cx="0" cy="17208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sp>
        <p:nvSpPr>
          <p:cNvPr id="218" name="Line 143"/>
          <p:cNvSpPr/>
          <p:nvPr/>
        </p:nvSpPr>
        <p:spPr>
          <a:xfrm flipV="1">
            <a:off x="2627280" y="1758600"/>
            <a:ext cx="2593080" cy="767880"/>
          </a:xfrm>
          <a:prstGeom prst="line">
            <a:avLst/>
          </a:prstGeom>
          <a:ln w="12600">
            <a:solidFill>
              <a:srgbClr val="a1a1a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19" name="Line 144"/>
          <p:cNvSpPr/>
          <p:nvPr/>
        </p:nvSpPr>
        <p:spPr>
          <a:xfrm flipV="1">
            <a:off x="2627280" y="2095920"/>
            <a:ext cx="2550960" cy="430560"/>
          </a:xfrm>
          <a:prstGeom prst="line">
            <a:avLst/>
          </a:prstGeom>
          <a:ln w="12600">
            <a:solidFill>
              <a:srgbClr val="a1a1a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20" name="CustomShape 145"/>
          <p:cNvSpPr/>
          <p:nvPr/>
        </p:nvSpPr>
        <p:spPr>
          <a:xfrm>
            <a:off x="317520" y="2243520"/>
            <a:ext cx="2309040" cy="56556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de-DE" sz="1100" spc="-1" strike="noStrike">
                <a:solidFill>
                  <a:srgbClr val="ffffff"/>
                </a:solidFill>
                <a:latin typeface="Calibri"/>
                <a:ea typeface="DejaVu Sans"/>
              </a:rPr>
              <a:t>The mark was automatically matched to the existing mark properties in the user‘s inventory.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221" name="Group 146"/>
          <p:cNvGrpSpPr/>
          <p:nvPr/>
        </p:nvGrpSpPr>
        <p:grpSpPr>
          <a:xfrm>
            <a:off x="5321880" y="1042920"/>
            <a:ext cx="45720" cy="109440"/>
            <a:chOff x="5321880" y="1042920"/>
            <a:chExt cx="45720" cy="109440"/>
          </a:xfrm>
        </p:grpSpPr>
        <p:sp>
          <p:nvSpPr>
            <p:cNvPr id="222" name="CustomShape 147"/>
            <p:cNvSpPr/>
            <p:nvPr/>
          </p:nvSpPr>
          <p:spPr>
            <a:xfrm>
              <a:off x="5321880" y="1113480"/>
              <a:ext cx="39600" cy="38880"/>
            </a:xfrm>
            <a:prstGeom prst="ellipse">
              <a:avLst/>
            </a:prstGeom>
            <a:ln w="936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223" name="Line 148"/>
            <p:cNvSpPr/>
            <p:nvPr/>
          </p:nvSpPr>
          <p:spPr>
            <a:xfrm flipV="1">
              <a:off x="5339520" y="1042920"/>
              <a:ext cx="0" cy="70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24" name="CustomShape 149"/>
            <p:cNvSpPr/>
            <p:nvPr/>
          </p:nvSpPr>
          <p:spPr>
            <a:xfrm rot="5400000">
              <a:off x="5338080" y="1046160"/>
              <a:ext cx="32400" cy="26640"/>
            </a:xfrm>
            <a:prstGeom prst="triangle">
              <a:avLst>
                <a:gd name="adj" fmla="val 50000"/>
              </a:avLst>
            </a:prstGeom>
            <a:ln w="936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3497040" y="79560"/>
            <a:ext cx="3255480" cy="66243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grpSp>
        <p:nvGrpSpPr>
          <p:cNvPr id="226" name="Group 2"/>
          <p:cNvGrpSpPr/>
          <p:nvPr/>
        </p:nvGrpSpPr>
        <p:grpSpPr>
          <a:xfrm>
            <a:off x="5220360" y="555480"/>
            <a:ext cx="1299600" cy="424080"/>
            <a:chOff x="5220360" y="555480"/>
            <a:chExt cx="1299600" cy="424080"/>
          </a:xfrm>
        </p:grpSpPr>
        <p:grpSp>
          <p:nvGrpSpPr>
            <p:cNvPr id="227" name="Group 3"/>
            <p:cNvGrpSpPr/>
            <p:nvPr/>
          </p:nvGrpSpPr>
          <p:grpSpPr>
            <a:xfrm>
              <a:off x="5220360" y="555480"/>
              <a:ext cx="1299600" cy="424080"/>
              <a:chOff x="5220360" y="555480"/>
              <a:chExt cx="1299600" cy="424080"/>
            </a:xfrm>
          </p:grpSpPr>
          <p:grpSp>
            <p:nvGrpSpPr>
              <p:cNvPr id="228" name="Group 4"/>
              <p:cNvGrpSpPr/>
              <p:nvPr/>
            </p:nvGrpSpPr>
            <p:grpSpPr>
              <a:xfrm>
                <a:off x="5220360" y="641520"/>
                <a:ext cx="1299600" cy="248760"/>
                <a:chOff x="5220360" y="641520"/>
                <a:chExt cx="1299600" cy="248760"/>
              </a:xfrm>
            </p:grpSpPr>
            <p:sp>
              <p:nvSpPr>
                <p:cNvPr id="229" name="CustomShape 5"/>
                <p:cNvSpPr/>
                <p:nvPr/>
              </p:nvSpPr>
              <p:spPr>
                <a:xfrm>
                  <a:off x="5220360" y="641520"/>
                  <a:ext cx="1299600" cy="247680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/>
              </p:style>
            </p:sp>
            <p:sp>
              <p:nvSpPr>
                <p:cNvPr id="230" name="Line 6"/>
                <p:cNvSpPr/>
                <p:nvPr/>
              </p:nvSpPr>
              <p:spPr>
                <a:xfrm>
                  <a:off x="6289920" y="641520"/>
                  <a:ext cx="0" cy="24876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/>
              </p:style>
            </p:sp>
            <p:sp>
              <p:nvSpPr>
                <p:cNvPr id="231" name="CustomShape 7"/>
                <p:cNvSpPr/>
                <p:nvPr/>
              </p:nvSpPr>
              <p:spPr>
                <a:xfrm rot="10800000">
                  <a:off x="6330600" y="720000"/>
                  <a:ext cx="151200" cy="97920"/>
                </a:xfrm>
                <a:prstGeom prst="triangle">
                  <a:avLst>
                    <a:gd name="adj" fmla="val 50000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232" name="CustomShape 8"/>
              <p:cNvSpPr/>
              <p:nvPr/>
            </p:nvSpPr>
            <p:spPr>
              <a:xfrm>
                <a:off x="5334120" y="555480"/>
                <a:ext cx="955080" cy="4240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0" lang="de-DE" sz="11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Lieselotte   . </a:t>
                </a:r>
                <a:endParaRPr b="0" lang="en-US" sz="1100" spc="-1" strike="noStrike">
                  <a:latin typeface="Arial"/>
                </a:endParaRPr>
              </a:p>
            </p:txBody>
          </p:sp>
        </p:grpSp>
        <p:grpSp>
          <p:nvGrpSpPr>
            <p:cNvPr id="233" name="Group 9"/>
            <p:cNvGrpSpPr/>
            <p:nvPr/>
          </p:nvGrpSpPr>
          <p:grpSpPr>
            <a:xfrm>
              <a:off x="5311080" y="673200"/>
              <a:ext cx="84600" cy="184680"/>
              <a:chOff x="5311080" y="673200"/>
              <a:chExt cx="84600" cy="184680"/>
            </a:xfrm>
          </p:grpSpPr>
          <p:sp>
            <p:nvSpPr>
              <p:cNvPr id="234" name="CustomShape 10"/>
              <p:cNvSpPr/>
              <p:nvPr/>
            </p:nvSpPr>
            <p:spPr>
              <a:xfrm>
                <a:off x="5311080" y="673200"/>
                <a:ext cx="84600" cy="184680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ln w="936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35" name="CustomShape 11"/>
              <p:cNvSpPr/>
              <p:nvPr/>
            </p:nvSpPr>
            <p:spPr>
              <a:xfrm>
                <a:off x="5344560" y="762480"/>
                <a:ext cx="19440" cy="19440"/>
              </a:xfrm>
              <a:prstGeom prst="ellipse">
                <a:avLst/>
              </a:prstGeom>
              <a:ln w="936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</p:grpSp>
      <p:sp>
        <p:nvSpPr>
          <p:cNvPr id="236" name="CustomShape 12"/>
          <p:cNvSpPr/>
          <p:nvPr/>
        </p:nvSpPr>
        <p:spPr>
          <a:xfrm>
            <a:off x="4182120" y="636840"/>
            <a:ext cx="780120" cy="25236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de-DE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Start Boat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237" name="Group 13"/>
          <p:cNvGrpSpPr/>
          <p:nvPr/>
        </p:nvGrpSpPr>
        <p:grpSpPr>
          <a:xfrm>
            <a:off x="5220360" y="968400"/>
            <a:ext cx="1299600" cy="257400"/>
            <a:chOff x="5220360" y="968400"/>
            <a:chExt cx="1299600" cy="257400"/>
          </a:xfrm>
        </p:grpSpPr>
        <p:grpSp>
          <p:nvGrpSpPr>
            <p:cNvPr id="238" name="Group 14"/>
            <p:cNvGrpSpPr/>
            <p:nvPr/>
          </p:nvGrpSpPr>
          <p:grpSpPr>
            <a:xfrm>
              <a:off x="5220360" y="971640"/>
              <a:ext cx="1299600" cy="248400"/>
              <a:chOff x="5220360" y="971640"/>
              <a:chExt cx="1299600" cy="248400"/>
            </a:xfrm>
          </p:grpSpPr>
          <p:sp>
            <p:nvSpPr>
              <p:cNvPr id="239" name="CustomShape 15"/>
              <p:cNvSpPr/>
              <p:nvPr/>
            </p:nvSpPr>
            <p:spPr>
              <a:xfrm>
                <a:off x="5220360" y="971640"/>
                <a:ext cx="1299600" cy="24768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40" name="Line 16"/>
              <p:cNvSpPr/>
              <p:nvPr/>
            </p:nvSpPr>
            <p:spPr>
              <a:xfrm>
                <a:off x="6289920" y="971640"/>
                <a:ext cx="0" cy="2484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241" name="CustomShape 17"/>
              <p:cNvSpPr/>
              <p:nvPr/>
            </p:nvSpPr>
            <p:spPr>
              <a:xfrm rot="10800000">
                <a:off x="6330600" y="1050120"/>
                <a:ext cx="151200" cy="97920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42" name="CustomShape 18"/>
            <p:cNvSpPr/>
            <p:nvPr/>
          </p:nvSpPr>
          <p:spPr>
            <a:xfrm>
              <a:off x="5334120" y="968400"/>
              <a:ext cx="955080" cy="257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de-DE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Pin End</a:t>
              </a:r>
              <a:endParaRPr b="0" lang="en-US" sz="1100" spc="-1" strike="noStrike">
                <a:latin typeface="Arial"/>
              </a:endParaRPr>
            </a:p>
          </p:txBody>
        </p:sp>
      </p:grpSp>
      <p:sp>
        <p:nvSpPr>
          <p:cNvPr id="243" name="CustomShape 19"/>
          <p:cNvSpPr/>
          <p:nvPr/>
        </p:nvSpPr>
        <p:spPr>
          <a:xfrm>
            <a:off x="4182120" y="966960"/>
            <a:ext cx="780120" cy="25236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de-DE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Pin End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244" name="Group 20"/>
          <p:cNvGrpSpPr/>
          <p:nvPr/>
        </p:nvGrpSpPr>
        <p:grpSpPr>
          <a:xfrm>
            <a:off x="5220360" y="1631160"/>
            <a:ext cx="1299600" cy="257400"/>
            <a:chOff x="5220360" y="1631160"/>
            <a:chExt cx="1299600" cy="257400"/>
          </a:xfrm>
        </p:grpSpPr>
        <p:grpSp>
          <p:nvGrpSpPr>
            <p:cNvPr id="245" name="Group 21"/>
            <p:cNvGrpSpPr/>
            <p:nvPr/>
          </p:nvGrpSpPr>
          <p:grpSpPr>
            <a:xfrm>
              <a:off x="5220360" y="1634400"/>
              <a:ext cx="1299600" cy="248760"/>
              <a:chOff x="5220360" y="1634400"/>
              <a:chExt cx="1299600" cy="248760"/>
            </a:xfrm>
          </p:grpSpPr>
          <p:sp>
            <p:nvSpPr>
              <p:cNvPr id="246" name="CustomShape 22"/>
              <p:cNvSpPr/>
              <p:nvPr/>
            </p:nvSpPr>
            <p:spPr>
              <a:xfrm>
                <a:off x="5220360" y="1634760"/>
                <a:ext cx="1299600" cy="24768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47" name="Line 23"/>
              <p:cNvSpPr/>
              <p:nvPr/>
            </p:nvSpPr>
            <p:spPr>
              <a:xfrm>
                <a:off x="6289920" y="1634400"/>
                <a:ext cx="0" cy="24876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248" name="CustomShape 24"/>
              <p:cNvSpPr/>
              <p:nvPr/>
            </p:nvSpPr>
            <p:spPr>
              <a:xfrm rot="10800000">
                <a:off x="6330600" y="1712880"/>
                <a:ext cx="151200" cy="97920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49" name="CustomShape 25"/>
            <p:cNvSpPr/>
            <p:nvPr/>
          </p:nvSpPr>
          <p:spPr>
            <a:xfrm>
              <a:off x="5334120" y="1631160"/>
              <a:ext cx="915840" cy="257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de-DE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Gate L</a:t>
              </a:r>
              <a:endParaRPr b="0" lang="en-US" sz="1100" spc="-1" strike="noStrike">
                <a:latin typeface="Arial"/>
              </a:endParaRPr>
            </a:p>
          </p:txBody>
        </p:sp>
      </p:grpSp>
      <p:sp>
        <p:nvSpPr>
          <p:cNvPr id="250" name="CustomShape 26"/>
          <p:cNvSpPr/>
          <p:nvPr/>
        </p:nvSpPr>
        <p:spPr>
          <a:xfrm>
            <a:off x="4182120" y="1629720"/>
            <a:ext cx="780120" cy="25236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de-DE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4S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251" name="Group 27"/>
          <p:cNvGrpSpPr/>
          <p:nvPr/>
        </p:nvGrpSpPr>
        <p:grpSpPr>
          <a:xfrm>
            <a:off x="5331240" y="1711440"/>
            <a:ext cx="45720" cy="109440"/>
            <a:chOff x="5331240" y="1711440"/>
            <a:chExt cx="45720" cy="109440"/>
          </a:xfrm>
        </p:grpSpPr>
        <p:sp>
          <p:nvSpPr>
            <p:cNvPr id="252" name="CustomShape 28"/>
            <p:cNvSpPr/>
            <p:nvPr/>
          </p:nvSpPr>
          <p:spPr>
            <a:xfrm>
              <a:off x="5331240" y="1782000"/>
              <a:ext cx="39600" cy="38880"/>
            </a:xfrm>
            <a:prstGeom prst="ellipse">
              <a:avLst/>
            </a:prstGeom>
            <a:ln w="936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253" name="Line 29"/>
            <p:cNvSpPr/>
            <p:nvPr/>
          </p:nvSpPr>
          <p:spPr>
            <a:xfrm flipV="1">
              <a:off x="5348880" y="1711440"/>
              <a:ext cx="0" cy="702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54" name="CustomShape 30"/>
            <p:cNvSpPr/>
            <p:nvPr/>
          </p:nvSpPr>
          <p:spPr>
            <a:xfrm rot="5400000">
              <a:off x="5347440" y="1714680"/>
              <a:ext cx="32400" cy="26640"/>
            </a:xfrm>
            <a:prstGeom prst="triangle">
              <a:avLst>
                <a:gd name="adj" fmla="val 50000"/>
              </a:avLst>
            </a:prstGeom>
            <a:ln w="936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255" name="Group 31"/>
          <p:cNvGrpSpPr/>
          <p:nvPr/>
        </p:nvGrpSpPr>
        <p:grpSpPr>
          <a:xfrm>
            <a:off x="5220360" y="1968480"/>
            <a:ext cx="1299600" cy="257400"/>
            <a:chOff x="5220360" y="1968480"/>
            <a:chExt cx="1299600" cy="257400"/>
          </a:xfrm>
        </p:grpSpPr>
        <p:grpSp>
          <p:nvGrpSpPr>
            <p:cNvPr id="256" name="Group 32"/>
            <p:cNvGrpSpPr/>
            <p:nvPr/>
          </p:nvGrpSpPr>
          <p:grpSpPr>
            <a:xfrm>
              <a:off x="5220360" y="1971720"/>
              <a:ext cx="1299600" cy="248400"/>
              <a:chOff x="5220360" y="1971720"/>
              <a:chExt cx="1299600" cy="248400"/>
            </a:xfrm>
          </p:grpSpPr>
          <p:sp>
            <p:nvSpPr>
              <p:cNvPr id="257" name="CustomShape 33"/>
              <p:cNvSpPr/>
              <p:nvPr/>
            </p:nvSpPr>
            <p:spPr>
              <a:xfrm>
                <a:off x="5220360" y="1971720"/>
                <a:ext cx="1299600" cy="24768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58" name="Line 34"/>
              <p:cNvSpPr/>
              <p:nvPr/>
            </p:nvSpPr>
            <p:spPr>
              <a:xfrm>
                <a:off x="6289920" y="1971720"/>
                <a:ext cx="0" cy="2484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259" name="CustomShape 35"/>
              <p:cNvSpPr/>
              <p:nvPr/>
            </p:nvSpPr>
            <p:spPr>
              <a:xfrm rot="10800000">
                <a:off x="6330600" y="2050200"/>
                <a:ext cx="151200" cy="97920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60" name="CustomShape 36"/>
            <p:cNvSpPr/>
            <p:nvPr/>
          </p:nvSpPr>
          <p:spPr>
            <a:xfrm>
              <a:off x="5334120" y="1968480"/>
              <a:ext cx="867960" cy="257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de-DE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Gate R</a:t>
              </a:r>
              <a:endParaRPr b="0" lang="en-US" sz="1100" spc="-1" strike="noStrike">
                <a:latin typeface="Arial"/>
              </a:endParaRPr>
            </a:p>
          </p:txBody>
        </p:sp>
      </p:grpSp>
      <p:sp>
        <p:nvSpPr>
          <p:cNvPr id="261" name="CustomShape 37"/>
          <p:cNvSpPr/>
          <p:nvPr/>
        </p:nvSpPr>
        <p:spPr>
          <a:xfrm>
            <a:off x="4182120" y="1967040"/>
            <a:ext cx="780120" cy="25236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de-DE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4P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262" name="Group 38"/>
          <p:cNvGrpSpPr/>
          <p:nvPr/>
        </p:nvGrpSpPr>
        <p:grpSpPr>
          <a:xfrm>
            <a:off x="5331240" y="2048760"/>
            <a:ext cx="45720" cy="109440"/>
            <a:chOff x="5331240" y="2048760"/>
            <a:chExt cx="45720" cy="109440"/>
          </a:xfrm>
        </p:grpSpPr>
        <p:sp>
          <p:nvSpPr>
            <p:cNvPr id="263" name="CustomShape 39"/>
            <p:cNvSpPr/>
            <p:nvPr/>
          </p:nvSpPr>
          <p:spPr>
            <a:xfrm>
              <a:off x="5331240" y="2119320"/>
              <a:ext cx="39600" cy="38880"/>
            </a:xfrm>
            <a:prstGeom prst="ellipse">
              <a:avLst/>
            </a:prstGeom>
            <a:ln w="936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264" name="Line 40"/>
            <p:cNvSpPr/>
            <p:nvPr/>
          </p:nvSpPr>
          <p:spPr>
            <a:xfrm flipV="1">
              <a:off x="5348880" y="2048760"/>
              <a:ext cx="0" cy="702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65" name="CustomShape 41"/>
            <p:cNvSpPr/>
            <p:nvPr/>
          </p:nvSpPr>
          <p:spPr>
            <a:xfrm rot="5400000">
              <a:off x="5347440" y="2052000"/>
              <a:ext cx="32400" cy="26640"/>
            </a:xfrm>
            <a:prstGeom prst="triangle">
              <a:avLst>
                <a:gd name="adj" fmla="val 50000"/>
              </a:avLst>
            </a:prstGeom>
            <a:ln w="936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266" name="Group 42"/>
          <p:cNvGrpSpPr/>
          <p:nvPr/>
        </p:nvGrpSpPr>
        <p:grpSpPr>
          <a:xfrm>
            <a:off x="5220360" y="1300680"/>
            <a:ext cx="1299600" cy="257400"/>
            <a:chOff x="5220360" y="1300680"/>
            <a:chExt cx="1299600" cy="257400"/>
          </a:xfrm>
        </p:grpSpPr>
        <p:grpSp>
          <p:nvGrpSpPr>
            <p:cNvPr id="267" name="Group 43"/>
            <p:cNvGrpSpPr/>
            <p:nvPr/>
          </p:nvGrpSpPr>
          <p:grpSpPr>
            <a:xfrm>
              <a:off x="5220360" y="1303920"/>
              <a:ext cx="1299600" cy="248400"/>
              <a:chOff x="5220360" y="1303920"/>
              <a:chExt cx="1299600" cy="248400"/>
            </a:xfrm>
          </p:grpSpPr>
          <p:sp>
            <p:nvSpPr>
              <p:cNvPr id="268" name="CustomShape 44"/>
              <p:cNvSpPr/>
              <p:nvPr/>
            </p:nvSpPr>
            <p:spPr>
              <a:xfrm>
                <a:off x="5220360" y="1303920"/>
                <a:ext cx="1299600" cy="24768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69" name="Line 45"/>
              <p:cNvSpPr/>
              <p:nvPr/>
            </p:nvSpPr>
            <p:spPr>
              <a:xfrm>
                <a:off x="6289920" y="1303920"/>
                <a:ext cx="0" cy="2484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270" name="CustomShape 46"/>
              <p:cNvSpPr/>
              <p:nvPr/>
            </p:nvSpPr>
            <p:spPr>
              <a:xfrm rot="10800000">
                <a:off x="6330600" y="1382400"/>
                <a:ext cx="151200" cy="97920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71" name="CustomShape 47"/>
            <p:cNvSpPr/>
            <p:nvPr/>
          </p:nvSpPr>
          <p:spPr>
            <a:xfrm>
              <a:off x="5334120" y="1300680"/>
              <a:ext cx="955080" cy="257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de-DE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Green</a:t>
              </a:r>
              <a:endParaRPr b="0" lang="en-US" sz="1100" spc="-1" strike="noStrike">
                <a:latin typeface="Arial"/>
              </a:endParaRPr>
            </a:p>
          </p:txBody>
        </p:sp>
      </p:grpSp>
      <p:sp>
        <p:nvSpPr>
          <p:cNvPr id="272" name="CustomShape 48"/>
          <p:cNvSpPr/>
          <p:nvPr/>
        </p:nvSpPr>
        <p:spPr>
          <a:xfrm>
            <a:off x="4182120" y="1299240"/>
            <a:ext cx="780120" cy="25236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de-DE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273" name="Group 49"/>
          <p:cNvGrpSpPr/>
          <p:nvPr/>
        </p:nvGrpSpPr>
        <p:grpSpPr>
          <a:xfrm>
            <a:off x="5331240" y="1380960"/>
            <a:ext cx="45720" cy="109440"/>
            <a:chOff x="5331240" y="1380960"/>
            <a:chExt cx="45720" cy="109440"/>
          </a:xfrm>
        </p:grpSpPr>
        <p:sp>
          <p:nvSpPr>
            <p:cNvPr id="274" name="CustomShape 50"/>
            <p:cNvSpPr/>
            <p:nvPr/>
          </p:nvSpPr>
          <p:spPr>
            <a:xfrm>
              <a:off x="5331240" y="1451520"/>
              <a:ext cx="39600" cy="38880"/>
            </a:xfrm>
            <a:prstGeom prst="ellipse">
              <a:avLst/>
            </a:prstGeom>
            <a:ln w="9360">
              <a:solidFill>
                <a:srgbClr val="84b86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275" name="Line 51"/>
            <p:cNvSpPr/>
            <p:nvPr/>
          </p:nvSpPr>
          <p:spPr>
            <a:xfrm flipV="1">
              <a:off x="5348880" y="1380960"/>
              <a:ext cx="0" cy="70200"/>
            </a:xfrm>
            <a:prstGeom prst="line">
              <a:avLst/>
            </a:prstGeom>
            <a:ln>
              <a:solidFill>
                <a:srgbClr val="84b86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76" name="CustomShape 52"/>
            <p:cNvSpPr/>
            <p:nvPr/>
          </p:nvSpPr>
          <p:spPr>
            <a:xfrm rot="5400000">
              <a:off x="5347440" y="1384200"/>
              <a:ext cx="32400" cy="26640"/>
            </a:xfrm>
            <a:prstGeom prst="triangle">
              <a:avLst>
                <a:gd name="adj" fmla="val 50000"/>
              </a:avLst>
            </a:prstGeom>
            <a:ln w="9360">
              <a:solidFill>
                <a:srgbClr val="84b86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sp>
        <p:nvSpPr>
          <p:cNvPr id="277" name="Line 53"/>
          <p:cNvSpPr/>
          <p:nvPr/>
        </p:nvSpPr>
        <p:spPr>
          <a:xfrm flipH="1">
            <a:off x="3521160" y="2336760"/>
            <a:ext cx="325656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78" name="CustomShape 54"/>
          <p:cNvSpPr/>
          <p:nvPr/>
        </p:nvSpPr>
        <p:spPr>
          <a:xfrm>
            <a:off x="4182120" y="314280"/>
            <a:ext cx="780120" cy="252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de-DE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Role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79" name="CustomShape 55"/>
          <p:cNvSpPr/>
          <p:nvPr/>
        </p:nvSpPr>
        <p:spPr>
          <a:xfrm>
            <a:off x="5235480" y="315000"/>
            <a:ext cx="1284480" cy="252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de-DE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My Marks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280" name="Group 56"/>
          <p:cNvGrpSpPr/>
          <p:nvPr/>
        </p:nvGrpSpPr>
        <p:grpSpPr>
          <a:xfrm>
            <a:off x="5220360" y="3200400"/>
            <a:ext cx="1404000" cy="420840"/>
            <a:chOff x="5220360" y="3200400"/>
            <a:chExt cx="1404000" cy="420840"/>
          </a:xfrm>
        </p:grpSpPr>
        <p:grpSp>
          <p:nvGrpSpPr>
            <p:cNvPr id="281" name="Group 57"/>
            <p:cNvGrpSpPr/>
            <p:nvPr/>
          </p:nvGrpSpPr>
          <p:grpSpPr>
            <a:xfrm>
              <a:off x="5220360" y="3310560"/>
              <a:ext cx="1299600" cy="257400"/>
              <a:chOff x="5220360" y="3310560"/>
              <a:chExt cx="1299600" cy="257400"/>
            </a:xfrm>
          </p:grpSpPr>
          <p:sp>
            <p:nvSpPr>
              <p:cNvPr id="282" name="CustomShape 58"/>
              <p:cNvSpPr/>
              <p:nvPr/>
            </p:nvSpPr>
            <p:spPr>
              <a:xfrm>
                <a:off x="5220360" y="3313800"/>
                <a:ext cx="1299600" cy="24768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83" name="CustomShape 59"/>
              <p:cNvSpPr/>
              <p:nvPr/>
            </p:nvSpPr>
            <p:spPr>
              <a:xfrm>
                <a:off x="5334120" y="3310560"/>
                <a:ext cx="955080" cy="257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0" lang="de-DE" sz="11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Spare 2</a:t>
                </a:r>
                <a:endParaRPr b="0" lang="en-US" sz="1100" spc="-1" strike="noStrike">
                  <a:latin typeface="Arial"/>
                </a:endParaRPr>
              </a:p>
            </p:txBody>
          </p:sp>
        </p:grpSp>
        <p:grpSp>
          <p:nvGrpSpPr>
            <p:cNvPr id="284" name="Group 60"/>
            <p:cNvGrpSpPr/>
            <p:nvPr/>
          </p:nvGrpSpPr>
          <p:grpSpPr>
            <a:xfrm>
              <a:off x="5331240" y="3382560"/>
              <a:ext cx="45720" cy="109440"/>
              <a:chOff x="5331240" y="3382560"/>
              <a:chExt cx="45720" cy="109440"/>
            </a:xfrm>
          </p:grpSpPr>
          <p:sp>
            <p:nvSpPr>
              <p:cNvPr id="285" name="CustomShape 61"/>
              <p:cNvSpPr/>
              <p:nvPr/>
            </p:nvSpPr>
            <p:spPr>
              <a:xfrm>
                <a:off x="5331240" y="3453120"/>
                <a:ext cx="39600" cy="38880"/>
              </a:xfrm>
              <a:prstGeom prst="ellipse">
                <a:avLst/>
              </a:prstGeom>
              <a:ln w="936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86" name="Line 62"/>
              <p:cNvSpPr/>
              <p:nvPr/>
            </p:nvSpPr>
            <p:spPr>
              <a:xfrm flipV="1">
                <a:off x="5348520" y="3382560"/>
                <a:ext cx="0" cy="70200"/>
              </a:xfrm>
              <a:prstGeom prst="line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87" name="CustomShape 63"/>
              <p:cNvSpPr/>
              <p:nvPr/>
            </p:nvSpPr>
            <p:spPr>
              <a:xfrm rot="5400000">
                <a:off x="5347440" y="3385800"/>
                <a:ext cx="32400" cy="26640"/>
              </a:xfrm>
              <a:prstGeom prst="triangle">
                <a:avLst>
                  <a:gd name="adj" fmla="val 50000"/>
                </a:avLst>
              </a:prstGeom>
              <a:ln w="936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</p:grpSp>
        <p:sp>
          <p:nvSpPr>
            <p:cNvPr id="288" name="CustomShape 64"/>
            <p:cNvSpPr/>
            <p:nvPr/>
          </p:nvSpPr>
          <p:spPr>
            <a:xfrm>
              <a:off x="6287760" y="3309120"/>
              <a:ext cx="240480" cy="25236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289" name="CustomShape 65"/>
            <p:cNvSpPr/>
            <p:nvPr/>
          </p:nvSpPr>
          <p:spPr>
            <a:xfrm rot="3066600">
              <a:off x="6281280" y="3228840"/>
              <a:ext cx="24732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de-DE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+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90" name="Line 66"/>
          <p:cNvSpPr/>
          <p:nvPr/>
        </p:nvSpPr>
        <p:spPr>
          <a:xfrm flipH="1">
            <a:off x="3517200" y="2815200"/>
            <a:ext cx="325656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91" name="CustomShape 67"/>
          <p:cNvSpPr/>
          <p:nvPr/>
        </p:nvSpPr>
        <p:spPr>
          <a:xfrm>
            <a:off x="129240" y="0"/>
            <a:ext cx="3003840" cy="410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i="1" lang="de-DE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Creation of a course from a course template with some marks existing in the inventory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292" name="Group 68"/>
          <p:cNvGrpSpPr/>
          <p:nvPr/>
        </p:nvGrpSpPr>
        <p:grpSpPr>
          <a:xfrm>
            <a:off x="5211360" y="3761280"/>
            <a:ext cx="1299600" cy="257400"/>
            <a:chOff x="5211360" y="3761280"/>
            <a:chExt cx="1299600" cy="257400"/>
          </a:xfrm>
        </p:grpSpPr>
        <p:sp>
          <p:nvSpPr>
            <p:cNvPr id="293" name="CustomShape 69"/>
            <p:cNvSpPr/>
            <p:nvPr/>
          </p:nvSpPr>
          <p:spPr>
            <a:xfrm>
              <a:off x="5211360" y="3764520"/>
              <a:ext cx="1299600" cy="24768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294" name="CustomShape 70"/>
            <p:cNvSpPr/>
            <p:nvPr/>
          </p:nvSpPr>
          <p:spPr>
            <a:xfrm>
              <a:off x="5220360" y="3761280"/>
              <a:ext cx="1290600" cy="257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de-DE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Add</a:t>
              </a:r>
              <a:endParaRPr b="0" lang="en-US" sz="1100" spc="-1" strike="noStrike">
                <a:latin typeface="Arial"/>
              </a:endParaRPr>
            </a:p>
          </p:txBody>
        </p:sp>
      </p:grpSp>
      <p:sp>
        <p:nvSpPr>
          <p:cNvPr id="295" name="Line 71"/>
          <p:cNvSpPr/>
          <p:nvPr/>
        </p:nvSpPr>
        <p:spPr>
          <a:xfrm flipH="1">
            <a:off x="6982920" y="0"/>
            <a:ext cx="3492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96" name="Group 72"/>
          <p:cNvGrpSpPr/>
          <p:nvPr/>
        </p:nvGrpSpPr>
        <p:grpSpPr>
          <a:xfrm>
            <a:off x="6076800" y="1004040"/>
            <a:ext cx="192240" cy="172080"/>
            <a:chOff x="6076800" y="1004040"/>
            <a:chExt cx="192240" cy="172080"/>
          </a:xfrm>
        </p:grpSpPr>
        <p:sp>
          <p:nvSpPr>
            <p:cNvPr id="297" name="CustomShape 73"/>
            <p:cNvSpPr/>
            <p:nvPr/>
          </p:nvSpPr>
          <p:spPr>
            <a:xfrm>
              <a:off x="6118560" y="1033560"/>
              <a:ext cx="123840" cy="11124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298" name="Line 74"/>
            <p:cNvSpPr/>
            <p:nvPr/>
          </p:nvSpPr>
          <p:spPr>
            <a:xfrm flipH="1">
              <a:off x="6076800" y="1089720"/>
              <a:ext cx="192240" cy="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99" name="Line 75"/>
            <p:cNvSpPr/>
            <p:nvPr/>
          </p:nvSpPr>
          <p:spPr>
            <a:xfrm flipV="1">
              <a:off x="6181200" y="1004040"/>
              <a:ext cx="0" cy="17208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300" name="Group 76"/>
          <p:cNvGrpSpPr/>
          <p:nvPr/>
        </p:nvGrpSpPr>
        <p:grpSpPr>
          <a:xfrm>
            <a:off x="6076800" y="684000"/>
            <a:ext cx="192240" cy="172080"/>
            <a:chOff x="6076800" y="684000"/>
            <a:chExt cx="192240" cy="172080"/>
          </a:xfrm>
        </p:grpSpPr>
        <p:sp>
          <p:nvSpPr>
            <p:cNvPr id="301" name="CustomShape 77"/>
            <p:cNvSpPr/>
            <p:nvPr/>
          </p:nvSpPr>
          <p:spPr>
            <a:xfrm>
              <a:off x="6118560" y="713880"/>
              <a:ext cx="123840" cy="11124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302" name="Line 78"/>
            <p:cNvSpPr/>
            <p:nvPr/>
          </p:nvSpPr>
          <p:spPr>
            <a:xfrm flipH="1">
              <a:off x="6076800" y="769680"/>
              <a:ext cx="192240" cy="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03" name="Line 79"/>
            <p:cNvSpPr/>
            <p:nvPr/>
          </p:nvSpPr>
          <p:spPr>
            <a:xfrm flipV="1">
              <a:off x="6181200" y="684000"/>
              <a:ext cx="0" cy="17208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304" name="Group 80"/>
          <p:cNvGrpSpPr/>
          <p:nvPr/>
        </p:nvGrpSpPr>
        <p:grpSpPr>
          <a:xfrm>
            <a:off x="6043680" y="1358640"/>
            <a:ext cx="192240" cy="172080"/>
            <a:chOff x="6043680" y="1358640"/>
            <a:chExt cx="192240" cy="172080"/>
          </a:xfrm>
        </p:grpSpPr>
        <p:sp>
          <p:nvSpPr>
            <p:cNvPr id="305" name="CustomShape 81"/>
            <p:cNvSpPr/>
            <p:nvPr/>
          </p:nvSpPr>
          <p:spPr>
            <a:xfrm>
              <a:off x="6085080" y="1388520"/>
              <a:ext cx="123840" cy="11124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306" name="Line 82"/>
            <p:cNvSpPr/>
            <p:nvPr/>
          </p:nvSpPr>
          <p:spPr>
            <a:xfrm flipH="1">
              <a:off x="6043680" y="1444320"/>
              <a:ext cx="192240" cy="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07" name="Line 83"/>
            <p:cNvSpPr/>
            <p:nvPr/>
          </p:nvSpPr>
          <p:spPr>
            <a:xfrm flipV="1">
              <a:off x="6148080" y="1358640"/>
              <a:ext cx="0" cy="17208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308" name="Group 84"/>
          <p:cNvGrpSpPr/>
          <p:nvPr/>
        </p:nvGrpSpPr>
        <p:grpSpPr>
          <a:xfrm>
            <a:off x="6076800" y="1677960"/>
            <a:ext cx="192240" cy="172080"/>
            <a:chOff x="6076800" y="1677960"/>
            <a:chExt cx="192240" cy="172080"/>
          </a:xfrm>
        </p:grpSpPr>
        <p:sp>
          <p:nvSpPr>
            <p:cNvPr id="309" name="CustomShape 85"/>
            <p:cNvSpPr/>
            <p:nvPr/>
          </p:nvSpPr>
          <p:spPr>
            <a:xfrm>
              <a:off x="6118560" y="1707480"/>
              <a:ext cx="123840" cy="11124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310" name="Line 86"/>
            <p:cNvSpPr/>
            <p:nvPr/>
          </p:nvSpPr>
          <p:spPr>
            <a:xfrm flipH="1">
              <a:off x="6076800" y="1762920"/>
              <a:ext cx="192240" cy="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11" name="Line 87"/>
            <p:cNvSpPr/>
            <p:nvPr/>
          </p:nvSpPr>
          <p:spPr>
            <a:xfrm flipV="1">
              <a:off x="6181200" y="1677960"/>
              <a:ext cx="0" cy="17208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312" name="Group 88"/>
          <p:cNvGrpSpPr/>
          <p:nvPr/>
        </p:nvGrpSpPr>
        <p:grpSpPr>
          <a:xfrm>
            <a:off x="6076800" y="2005920"/>
            <a:ext cx="192240" cy="172080"/>
            <a:chOff x="6076800" y="2005920"/>
            <a:chExt cx="192240" cy="172080"/>
          </a:xfrm>
        </p:grpSpPr>
        <p:sp>
          <p:nvSpPr>
            <p:cNvPr id="313" name="CustomShape 89"/>
            <p:cNvSpPr/>
            <p:nvPr/>
          </p:nvSpPr>
          <p:spPr>
            <a:xfrm>
              <a:off x="6118560" y="2035800"/>
              <a:ext cx="123840" cy="11124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314" name="Line 90"/>
            <p:cNvSpPr/>
            <p:nvPr/>
          </p:nvSpPr>
          <p:spPr>
            <a:xfrm flipH="1">
              <a:off x="6076800" y="2091600"/>
              <a:ext cx="192240" cy="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15" name="Line 91"/>
            <p:cNvSpPr/>
            <p:nvPr/>
          </p:nvSpPr>
          <p:spPr>
            <a:xfrm flipV="1">
              <a:off x="6181200" y="2005920"/>
              <a:ext cx="0" cy="17208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316" name="Group 92"/>
          <p:cNvGrpSpPr/>
          <p:nvPr/>
        </p:nvGrpSpPr>
        <p:grpSpPr>
          <a:xfrm>
            <a:off x="5321880" y="1042920"/>
            <a:ext cx="45720" cy="109440"/>
            <a:chOff x="5321880" y="1042920"/>
            <a:chExt cx="45720" cy="109440"/>
          </a:xfrm>
        </p:grpSpPr>
        <p:sp>
          <p:nvSpPr>
            <p:cNvPr id="317" name="CustomShape 93"/>
            <p:cNvSpPr/>
            <p:nvPr/>
          </p:nvSpPr>
          <p:spPr>
            <a:xfrm>
              <a:off x="5321880" y="1113480"/>
              <a:ext cx="39600" cy="38880"/>
            </a:xfrm>
            <a:prstGeom prst="ellipse">
              <a:avLst/>
            </a:prstGeom>
            <a:ln w="936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318" name="Line 94"/>
            <p:cNvSpPr/>
            <p:nvPr/>
          </p:nvSpPr>
          <p:spPr>
            <a:xfrm flipV="1">
              <a:off x="5339520" y="1042920"/>
              <a:ext cx="0" cy="70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19" name="CustomShape 95"/>
            <p:cNvSpPr/>
            <p:nvPr/>
          </p:nvSpPr>
          <p:spPr>
            <a:xfrm rot="5400000">
              <a:off x="5338080" y="1046160"/>
              <a:ext cx="32400" cy="26640"/>
            </a:xfrm>
            <a:prstGeom prst="triangle">
              <a:avLst>
                <a:gd name="adj" fmla="val 50000"/>
              </a:avLst>
            </a:prstGeom>
            <a:ln w="936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sp>
        <p:nvSpPr>
          <p:cNvPr id="320" name="CustomShape 96"/>
          <p:cNvSpPr/>
          <p:nvPr/>
        </p:nvSpPr>
        <p:spPr>
          <a:xfrm>
            <a:off x="61200" y="70200"/>
            <a:ext cx="3255480" cy="66243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grpSp>
        <p:nvGrpSpPr>
          <p:cNvPr id="321" name="Group 97"/>
          <p:cNvGrpSpPr/>
          <p:nvPr/>
        </p:nvGrpSpPr>
        <p:grpSpPr>
          <a:xfrm>
            <a:off x="1760400" y="545400"/>
            <a:ext cx="1299600" cy="424080"/>
            <a:chOff x="1760400" y="545400"/>
            <a:chExt cx="1299600" cy="424080"/>
          </a:xfrm>
        </p:grpSpPr>
        <p:grpSp>
          <p:nvGrpSpPr>
            <p:cNvPr id="322" name="Group 98"/>
            <p:cNvGrpSpPr/>
            <p:nvPr/>
          </p:nvGrpSpPr>
          <p:grpSpPr>
            <a:xfrm>
              <a:off x="1760400" y="545400"/>
              <a:ext cx="1299600" cy="424080"/>
              <a:chOff x="1760400" y="545400"/>
              <a:chExt cx="1299600" cy="424080"/>
            </a:xfrm>
          </p:grpSpPr>
          <p:grpSp>
            <p:nvGrpSpPr>
              <p:cNvPr id="323" name="Group 99"/>
              <p:cNvGrpSpPr/>
              <p:nvPr/>
            </p:nvGrpSpPr>
            <p:grpSpPr>
              <a:xfrm>
                <a:off x="1760400" y="631440"/>
                <a:ext cx="1299600" cy="248760"/>
                <a:chOff x="1760400" y="631440"/>
                <a:chExt cx="1299600" cy="248760"/>
              </a:xfrm>
            </p:grpSpPr>
            <p:sp>
              <p:nvSpPr>
                <p:cNvPr id="324" name="CustomShape 100"/>
                <p:cNvSpPr/>
                <p:nvPr/>
              </p:nvSpPr>
              <p:spPr>
                <a:xfrm>
                  <a:off x="1760400" y="631800"/>
                  <a:ext cx="1299600" cy="247680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/>
              </p:style>
            </p:sp>
            <p:sp>
              <p:nvSpPr>
                <p:cNvPr id="325" name="Line 101"/>
                <p:cNvSpPr/>
                <p:nvPr/>
              </p:nvSpPr>
              <p:spPr>
                <a:xfrm>
                  <a:off x="2829600" y="631440"/>
                  <a:ext cx="0" cy="24876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/>
              </p:style>
            </p:sp>
            <p:sp>
              <p:nvSpPr>
                <p:cNvPr id="326" name="CustomShape 102"/>
                <p:cNvSpPr/>
                <p:nvPr/>
              </p:nvSpPr>
              <p:spPr>
                <a:xfrm rot="10800000">
                  <a:off x="2870280" y="709920"/>
                  <a:ext cx="151200" cy="97920"/>
                </a:xfrm>
                <a:prstGeom prst="triangle">
                  <a:avLst>
                    <a:gd name="adj" fmla="val 50000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327" name="CustomShape 103"/>
              <p:cNvSpPr/>
              <p:nvPr/>
            </p:nvSpPr>
            <p:spPr>
              <a:xfrm>
                <a:off x="1873800" y="545400"/>
                <a:ext cx="955080" cy="4240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0" lang="de-DE" sz="11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Lieselotte   . </a:t>
                </a:r>
                <a:endParaRPr b="0" lang="en-US" sz="1100" spc="-1" strike="noStrike">
                  <a:latin typeface="Arial"/>
                </a:endParaRPr>
              </a:p>
            </p:txBody>
          </p:sp>
        </p:grpSp>
        <p:grpSp>
          <p:nvGrpSpPr>
            <p:cNvPr id="328" name="Group 104"/>
            <p:cNvGrpSpPr/>
            <p:nvPr/>
          </p:nvGrpSpPr>
          <p:grpSpPr>
            <a:xfrm>
              <a:off x="1850760" y="663120"/>
              <a:ext cx="84600" cy="184680"/>
              <a:chOff x="1850760" y="663120"/>
              <a:chExt cx="84600" cy="184680"/>
            </a:xfrm>
          </p:grpSpPr>
          <p:sp>
            <p:nvSpPr>
              <p:cNvPr id="329" name="CustomShape 105"/>
              <p:cNvSpPr/>
              <p:nvPr/>
            </p:nvSpPr>
            <p:spPr>
              <a:xfrm>
                <a:off x="1850760" y="663120"/>
                <a:ext cx="84600" cy="184680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ln w="936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330" name="CustomShape 106"/>
              <p:cNvSpPr/>
              <p:nvPr/>
            </p:nvSpPr>
            <p:spPr>
              <a:xfrm>
                <a:off x="1884600" y="752400"/>
                <a:ext cx="19440" cy="19440"/>
              </a:xfrm>
              <a:prstGeom prst="ellipse">
                <a:avLst/>
              </a:prstGeom>
              <a:ln w="936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</p:grpSp>
      <p:sp>
        <p:nvSpPr>
          <p:cNvPr id="331" name="CustomShape 107"/>
          <p:cNvSpPr/>
          <p:nvPr/>
        </p:nvSpPr>
        <p:spPr>
          <a:xfrm>
            <a:off x="722160" y="626760"/>
            <a:ext cx="780120" cy="25236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de-DE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Start Boat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332" name="Group 108"/>
          <p:cNvGrpSpPr/>
          <p:nvPr/>
        </p:nvGrpSpPr>
        <p:grpSpPr>
          <a:xfrm>
            <a:off x="1760400" y="958320"/>
            <a:ext cx="1299600" cy="257400"/>
            <a:chOff x="1760400" y="958320"/>
            <a:chExt cx="1299600" cy="257400"/>
          </a:xfrm>
        </p:grpSpPr>
        <p:grpSp>
          <p:nvGrpSpPr>
            <p:cNvPr id="333" name="Group 109"/>
            <p:cNvGrpSpPr/>
            <p:nvPr/>
          </p:nvGrpSpPr>
          <p:grpSpPr>
            <a:xfrm>
              <a:off x="1760400" y="961560"/>
              <a:ext cx="1299600" cy="248400"/>
              <a:chOff x="1760400" y="961560"/>
              <a:chExt cx="1299600" cy="248400"/>
            </a:xfrm>
          </p:grpSpPr>
          <p:sp>
            <p:nvSpPr>
              <p:cNvPr id="334" name="CustomShape 110"/>
              <p:cNvSpPr/>
              <p:nvPr/>
            </p:nvSpPr>
            <p:spPr>
              <a:xfrm>
                <a:off x="1760400" y="961560"/>
                <a:ext cx="1299600" cy="24768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335" name="Line 111"/>
              <p:cNvSpPr/>
              <p:nvPr/>
            </p:nvSpPr>
            <p:spPr>
              <a:xfrm>
                <a:off x="2829600" y="961560"/>
                <a:ext cx="0" cy="2484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336" name="CustomShape 112"/>
              <p:cNvSpPr/>
              <p:nvPr/>
            </p:nvSpPr>
            <p:spPr>
              <a:xfrm rot="10800000">
                <a:off x="2870280" y="1040040"/>
                <a:ext cx="151200" cy="97920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337" name="CustomShape 113"/>
            <p:cNvSpPr/>
            <p:nvPr/>
          </p:nvSpPr>
          <p:spPr>
            <a:xfrm>
              <a:off x="1873800" y="958320"/>
              <a:ext cx="955080" cy="257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de-DE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Pin End</a:t>
              </a:r>
              <a:endParaRPr b="0" lang="en-US" sz="1100" spc="-1" strike="noStrike">
                <a:latin typeface="Arial"/>
              </a:endParaRPr>
            </a:p>
          </p:txBody>
        </p:sp>
      </p:grpSp>
      <p:sp>
        <p:nvSpPr>
          <p:cNvPr id="338" name="CustomShape 114"/>
          <p:cNvSpPr/>
          <p:nvPr/>
        </p:nvSpPr>
        <p:spPr>
          <a:xfrm>
            <a:off x="722160" y="956880"/>
            <a:ext cx="780120" cy="25236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de-DE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Pin End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339" name="Group 115"/>
          <p:cNvGrpSpPr/>
          <p:nvPr/>
        </p:nvGrpSpPr>
        <p:grpSpPr>
          <a:xfrm>
            <a:off x="1760400" y="1621080"/>
            <a:ext cx="1299600" cy="257400"/>
            <a:chOff x="1760400" y="1621080"/>
            <a:chExt cx="1299600" cy="257400"/>
          </a:xfrm>
        </p:grpSpPr>
        <p:grpSp>
          <p:nvGrpSpPr>
            <p:cNvPr id="340" name="Group 116"/>
            <p:cNvGrpSpPr/>
            <p:nvPr/>
          </p:nvGrpSpPr>
          <p:grpSpPr>
            <a:xfrm>
              <a:off x="1760400" y="1624320"/>
              <a:ext cx="1299600" cy="248760"/>
              <a:chOff x="1760400" y="1624320"/>
              <a:chExt cx="1299600" cy="248760"/>
            </a:xfrm>
          </p:grpSpPr>
          <p:sp>
            <p:nvSpPr>
              <p:cNvPr id="341" name="CustomShape 117"/>
              <p:cNvSpPr/>
              <p:nvPr/>
            </p:nvSpPr>
            <p:spPr>
              <a:xfrm>
                <a:off x="1760400" y="1624680"/>
                <a:ext cx="1299600" cy="24768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342" name="Line 118"/>
              <p:cNvSpPr/>
              <p:nvPr/>
            </p:nvSpPr>
            <p:spPr>
              <a:xfrm>
                <a:off x="2829600" y="1624320"/>
                <a:ext cx="0" cy="24876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343" name="CustomShape 119"/>
              <p:cNvSpPr/>
              <p:nvPr/>
            </p:nvSpPr>
            <p:spPr>
              <a:xfrm rot="10800000">
                <a:off x="2870280" y="1702800"/>
                <a:ext cx="151200" cy="97920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344" name="CustomShape 120"/>
            <p:cNvSpPr/>
            <p:nvPr/>
          </p:nvSpPr>
          <p:spPr>
            <a:xfrm>
              <a:off x="1873800" y="1621080"/>
              <a:ext cx="915840" cy="257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de-DE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Gate L</a:t>
              </a:r>
              <a:endParaRPr b="0" lang="en-US" sz="1100" spc="-1" strike="noStrike">
                <a:latin typeface="Arial"/>
              </a:endParaRPr>
            </a:p>
          </p:txBody>
        </p:sp>
      </p:grpSp>
      <p:sp>
        <p:nvSpPr>
          <p:cNvPr id="345" name="CustomShape 121"/>
          <p:cNvSpPr/>
          <p:nvPr/>
        </p:nvSpPr>
        <p:spPr>
          <a:xfrm>
            <a:off x="722160" y="1619640"/>
            <a:ext cx="780120" cy="25236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de-DE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4S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346" name="Group 122"/>
          <p:cNvGrpSpPr/>
          <p:nvPr/>
        </p:nvGrpSpPr>
        <p:grpSpPr>
          <a:xfrm>
            <a:off x="1870920" y="1701720"/>
            <a:ext cx="45720" cy="109080"/>
            <a:chOff x="1870920" y="1701720"/>
            <a:chExt cx="45720" cy="109080"/>
          </a:xfrm>
        </p:grpSpPr>
        <p:sp>
          <p:nvSpPr>
            <p:cNvPr id="347" name="CustomShape 123"/>
            <p:cNvSpPr/>
            <p:nvPr/>
          </p:nvSpPr>
          <p:spPr>
            <a:xfrm>
              <a:off x="1870920" y="1771920"/>
              <a:ext cx="39600" cy="38880"/>
            </a:xfrm>
            <a:prstGeom prst="ellipse">
              <a:avLst/>
            </a:prstGeom>
            <a:ln w="936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348" name="Line 124"/>
            <p:cNvSpPr/>
            <p:nvPr/>
          </p:nvSpPr>
          <p:spPr>
            <a:xfrm flipV="1">
              <a:off x="1888560" y="1701720"/>
              <a:ext cx="0" cy="702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49" name="CustomShape 125"/>
            <p:cNvSpPr/>
            <p:nvPr/>
          </p:nvSpPr>
          <p:spPr>
            <a:xfrm rot="5400000">
              <a:off x="1887120" y="1704600"/>
              <a:ext cx="32400" cy="26640"/>
            </a:xfrm>
            <a:prstGeom prst="triangle">
              <a:avLst>
                <a:gd name="adj" fmla="val 50000"/>
              </a:avLst>
            </a:prstGeom>
            <a:ln w="936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350" name="Group 126"/>
          <p:cNvGrpSpPr/>
          <p:nvPr/>
        </p:nvGrpSpPr>
        <p:grpSpPr>
          <a:xfrm>
            <a:off x="1760400" y="1958400"/>
            <a:ext cx="1299600" cy="257400"/>
            <a:chOff x="1760400" y="1958400"/>
            <a:chExt cx="1299600" cy="257400"/>
          </a:xfrm>
        </p:grpSpPr>
        <p:grpSp>
          <p:nvGrpSpPr>
            <p:cNvPr id="351" name="Group 127"/>
            <p:cNvGrpSpPr/>
            <p:nvPr/>
          </p:nvGrpSpPr>
          <p:grpSpPr>
            <a:xfrm>
              <a:off x="1760400" y="1961640"/>
              <a:ext cx="1299600" cy="248400"/>
              <a:chOff x="1760400" y="1961640"/>
              <a:chExt cx="1299600" cy="248400"/>
            </a:xfrm>
          </p:grpSpPr>
          <p:sp>
            <p:nvSpPr>
              <p:cNvPr id="352" name="CustomShape 128"/>
              <p:cNvSpPr/>
              <p:nvPr/>
            </p:nvSpPr>
            <p:spPr>
              <a:xfrm>
                <a:off x="1760400" y="1961640"/>
                <a:ext cx="1299600" cy="24768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353" name="Line 129"/>
              <p:cNvSpPr/>
              <p:nvPr/>
            </p:nvSpPr>
            <p:spPr>
              <a:xfrm>
                <a:off x="2829600" y="1961640"/>
                <a:ext cx="0" cy="2484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354" name="CustomShape 130"/>
              <p:cNvSpPr/>
              <p:nvPr/>
            </p:nvSpPr>
            <p:spPr>
              <a:xfrm rot="10800000">
                <a:off x="2870280" y="2040120"/>
                <a:ext cx="151200" cy="97920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355" name="CustomShape 131"/>
            <p:cNvSpPr/>
            <p:nvPr/>
          </p:nvSpPr>
          <p:spPr>
            <a:xfrm>
              <a:off x="1873800" y="1958400"/>
              <a:ext cx="867960" cy="257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de-DE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Gate R</a:t>
              </a:r>
              <a:endParaRPr b="0" lang="en-US" sz="1100" spc="-1" strike="noStrike">
                <a:latin typeface="Arial"/>
              </a:endParaRPr>
            </a:p>
          </p:txBody>
        </p:sp>
      </p:grpSp>
      <p:sp>
        <p:nvSpPr>
          <p:cNvPr id="356" name="CustomShape 132"/>
          <p:cNvSpPr/>
          <p:nvPr/>
        </p:nvSpPr>
        <p:spPr>
          <a:xfrm>
            <a:off x="722160" y="1956960"/>
            <a:ext cx="780120" cy="25236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de-DE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4P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357" name="Group 133"/>
          <p:cNvGrpSpPr/>
          <p:nvPr/>
        </p:nvGrpSpPr>
        <p:grpSpPr>
          <a:xfrm>
            <a:off x="1870920" y="2038680"/>
            <a:ext cx="45720" cy="109440"/>
            <a:chOff x="1870920" y="2038680"/>
            <a:chExt cx="45720" cy="109440"/>
          </a:xfrm>
        </p:grpSpPr>
        <p:sp>
          <p:nvSpPr>
            <p:cNvPr id="358" name="CustomShape 134"/>
            <p:cNvSpPr/>
            <p:nvPr/>
          </p:nvSpPr>
          <p:spPr>
            <a:xfrm>
              <a:off x="1870920" y="2109240"/>
              <a:ext cx="39600" cy="38880"/>
            </a:xfrm>
            <a:prstGeom prst="ellipse">
              <a:avLst/>
            </a:prstGeom>
            <a:ln w="936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359" name="Line 135"/>
            <p:cNvSpPr/>
            <p:nvPr/>
          </p:nvSpPr>
          <p:spPr>
            <a:xfrm flipV="1">
              <a:off x="1888560" y="2038680"/>
              <a:ext cx="0" cy="702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60" name="CustomShape 136"/>
            <p:cNvSpPr/>
            <p:nvPr/>
          </p:nvSpPr>
          <p:spPr>
            <a:xfrm rot="5400000">
              <a:off x="1887120" y="2041920"/>
              <a:ext cx="32400" cy="26640"/>
            </a:xfrm>
            <a:prstGeom prst="triangle">
              <a:avLst>
                <a:gd name="adj" fmla="val 50000"/>
              </a:avLst>
            </a:prstGeom>
            <a:ln w="936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361" name="Group 137"/>
          <p:cNvGrpSpPr/>
          <p:nvPr/>
        </p:nvGrpSpPr>
        <p:grpSpPr>
          <a:xfrm>
            <a:off x="1760400" y="1290600"/>
            <a:ext cx="1299600" cy="257400"/>
            <a:chOff x="1760400" y="1290600"/>
            <a:chExt cx="1299600" cy="257400"/>
          </a:xfrm>
        </p:grpSpPr>
        <p:grpSp>
          <p:nvGrpSpPr>
            <p:cNvPr id="362" name="Group 138"/>
            <p:cNvGrpSpPr/>
            <p:nvPr/>
          </p:nvGrpSpPr>
          <p:grpSpPr>
            <a:xfrm>
              <a:off x="1760400" y="1293840"/>
              <a:ext cx="1299600" cy="248760"/>
              <a:chOff x="1760400" y="1293840"/>
              <a:chExt cx="1299600" cy="248760"/>
            </a:xfrm>
          </p:grpSpPr>
          <p:sp>
            <p:nvSpPr>
              <p:cNvPr id="363" name="CustomShape 139"/>
              <p:cNvSpPr/>
              <p:nvPr/>
            </p:nvSpPr>
            <p:spPr>
              <a:xfrm>
                <a:off x="1760400" y="1293840"/>
                <a:ext cx="1299600" cy="24768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364" name="Line 140"/>
              <p:cNvSpPr/>
              <p:nvPr/>
            </p:nvSpPr>
            <p:spPr>
              <a:xfrm>
                <a:off x="2829600" y="1293840"/>
                <a:ext cx="0" cy="24876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365" name="CustomShape 141"/>
              <p:cNvSpPr/>
              <p:nvPr/>
            </p:nvSpPr>
            <p:spPr>
              <a:xfrm rot="10800000">
                <a:off x="2870280" y="1372320"/>
                <a:ext cx="151200" cy="97920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366" name="CustomShape 142"/>
            <p:cNvSpPr/>
            <p:nvPr/>
          </p:nvSpPr>
          <p:spPr>
            <a:xfrm>
              <a:off x="1873800" y="1290600"/>
              <a:ext cx="955080" cy="257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de-DE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Blue</a:t>
              </a:r>
              <a:endParaRPr b="0" lang="en-US" sz="1100" spc="-1" strike="noStrike">
                <a:latin typeface="Arial"/>
              </a:endParaRPr>
            </a:p>
          </p:txBody>
        </p:sp>
      </p:grpSp>
      <p:sp>
        <p:nvSpPr>
          <p:cNvPr id="367" name="CustomShape 143"/>
          <p:cNvSpPr/>
          <p:nvPr/>
        </p:nvSpPr>
        <p:spPr>
          <a:xfrm>
            <a:off x="722160" y="1289160"/>
            <a:ext cx="780120" cy="25236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de-DE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368" name="Group 144"/>
          <p:cNvGrpSpPr/>
          <p:nvPr/>
        </p:nvGrpSpPr>
        <p:grpSpPr>
          <a:xfrm>
            <a:off x="1870920" y="1370880"/>
            <a:ext cx="45720" cy="109440"/>
            <a:chOff x="1870920" y="1370880"/>
            <a:chExt cx="45720" cy="109440"/>
          </a:xfrm>
        </p:grpSpPr>
        <p:sp>
          <p:nvSpPr>
            <p:cNvPr id="369" name="CustomShape 145"/>
            <p:cNvSpPr/>
            <p:nvPr/>
          </p:nvSpPr>
          <p:spPr>
            <a:xfrm>
              <a:off x="1870920" y="1441440"/>
              <a:ext cx="39600" cy="38880"/>
            </a:xfrm>
            <a:prstGeom prst="ellipse">
              <a:avLst/>
            </a:prstGeom>
            <a:ln w="9360">
              <a:solidFill>
                <a:srgbClr val="5e85c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370" name="Line 146"/>
            <p:cNvSpPr/>
            <p:nvPr/>
          </p:nvSpPr>
          <p:spPr>
            <a:xfrm flipV="1">
              <a:off x="1888560" y="1370880"/>
              <a:ext cx="0" cy="70200"/>
            </a:xfrm>
            <a:prstGeom prst="line">
              <a:avLst/>
            </a:prstGeom>
            <a:ln>
              <a:solidFill>
                <a:srgbClr val="5e85cc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71" name="CustomShape 147"/>
            <p:cNvSpPr/>
            <p:nvPr/>
          </p:nvSpPr>
          <p:spPr>
            <a:xfrm rot="5400000">
              <a:off x="1887120" y="1374120"/>
              <a:ext cx="32400" cy="26640"/>
            </a:xfrm>
            <a:prstGeom prst="triangle">
              <a:avLst>
                <a:gd name="adj" fmla="val 50000"/>
              </a:avLst>
            </a:prstGeom>
            <a:ln w="9360">
              <a:solidFill>
                <a:srgbClr val="5e85c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sp>
        <p:nvSpPr>
          <p:cNvPr id="372" name="Line 148"/>
          <p:cNvSpPr/>
          <p:nvPr/>
        </p:nvSpPr>
        <p:spPr>
          <a:xfrm flipH="1">
            <a:off x="60840" y="2326680"/>
            <a:ext cx="325656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grpSp>
        <p:nvGrpSpPr>
          <p:cNvPr id="373" name="Group 149"/>
          <p:cNvGrpSpPr/>
          <p:nvPr/>
        </p:nvGrpSpPr>
        <p:grpSpPr>
          <a:xfrm>
            <a:off x="1752120" y="2436840"/>
            <a:ext cx="1299600" cy="257400"/>
            <a:chOff x="1752120" y="2436840"/>
            <a:chExt cx="1299600" cy="257400"/>
          </a:xfrm>
        </p:grpSpPr>
        <p:grpSp>
          <p:nvGrpSpPr>
            <p:cNvPr id="374" name="Group 150"/>
            <p:cNvGrpSpPr/>
            <p:nvPr/>
          </p:nvGrpSpPr>
          <p:grpSpPr>
            <a:xfrm>
              <a:off x="1752120" y="2436840"/>
              <a:ext cx="1299600" cy="257400"/>
              <a:chOff x="1752120" y="2436840"/>
              <a:chExt cx="1299600" cy="257400"/>
            </a:xfrm>
          </p:grpSpPr>
          <p:sp>
            <p:nvSpPr>
              <p:cNvPr id="375" name="CustomShape 151"/>
              <p:cNvSpPr/>
              <p:nvPr/>
            </p:nvSpPr>
            <p:spPr>
              <a:xfrm>
                <a:off x="1752120" y="2440080"/>
                <a:ext cx="1299600" cy="24768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376" name="CustomShape 152"/>
              <p:cNvSpPr/>
              <p:nvPr/>
            </p:nvSpPr>
            <p:spPr>
              <a:xfrm>
                <a:off x="1865880" y="2436840"/>
                <a:ext cx="1126800" cy="257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0" lang="de-DE" sz="11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Green</a:t>
                </a:r>
                <a:endParaRPr b="0" lang="en-US" sz="1100" spc="-1" strike="noStrike">
                  <a:latin typeface="Arial"/>
                </a:endParaRPr>
              </a:p>
            </p:txBody>
          </p:sp>
        </p:grpSp>
        <p:grpSp>
          <p:nvGrpSpPr>
            <p:cNvPr id="377" name="Group 153"/>
            <p:cNvGrpSpPr/>
            <p:nvPr/>
          </p:nvGrpSpPr>
          <p:grpSpPr>
            <a:xfrm>
              <a:off x="1870920" y="2508480"/>
              <a:ext cx="45720" cy="109440"/>
              <a:chOff x="1870920" y="2508480"/>
              <a:chExt cx="45720" cy="109440"/>
            </a:xfrm>
          </p:grpSpPr>
          <p:sp>
            <p:nvSpPr>
              <p:cNvPr id="378" name="CustomShape 154"/>
              <p:cNvSpPr/>
              <p:nvPr/>
            </p:nvSpPr>
            <p:spPr>
              <a:xfrm>
                <a:off x="1870920" y="2579040"/>
                <a:ext cx="39600" cy="38880"/>
              </a:xfrm>
              <a:prstGeom prst="ellipse">
                <a:avLst/>
              </a:prstGeom>
              <a:ln w="9360">
                <a:solidFill>
                  <a:srgbClr val="84b86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379" name="Line 155"/>
              <p:cNvSpPr/>
              <p:nvPr/>
            </p:nvSpPr>
            <p:spPr>
              <a:xfrm flipV="1">
                <a:off x="1888560" y="2508480"/>
                <a:ext cx="0" cy="70200"/>
              </a:xfrm>
              <a:prstGeom prst="line">
                <a:avLst/>
              </a:prstGeom>
              <a:ln>
                <a:solidFill>
                  <a:srgbClr val="84b86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380" name="CustomShape 156"/>
              <p:cNvSpPr/>
              <p:nvPr/>
            </p:nvSpPr>
            <p:spPr>
              <a:xfrm rot="5400000">
                <a:off x="1887120" y="2511720"/>
                <a:ext cx="32400" cy="26640"/>
              </a:xfrm>
              <a:prstGeom prst="triangle">
                <a:avLst>
                  <a:gd name="adj" fmla="val 50000"/>
                </a:avLst>
              </a:prstGeom>
              <a:ln w="9360">
                <a:solidFill>
                  <a:srgbClr val="84b86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</p:grpSp>
      </p:grpSp>
      <p:sp>
        <p:nvSpPr>
          <p:cNvPr id="381" name="CustomShape 157"/>
          <p:cNvSpPr/>
          <p:nvPr/>
        </p:nvSpPr>
        <p:spPr>
          <a:xfrm>
            <a:off x="722160" y="304560"/>
            <a:ext cx="780120" cy="252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de-DE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Role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82" name="CustomShape 158"/>
          <p:cNvSpPr/>
          <p:nvPr/>
        </p:nvSpPr>
        <p:spPr>
          <a:xfrm>
            <a:off x="1775520" y="304920"/>
            <a:ext cx="1284480" cy="252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de-DE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My Marks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383" name="Group 159"/>
          <p:cNvGrpSpPr/>
          <p:nvPr/>
        </p:nvGrpSpPr>
        <p:grpSpPr>
          <a:xfrm>
            <a:off x="1760400" y="2813400"/>
            <a:ext cx="1403640" cy="420840"/>
            <a:chOff x="1760400" y="2813400"/>
            <a:chExt cx="1403640" cy="420840"/>
          </a:xfrm>
        </p:grpSpPr>
        <p:grpSp>
          <p:nvGrpSpPr>
            <p:cNvPr id="384" name="Group 160"/>
            <p:cNvGrpSpPr/>
            <p:nvPr/>
          </p:nvGrpSpPr>
          <p:grpSpPr>
            <a:xfrm>
              <a:off x="1760400" y="2923200"/>
              <a:ext cx="1299600" cy="257400"/>
              <a:chOff x="1760400" y="2923200"/>
              <a:chExt cx="1299600" cy="257400"/>
            </a:xfrm>
          </p:grpSpPr>
          <p:sp>
            <p:nvSpPr>
              <p:cNvPr id="385" name="CustomShape 161"/>
              <p:cNvSpPr/>
              <p:nvPr/>
            </p:nvSpPr>
            <p:spPr>
              <a:xfrm>
                <a:off x="1760400" y="2926800"/>
                <a:ext cx="1299600" cy="24768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386" name="CustomShape 162"/>
              <p:cNvSpPr/>
              <p:nvPr/>
            </p:nvSpPr>
            <p:spPr>
              <a:xfrm>
                <a:off x="1873800" y="2923200"/>
                <a:ext cx="955080" cy="257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0" lang="de-DE" sz="11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Spare 2</a:t>
                </a:r>
                <a:endParaRPr b="0" lang="en-US" sz="1100" spc="-1" strike="noStrike">
                  <a:latin typeface="Arial"/>
                </a:endParaRPr>
              </a:p>
            </p:txBody>
          </p:sp>
        </p:grpSp>
        <p:grpSp>
          <p:nvGrpSpPr>
            <p:cNvPr id="387" name="Group 163"/>
            <p:cNvGrpSpPr/>
            <p:nvPr/>
          </p:nvGrpSpPr>
          <p:grpSpPr>
            <a:xfrm>
              <a:off x="1870920" y="2995560"/>
              <a:ext cx="45720" cy="109440"/>
              <a:chOff x="1870920" y="2995560"/>
              <a:chExt cx="45720" cy="109440"/>
            </a:xfrm>
          </p:grpSpPr>
          <p:sp>
            <p:nvSpPr>
              <p:cNvPr id="388" name="CustomShape 164"/>
              <p:cNvSpPr/>
              <p:nvPr/>
            </p:nvSpPr>
            <p:spPr>
              <a:xfrm>
                <a:off x="1870920" y="3066120"/>
                <a:ext cx="39600" cy="38880"/>
              </a:xfrm>
              <a:prstGeom prst="ellipse">
                <a:avLst/>
              </a:prstGeom>
              <a:ln w="936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389" name="Line 165"/>
              <p:cNvSpPr/>
              <p:nvPr/>
            </p:nvSpPr>
            <p:spPr>
              <a:xfrm flipV="1">
                <a:off x="1888560" y="2995560"/>
                <a:ext cx="0" cy="70200"/>
              </a:xfrm>
              <a:prstGeom prst="line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390" name="CustomShape 166"/>
              <p:cNvSpPr/>
              <p:nvPr/>
            </p:nvSpPr>
            <p:spPr>
              <a:xfrm rot="5400000">
                <a:off x="1887120" y="2998800"/>
                <a:ext cx="32400" cy="26640"/>
              </a:xfrm>
              <a:prstGeom prst="triangle">
                <a:avLst>
                  <a:gd name="adj" fmla="val 50000"/>
                </a:avLst>
              </a:prstGeom>
              <a:ln w="936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</p:grpSp>
        <p:sp>
          <p:nvSpPr>
            <p:cNvPr id="391" name="CustomShape 167"/>
            <p:cNvSpPr/>
            <p:nvPr/>
          </p:nvSpPr>
          <p:spPr>
            <a:xfrm>
              <a:off x="2827440" y="2921760"/>
              <a:ext cx="240480" cy="25236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392" name="CustomShape 168"/>
            <p:cNvSpPr/>
            <p:nvPr/>
          </p:nvSpPr>
          <p:spPr>
            <a:xfrm rot="3066600">
              <a:off x="2820960" y="2841840"/>
              <a:ext cx="24732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de-DE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+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93" name="Line 169"/>
          <p:cNvSpPr/>
          <p:nvPr/>
        </p:nvSpPr>
        <p:spPr>
          <a:xfrm flipH="1">
            <a:off x="57240" y="2805120"/>
            <a:ext cx="325656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grpSp>
        <p:nvGrpSpPr>
          <p:cNvPr id="394" name="Group 170"/>
          <p:cNvGrpSpPr/>
          <p:nvPr/>
        </p:nvGrpSpPr>
        <p:grpSpPr>
          <a:xfrm>
            <a:off x="1751400" y="3374280"/>
            <a:ext cx="1299600" cy="257400"/>
            <a:chOff x="1751400" y="3374280"/>
            <a:chExt cx="1299600" cy="257400"/>
          </a:xfrm>
        </p:grpSpPr>
        <p:sp>
          <p:nvSpPr>
            <p:cNvPr id="395" name="CustomShape 171"/>
            <p:cNvSpPr/>
            <p:nvPr/>
          </p:nvSpPr>
          <p:spPr>
            <a:xfrm>
              <a:off x="1751400" y="3377520"/>
              <a:ext cx="1299600" cy="24768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396" name="CustomShape 172"/>
            <p:cNvSpPr/>
            <p:nvPr/>
          </p:nvSpPr>
          <p:spPr>
            <a:xfrm>
              <a:off x="1760400" y="3374280"/>
              <a:ext cx="1290600" cy="257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de-DE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Add</a:t>
              </a:r>
              <a:endParaRPr b="0" lang="en-US" sz="1100" spc="-1" strike="noStrike">
                <a:latin typeface="Arial"/>
              </a:endParaRPr>
            </a:p>
          </p:txBody>
        </p:sp>
      </p:grpSp>
      <p:sp>
        <p:nvSpPr>
          <p:cNvPr id="397" name="Line 173"/>
          <p:cNvSpPr/>
          <p:nvPr/>
        </p:nvSpPr>
        <p:spPr>
          <a:xfrm flipH="1">
            <a:off x="3403080" y="-9720"/>
            <a:ext cx="10080" cy="68677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98" name="Group 174"/>
          <p:cNvGrpSpPr/>
          <p:nvPr/>
        </p:nvGrpSpPr>
        <p:grpSpPr>
          <a:xfrm>
            <a:off x="2616840" y="993960"/>
            <a:ext cx="192240" cy="172080"/>
            <a:chOff x="2616840" y="993960"/>
            <a:chExt cx="192240" cy="172080"/>
          </a:xfrm>
        </p:grpSpPr>
        <p:sp>
          <p:nvSpPr>
            <p:cNvPr id="399" name="CustomShape 175"/>
            <p:cNvSpPr/>
            <p:nvPr/>
          </p:nvSpPr>
          <p:spPr>
            <a:xfrm>
              <a:off x="2658240" y="1023840"/>
              <a:ext cx="123840" cy="11124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400" name="Line 176"/>
            <p:cNvSpPr/>
            <p:nvPr/>
          </p:nvSpPr>
          <p:spPr>
            <a:xfrm flipH="1">
              <a:off x="2616840" y="1079640"/>
              <a:ext cx="192240" cy="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01" name="Line 177"/>
            <p:cNvSpPr/>
            <p:nvPr/>
          </p:nvSpPr>
          <p:spPr>
            <a:xfrm flipV="1">
              <a:off x="2720880" y="993960"/>
              <a:ext cx="0" cy="17208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402" name="Group 178"/>
          <p:cNvGrpSpPr/>
          <p:nvPr/>
        </p:nvGrpSpPr>
        <p:grpSpPr>
          <a:xfrm>
            <a:off x="2616840" y="674280"/>
            <a:ext cx="192240" cy="171720"/>
            <a:chOff x="2616840" y="674280"/>
            <a:chExt cx="192240" cy="171720"/>
          </a:xfrm>
        </p:grpSpPr>
        <p:sp>
          <p:nvSpPr>
            <p:cNvPr id="403" name="CustomShape 179"/>
            <p:cNvSpPr/>
            <p:nvPr/>
          </p:nvSpPr>
          <p:spPr>
            <a:xfrm>
              <a:off x="2658240" y="703800"/>
              <a:ext cx="123840" cy="11124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404" name="Line 180"/>
            <p:cNvSpPr/>
            <p:nvPr/>
          </p:nvSpPr>
          <p:spPr>
            <a:xfrm flipH="1">
              <a:off x="2616840" y="759600"/>
              <a:ext cx="192240" cy="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05" name="Line 181"/>
            <p:cNvSpPr/>
            <p:nvPr/>
          </p:nvSpPr>
          <p:spPr>
            <a:xfrm flipV="1">
              <a:off x="2720880" y="674280"/>
              <a:ext cx="0" cy="17172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406" name="Group 182"/>
          <p:cNvGrpSpPr/>
          <p:nvPr/>
        </p:nvGrpSpPr>
        <p:grpSpPr>
          <a:xfrm>
            <a:off x="2786040" y="2479320"/>
            <a:ext cx="192240" cy="172080"/>
            <a:chOff x="2786040" y="2479320"/>
            <a:chExt cx="192240" cy="172080"/>
          </a:xfrm>
        </p:grpSpPr>
        <p:sp>
          <p:nvSpPr>
            <p:cNvPr id="407" name="CustomShape 183"/>
            <p:cNvSpPr/>
            <p:nvPr/>
          </p:nvSpPr>
          <p:spPr>
            <a:xfrm>
              <a:off x="2827440" y="2508840"/>
              <a:ext cx="123840" cy="11124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408" name="Line 184"/>
            <p:cNvSpPr/>
            <p:nvPr/>
          </p:nvSpPr>
          <p:spPr>
            <a:xfrm flipH="1">
              <a:off x="2786040" y="2565000"/>
              <a:ext cx="192240" cy="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09" name="Line 185"/>
            <p:cNvSpPr/>
            <p:nvPr/>
          </p:nvSpPr>
          <p:spPr>
            <a:xfrm flipV="1">
              <a:off x="2890440" y="2479320"/>
              <a:ext cx="0" cy="17208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410" name="Group 186"/>
          <p:cNvGrpSpPr/>
          <p:nvPr/>
        </p:nvGrpSpPr>
        <p:grpSpPr>
          <a:xfrm>
            <a:off x="2616840" y="1667880"/>
            <a:ext cx="192240" cy="172080"/>
            <a:chOff x="2616840" y="1667880"/>
            <a:chExt cx="192240" cy="172080"/>
          </a:xfrm>
        </p:grpSpPr>
        <p:sp>
          <p:nvSpPr>
            <p:cNvPr id="411" name="CustomShape 187"/>
            <p:cNvSpPr/>
            <p:nvPr/>
          </p:nvSpPr>
          <p:spPr>
            <a:xfrm>
              <a:off x="2658240" y="1697400"/>
              <a:ext cx="123840" cy="11124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412" name="Line 188"/>
            <p:cNvSpPr/>
            <p:nvPr/>
          </p:nvSpPr>
          <p:spPr>
            <a:xfrm flipH="1">
              <a:off x="2616840" y="1753560"/>
              <a:ext cx="192240" cy="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13" name="Line 189"/>
            <p:cNvSpPr/>
            <p:nvPr/>
          </p:nvSpPr>
          <p:spPr>
            <a:xfrm flipV="1">
              <a:off x="2720880" y="1667880"/>
              <a:ext cx="0" cy="17208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414" name="Group 190"/>
          <p:cNvGrpSpPr/>
          <p:nvPr/>
        </p:nvGrpSpPr>
        <p:grpSpPr>
          <a:xfrm>
            <a:off x="2616840" y="1996200"/>
            <a:ext cx="192240" cy="171720"/>
            <a:chOff x="2616840" y="1996200"/>
            <a:chExt cx="192240" cy="171720"/>
          </a:xfrm>
        </p:grpSpPr>
        <p:sp>
          <p:nvSpPr>
            <p:cNvPr id="415" name="CustomShape 191"/>
            <p:cNvSpPr/>
            <p:nvPr/>
          </p:nvSpPr>
          <p:spPr>
            <a:xfrm>
              <a:off x="2658240" y="2025720"/>
              <a:ext cx="123840" cy="11124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416" name="Line 192"/>
            <p:cNvSpPr/>
            <p:nvPr/>
          </p:nvSpPr>
          <p:spPr>
            <a:xfrm flipH="1">
              <a:off x="2616840" y="2081520"/>
              <a:ext cx="192240" cy="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17" name="Line 193"/>
            <p:cNvSpPr/>
            <p:nvPr/>
          </p:nvSpPr>
          <p:spPr>
            <a:xfrm flipV="1">
              <a:off x="2720880" y="1996200"/>
              <a:ext cx="0" cy="17172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418" name="Group 194"/>
          <p:cNvGrpSpPr/>
          <p:nvPr/>
        </p:nvGrpSpPr>
        <p:grpSpPr>
          <a:xfrm>
            <a:off x="1861920" y="1033200"/>
            <a:ext cx="45720" cy="109080"/>
            <a:chOff x="1861920" y="1033200"/>
            <a:chExt cx="45720" cy="109080"/>
          </a:xfrm>
        </p:grpSpPr>
        <p:sp>
          <p:nvSpPr>
            <p:cNvPr id="419" name="CustomShape 195"/>
            <p:cNvSpPr/>
            <p:nvPr/>
          </p:nvSpPr>
          <p:spPr>
            <a:xfrm>
              <a:off x="1861920" y="1103400"/>
              <a:ext cx="39600" cy="38880"/>
            </a:xfrm>
            <a:prstGeom prst="ellipse">
              <a:avLst/>
            </a:prstGeom>
            <a:ln w="936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420" name="Line 196"/>
            <p:cNvSpPr/>
            <p:nvPr/>
          </p:nvSpPr>
          <p:spPr>
            <a:xfrm flipV="1">
              <a:off x="1879560" y="1033200"/>
              <a:ext cx="0" cy="70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21" name="CustomShape 197"/>
            <p:cNvSpPr/>
            <p:nvPr/>
          </p:nvSpPr>
          <p:spPr>
            <a:xfrm rot="5400000">
              <a:off x="1878120" y="1036080"/>
              <a:ext cx="32400" cy="26640"/>
            </a:xfrm>
            <a:prstGeom prst="triangle">
              <a:avLst>
                <a:gd name="adj" fmla="val 50000"/>
              </a:avLst>
            </a:prstGeom>
            <a:ln w="936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422" name="Group 198"/>
          <p:cNvGrpSpPr/>
          <p:nvPr/>
        </p:nvGrpSpPr>
        <p:grpSpPr>
          <a:xfrm>
            <a:off x="1760400" y="1537920"/>
            <a:ext cx="1299600" cy="257400"/>
            <a:chOff x="1760400" y="1537920"/>
            <a:chExt cx="1299600" cy="257400"/>
          </a:xfrm>
        </p:grpSpPr>
        <p:grpSp>
          <p:nvGrpSpPr>
            <p:cNvPr id="423" name="Group 199"/>
            <p:cNvGrpSpPr/>
            <p:nvPr/>
          </p:nvGrpSpPr>
          <p:grpSpPr>
            <a:xfrm>
              <a:off x="1760400" y="1537920"/>
              <a:ext cx="1299600" cy="257400"/>
              <a:chOff x="1760400" y="1537920"/>
              <a:chExt cx="1299600" cy="257400"/>
            </a:xfrm>
          </p:grpSpPr>
          <p:sp>
            <p:nvSpPr>
              <p:cNvPr id="424" name="CustomShape 200"/>
              <p:cNvSpPr/>
              <p:nvPr/>
            </p:nvSpPr>
            <p:spPr>
              <a:xfrm>
                <a:off x="1760400" y="1541160"/>
                <a:ext cx="1299600" cy="247680"/>
              </a:xfrm>
              <a:prstGeom prst="rect">
                <a:avLst/>
              </a:prstGeom>
              <a:ln>
                <a:prstDash val="sysDot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425" name="CustomShape 201"/>
              <p:cNvSpPr/>
              <p:nvPr/>
            </p:nvSpPr>
            <p:spPr>
              <a:xfrm>
                <a:off x="1873800" y="1537920"/>
                <a:ext cx="955080" cy="257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0" lang="de-DE" sz="11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Green</a:t>
                </a:r>
                <a:endParaRPr b="0" lang="en-US" sz="1100" spc="-1" strike="noStrike">
                  <a:latin typeface="Arial"/>
                </a:endParaRPr>
              </a:p>
            </p:txBody>
          </p:sp>
        </p:grpSp>
        <p:grpSp>
          <p:nvGrpSpPr>
            <p:cNvPr id="426" name="Group 202"/>
            <p:cNvGrpSpPr/>
            <p:nvPr/>
          </p:nvGrpSpPr>
          <p:grpSpPr>
            <a:xfrm>
              <a:off x="1854000" y="1610640"/>
              <a:ext cx="45720" cy="110160"/>
              <a:chOff x="1854000" y="1610640"/>
              <a:chExt cx="45720" cy="110160"/>
            </a:xfrm>
          </p:grpSpPr>
          <p:sp>
            <p:nvSpPr>
              <p:cNvPr id="427" name="CustomShape 203"/>
              <p:cNvSpPr/>
              <p:nvPr/>
            </p:nvSpPr>
            <p:spPr>
              <a:xfrm>
                <a:off x="1854000" y="1681920"/>
                <a:ext cx="39600" cy="38880"/>
              </a:xfrm>
              <a:prstGeom prst="ellipse">
                <a:avLst/>
              </a:prstGeom>
              <a:ln w="9360">
                <a:solidFill>
                  <a:srgbClr val="84b86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428" name="Line 204"/>
              <p:cNvSpPr/>
              <p:nvPr/>
            </p:nvSpPr>
            <p:spPr>
              <a:xfrm flipV="1">
                <a:off x="1871640" y="1610640"/>
                <a:ext cx="0" cy="70200"/>
              </a:xfrm>
              <a:prstGeom prst="line">
                <a:avLst/>
              </a:prstGeom>
              <a:ln>
                <a:solidFill>
                  <a:srgbClr val="84b86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429" name="CustomShape 205"/>
              <p:cNvSpPr/>
              <p:nvPr/>
            </p:nvSpPr>
            <p:spPr>
              <a:xfrm rot="5400000">
                <a:off x="1870200" y="1614600"/>
                <a:ext cx="32400" cy="26640"/>
              </a:xfrm>
              <a:prstGeom prst="triangle">
                <a:avLst>
                  <a:gd name="adj" fmla="val 50000"/>
                </a:avLst>
              </a:prstGeom>
              <a:ln w="9360">
                <a:solidFill>
                  <a:srgbClr val="84b86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</p:grpSp>
      </p:grpSp>
      <p:grpSp>
        <p:nvGrpSpPr>
          <p:cNvPr id="430" name="Group 206"/>
          <p:cNvGrpSpPr/>
          <p:nvPr/>
        </p:nvGrpSpPr>
        <p:grpSpPr>
          <a:xfrm>
            <a:off x="1760400" y="1768320"/>
            <a:ext cx="1299600" cy="263160"/>
            <a:chOff x="1760400" y="1768320"/>
            <a:chExt cx="1299600" cy="263160"/>
          </a:xfrm>
        </p:grpSpPr>
        <p:grpSp>
          <p:nvGrpSpPr>
            <p:cNvPr id="431" name="Group 207"/>
            <p:cNvGrpSpPr/>
            <p:nvPr/>
          </p:nvGrpSpPr>
          <p:grpSpPr>
            <a:xfrm>
              <a:off x="1760400" y="1774080"/>
              <a:ext cx="1299600" cy="257400"/>
              <a:chOff x="1760400" y="1774080"/>
              <a:chExt cx="1299600" cy="257400"/>
            </a:xfrm>
          </p:grpSpPr>
          <p:sp>
            <p:nvSpPr>
              <p:cNvPr id="432" name="CustomShape 208"/>
              <p:cNvSpPr/>
              <p:nvPr/>
            </p:nvSpPr>
            <p:spPr>
              <a:xfrm>
                <a:off x="1760400" y="1777320"/>
                <a:ext cx="1299600" cy="247680"/>
              </a:xfrm>
              <a:prstGeom prst="rect">
                <a:avLst/>
              </a:prstGeom>
              <a:ln>
                <a:prstDash val="sysDot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433" name="CustomShape 209"/>
              <p:cNvSpPr/>
              <p:nvPr/>
            </p:nvSpPr>
            <p:spPr>
              <a:xfrm>
                <a:off x="1873800" y="1774080"/>
                <a:ext cx="955080" cy="257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0" lang="de-DE" sz="11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New Mark</a:t>
                </a:r>
                <a:endParaRPr b="0" lang="en-US" sz="1100" spc="-1" strike="noStrike">
                  <a:latin typeface="Arial"/>
                </a:endParaRPr>
              </a:p>
            </p:txBody>
          </p:sp>
        </p:grpSp>
        <p:sp>
          <p:nvSpPr>
            <p:cNvPr id="434" name="CustomShape 210"/>
            <p:cNvSpPr/>
            <p:nvPr/>
          </p:nvSpPr>
          <p:spPr>
            <a:xfrm>
              <a:off x="1774080" y="1768320"/>
              <a:ext cx="198360" cy="257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de-DE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+</a:t>
              </a:r>
              <a:endParaRPr b="0" lang="en-US" sz="1100" spc="-1" strike="noStrike">
                <a:latin typeface="Arial"/>
              </a:endParaRPr>
            </a:p>
          </p:txBody>
        </p:sp>
      </p:grpSp>
      <p:grpSp>
        <p:nvGrpSpPr>
          <p:cNvPr id="435" name="Group 211"/>
          <p:cNvGrpSpPr/>
          <p:nvPr/>
        </p:nvGrpSpPr>
        <p:grpSpPr>
          <a:xfrm>
            <a:off x="2828520" y="1572120"/>
            <a:ext cx="192240" cy="172080"/>
            <a:chOff x="2828520" y="1572120"/>
            <a:chExt cx="192240" cy="172080"/>
          </a:xfrm>
        </p:grpSpPr>
        <p:sp>
          <p:nvSpPr>
            <p:cNvPr id="436" name="CustomShape 212"/>
            <p:cNvSpPr/>
            <p:nvPr/>
          </p:nvSpPr>
          <p:spPr>
            <a:xfrm>
              <a:off x="2869920" y="1601640"/>
              <a:ext cx="123840" cy="11124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437" name="Line 213"/>
            <p:cNvSpPr/>
            <p:nvPr/>
          </p:nvSpPr>
          <p:spPr>
            <a:xfrm flipH="1">
              <a:off x="2828520" y="1657800"/>
              <a:ext cx="192240" cy="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38" name="Line 214"/>
            <p:cNvSpPr/>
            <p:nvPr/>
          </p:nvSpPr>
          <p:spPr>
            <a:xfrm flipV="1">
              <a:off x="2932560" y="1572120"/>
              <a:ext cx="0" cy="17208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sp>
        <p:nvSpPr>
          <p:cNvPr id="439" name="CustomShape 215"/>
          <p:cNvSpPr/>
          <p:nvPr/>
        </p:nvSpPr>
        <p:spPr>
          <a:xfrm>
            <a:off x="5345640" y="2957760"/>
            <a:ext cx="955080" cy="25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0" lang="de-DE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Blue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440" name="Group 216"/>
          <p:cNvGrpSpPr/>
          <p:nvPr/>
        </p:nvGrpSpPr>
        <p:grpSpPr>
          <a:xfrm>
            <a:off x="5342760" y="3030120"/>
            <a:ext cx="45720" cy="109080"/>
            <a:chOff x="5342760" y="3030120"/>
            <a:chExt cx="45720" cy="109080"/>
          </a:xfrm>
        </p:grpSpPr>
        <p:sp>
          <p:nvSpPr>
            <p:cNvPr id="441" name="CustomShape 217"/>
            <p:cNvSpPr/>
            <p:nvPr/>
          </p:nvSpPr>
          <p:spPr>
            <a:xfrm>
              <a:off x="5342760" y="3100320"/>
              <a:ext cx="39600" cy="38880"/>
            </a:xfrm>
            <a:prstGeom prst="ellipse">
              <a:avLst/>
            </a:prstGeom>
            <a:ln w="9360">
              <a:solidFill>
                <a:srgbClr val="5e85c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442" name="Line 218"/>
            <p:cNvSpPr/>
            <p:nvPr/>
          </p:nvSpPr>
          <p:spPr>
            <a:xfrm flipV="1">
              <a:off x="5360400" y="3030120"/>
              <a:ext cx="0" cy="70200"/>
            </a:xfrm>
            <a:prstGeom prst="line">
              <a:avLst/>
            </a:prstGeom>
            <a:ln>
              <a:solidFill>
                <a:srgbClr val="5e85cc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43" name="CustomShape 219"/>
            <p:cNvSpPr/>
            <p:nvPr/>
          </p:nvSpPr>
          <p:spPr>
            <a:xfrm rot="5400000">
              <a:off x="5358960" y="3033000"/>
              <a:ext cx="32400" cy="26640"/>
            </a:xfrm>
            <a:prstGeom prst="triangle">
              <a:avLst>
                <a:gd name="adj" fmla="val 50000"/>
              </a:avLst>
            </a:prstGeom>
            <a:ln w="9360">
              <a:solidFill>
                <a:srgbClr val="5e85c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sp>
        <p:nvSpPr>
          <p:cNvPr id="444" name="CustomShape 220"/>
          <p:cNvSpPr/>
          <p:nvPr/>
        </p:nvSpPr>
        <p:spPr>
          <a:xfrm>
            <a:off x="6299280" y="2956320"/>
            <a:ext cx="240480" cy="2523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445" name="CustomShape 221"/>
          <p:cNvSpPr/>
          <p:nvPr/>
        </p:nvSpPr>
        <p:spPr>
          <a:xfrm rot="3066600">
            <a:off x="6292800" y="2876040"/>
            <a:ext cx="247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446" name="Group 222"/>
          <p:cNvGrpSpPr/>
          <p:nvPr/>
        </p:nvGrpSpPr>
        <p:grpSpPr>
          <a:xfrm>
            <a:off x="8462160" y="5751720"/>
            <a:ext cx="192600" cy="463680"/>
            <a:chOff x="8462160" y="5751720"/>
            <a:chExt cx="192600" cy="463680"/>
          </a:xfrm>
        </p:grpSpPr>
        <p:sp>
          <p:nvSpPr>
            <p:cNvPr id="447" name="CustomShape 223"/>
            <p:cNvSpPr/>
            <p:nvPr/>
          </p:nvSpPr>
          <p:spPr>
            <a:xfrm>
              <a:off x="8462160" y="6048000"/>
              <a:ext cx="170640" cy="1674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448" name="Line 224"/>
            <p:cNvSpPr/>
            <p:nvPr/>
          </p:nvSpPr>
          <p:spPr>
            <a:xfrm flipV="1">
              <a:off x="8537760" y="5751720"/>
              <a:ext cx="0" cy="29556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49" name="CustomShape 225"/>
            <p:cNvSpPr/>
            <p:nvPr/>
          </p:nvSpPr>
          <p:spPr>
            <a:xfrm rot="5400000">
              <a:off x="8526600" y="5763600"/>
              <a:ext cx="140040" cy="115920"/>
            </a:xfrm>
            <a:prstGeom prst="triangle">
              <a:avLst>
                <a:gd name="adj" fmla="val 50000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sp>
        <p:nvSpPr>
          <p:cNvPr id="450" name="Line 226"/>
          <p:cNvSpPr/>
          <p:nvPr/>
        </p:nvSpPr>
        <p:spPr>
          <a:xfrm>
            <a:off x="8633880" y="6131880"/>
            <a:ext cx="1276560" cy="0"/>
          </a:xfrm>
          <a:prstGeom prst="line">
            <a:avLst/>
          </a:prstGeom>
          <a:ln w="126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51" name="Group 227"/>
          <p:cNvGrpSpPr/>
          <p:nvPr/>
        </p:nvGrpSpPr>
        <p:grpSpPr>
          <a:xfrm>
            <a:off x="9302400" y="1872720"/>
            <a:ext cx="192600" cy="462960"/>
            <a:chOff x="9302400" y="1872720"/>
            <a:chExt cx="192600" cy="462960"/>
          </a:xfrm>
        </p:grpSpPr>
        <p:sp>
          <p:nvSpPr>
            <p:cNvPr id="452" name="CustomShape 228"/>
            <p:cNvSpPr/>
            <p:nvPr/>
          </p:nvSpPr>
          <p:spPr>
            <a:xfrm>
              <a:off x="9302400" y="2168280"/>
              <a:ext cx="170640" cy="1674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453" name="Line 229"/>
            <p:cNvSpPr/>
            <p:nvPr/>
          </p:nvSpPr>
          <p:spPr>
            <a:xfrm flipV="1">
              <a:off x="9378000" y="1872720"/>
              <a:ext cx="0" cy="295560"/>
            </a:xfrm>
            <a:prstGeom prst="line">
              <a:avLst/>
            </a:prstGeom>
            <a:ln w="126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54" name="CustomShape 230"/>
            <p:cNvSpPr/>
            <p:nvPr/>
          </p:nvSpPr>
          <p:spPr>
            <a:xfrm rot="5400000">
              <a:off x="9366840" y="1884600"/>
              <a:ext cx="140040" cy="115920"/>
            </a:xfrm>
            <a:prstGeom prst="triangle">
              <a:avLst>
                <a:gd name="adj" fmla="val 50000"/>
              </a:avLst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455" name="Group 231"/>
          <p:cNvGrpSpPr/>
          <p:nvPr/>
        </p:nvGrpSpPr>
        <p:grpSpPr>
          <a:xfrm>
            <a:off x="8746560" y="4090320"/>
            <a:ext cx="192600" cy="463320"/>
            <a:chOff x="8746560" y="4090320"/>
            <a:chExt cx="192600" cy="463320"/>
          </a:xfrm>
        </p:grpSpPr>
        <p:sp>
          <p:nvSpPr>
            <p:cNvPr id="456" name="CustomShape 232"/>
            <p:cNvSpPr/>
            <p:nvPr/>
          </p:nvSpPr>
          <p:spPr>
            <a:xfrm>
              <a:off x="8746560" y="4386240"/>
              <a:ext cx="170640" cy="167400"/>
            </a:xfrm>
            <a:prstGeom prst="ellips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457" name="Line 233"/>
            <p:cNvSpPr/>
            <p:nvPr/>
          </p:nvSpPr>
          <p:spPr>
            <a:xfrm flipV="1">
              <a:off x="8822160" y="4090320"/>
              <a:ext cx="0" cy="295560"/>
            </a:xfrm>
            <a:prstGeom prst="line">
              <a:avLst/>
            </a:prstGeom>
            <a:ln w="1260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58" name="CustomShape 234"/>
            <p:cNvSpPr/>
            <p:nvPr/>
          </p:nvSpPr>
          <p:spPr>
            <a:xfrm rot="5400000">
              <a:off x="8811000" y="4102560"/>
              <a:ext cx="140040" cy="115920"/>
            </a:xfrm>
            <a:prstGeom prst="triangle">
              <a:avLst>
                <a:gd name="adj" fmla="val 50000"/>
              </a:avLst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459" name="Group 235"/>
          <p:cNvGrpSpPr/>
          <p:nvPr/>
        </p:nvGrpSpPr>
        <p:grpSpPr>
          <a:xfrm>
            <a:off x="9604440" y="4090320"/>
            <a:ext cx="192600" cy="463320"/>
            <a:chOff x="9604440" y="4090320"/>
            <a:chExt cx="192600" cy="463320"/>
          </a:xfrm>
        </p:grpSpPr>
        <p:sp>
          <p:nvSpPr>
            <p:cNvPr id="460" name="CustomShape 236"/>
            <p:cNvSpPr/>
            <p:nvPr/>
          </p:nvSpPr>
          <p:spPr>
            <a:xfrm>
              <a:off x="9604440" y="4386240"/>
              <a:ext cx="170640" cy="167400"/>
            </a:xfrm>
            <a:prstGeom prst="ellips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461" name="Line 237"/>
            <p:cNvSpPr/>
            <p:nvPr/>
          </p:nvSpPr>
          <p:spPr>
            <a:xfrm flipV="1">
              <a:off x="9680040" y="4090320"/>
              <a:ext cx="0" cy="295560"/>
            </a:xfrm>
            <a:prstGeom prst="line">
              <a:avLst/>
            </a:prstGeom>
            <a:ln w="1260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62" name="CustomShape 238"/>
            <p:cNvSpPr/>
            <p:nvPr/>
          </p:nvSpPr>
          <p:spPr>
            <a:xfrm rot="5400000">
              <a:off x="9668880" y="4102560"/>
              <a:ext cx="140040" cy="115920"/>
            </a:xfrm>
            <a:prstGeom prst="triangle">
              <a:avLst>
                <a:gd name="adj" fmla="val 50000"/>
              </a:avLst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sp>
        <p:nvSpPr>
          <p:cNvPr id="463" name="CustomShape 239"/>
          <p:cNvSpPr/>
          <p:nvPr/>
        </p:nvSpPr>
        <p:spPr>
          <a:xfrm>
            <a:off x="11687400" y="2228760"/>
            <a:ext cx="1915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4" name="CustomShape 240"/>
          <p:cNvSpPr/>
          <p:nvPr/>
        </p:nvSpPr>
        <p:spPr>
          <a:xfrm>
            <a:off x="9729720" y="4395240"/>
            <a:ext cx="5065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4P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5" name="CustomShape 241"/>
          <p:cNvSpPr/>
          <p:nvPr/>
        </p:nvSpPr>
        <p:spPr>
          <a:xfrm>
            <a:off x="8822160" y="4395240"/>
            <a:ext cx="5065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4S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466" name="Group 242"/>
          <p:cNvGrpSpPr/>
          <p:nvPr/>
        </p:nvGrpSpPr>
        <p:grpSpPr>
          <a:xfrm>
            <a:off x="11900520" y="1936080"/>
            <a:ext cx="192240" cy="463320"/>
            <a:chOff x="11900520" y="1936080"/>
            <a:chExt cx="192240" cy="463320"/>
          </a:xfrm>
        </p:grpSpPr>
        <p:sp>
          <p:nvSpPr>
            <p:cNvPr id="467" name="CustomShape 243"/>
            <p:cNvSpPr/>
            <p:nvPr/>
          </p:nvSpPr>
          <p:spPr>
            <a:xfrm>
              <a:off x="11900520" y="2232000"/>
              <a:ext cx="170640" cy="167400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468" name="Line 244"/>
            <p:cNvSpPr/>
            <p:nvPr/>
          </p:nvSpPr>
          <p:spPr>
            <a:xfrm flipV="1">
              <a:off x="11975760" y="1936080"/>
              <a:ext cx="0" cy="295560"/>
            </a:xfrm>
            <a:prstGeom prst="line">
              <a:avLst/>
            </a:prstGeom>
            <a:ln w="12600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69" name="CustomShape 245"/>
            <p:cNvSpPr/>
            <p:nvPr/>
          </p:nvSpPr>
          <p:spPr>
            <a:xfrm rot="5400000">
              <a:off x="11964600" y="1948320"/>
              <a:ext cx="140040" cy="115920"/>
            </a:xfrm>
            <a:prstGeom prst="triangle">
              <a:avLst>
                <a:gd name="adj" fmla="val 50000"/>
              </a:avLst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sp>
        <p:nvSpPr>
          <p:cNvPr id="470" name="CustomShape 246"/>
          <p:cNvSpPr/>
          <p:nvPr/>
        </p:nvSpPr>
        <p:spPr>
          <a:xfrm>
            <a:off x="8283960" y="6202440"/>
            <a:ext cx="10447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Pin End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1" name="CustomShape 247"/>
          <p:cNvSpPr/>
          <p:nvPr/>
        </p:nvSpPr>
        <p:spPr>
          <a:xfrm>
            <a:off x="8658360" y="1987200"/>
            <a:ext cx="918360" cy="4557240"/>
          </a:xfrm>
          <a:custGeom>
            <a:avLst/>
            <a:gdLst/>
            <a:ahLst/>
            <a:rect l="l" t="t" r="r" b="b"/>
            <a:pathLst>
              <a:path w="919454" h="4558224">
                <a:moveTo>
                  <a:pt x="664398" y="4558224"/>
                </a:moveTo>
                <a:cubicBezTo>
                  <a:pt x="804098" y="2810069"/>
                  <a:pt x="943798" y="1061914"/>
                  <a:pt x="915858" y="374844"/>
                </a:cubicBezTo>
                <a:cubicBezTo>
                  <a:pt x="887918" y="-312226"/>
                  <a:pt x="649158" y="90364"/>
                  <a:pt x="496758" y="435804"/>
                </a:cubicBezTo>
                <a:cubicBezTo>
                  <a:pt x="344358" y="781244"/>
                  <a:pt x="25588" y="2096964"/>
                  <a:pt x="1458" y="2447484"/>
                </a:cubicBezTo>
                <a:cubicBezTo>
                  <a:pt x="-22672" y="2798004"/>
                  <a:pt x="259268" y="2878014"/>
                  <a:pt x="351978" y="2538924"/>
                </a:cubicBezTo>
                <a:cubicBezTo>
                  <a:pt x="444688" y="2199834"/>
                  <a:pt x="471358" y="759654"/>
                  <a:pt x="557718" y="412944"/>
                </a:cubicBezTo>
                <a:cubicBezTo>
                  <a:pt x="644078" y="66234"/>
                  <a:pt x="873948" y="-225866"/>
                  <a:pt x="870138" y="458664"/>
                </a:cubicBezTo>
                <a:cubicBezTo>
                  <a:pt x="866328" y="1143194"/>
                  <a:pt x="608518" y="3855914"/>
                  <a:pt x="534858" y="4520124"/>
                </a:cubicBezTo>
              </a:path>
            </a:pathLst>
          </a:cu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72" name="Group 248"/>
          <p:cNvGrpSpPr/>
          <p:nvPr/>
        </p:nvGrpSpPr>
        <p:grpSpPr>
          <a:xfrm>
            <a:off x="9910440" y="5923440"/>
            <a:ext cx="191520" cy="416160"/>
            <a:chOff x="9910440" y="5923440"/>
            <a:chExt cx="191520" cy="416160"/>
          </a:xfrm>
        </p:grpSpPr>
        <p:sp>
          <p:nvSpPr>
            <p:cNvPr id="473" name="CustomShape 249"/>
            <p:cNvSpPr/>
            <p:nvPr/>
          </p:nvSpPr>
          <p:spPr>
            <a:xfrm>
              <a:off x="9910440" y="5923440"/>
              <a:ext cx="191520" cy="416160"/>
            </a:xfrm>
            <a:prstGeom prst="snip2SameRect">
              <a:avLst>
                <a:gd name="adj1" fmla="val 50000"/>
                <a:gd name="adj2" fmla="val 0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474" name="CustomShape 250"/>
            <p:cNvSpPr/>
            <p:nvPr/>
          </p:nvSpPr>
          <p:spPr>
            <a:xfrm>
              <a:off x="9985680" y="6124320"/>
              <a:ext cx="44640" cy="44640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</p:grpSp>
      <p:sp>
        <p:nvSpPr>
          <p:cNvPr id="475" name="CustomShape 251"/>
          <p:cNvSpPr/>
          <p:nvPr/>
        </p:nvSpPr>
        <p:spPr>
          <a:xfrm>
            <a:off x="10164600" y="6181200"/>
            <a:ext cx="12927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Start Boat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476" name="Group 252"/>
          <p:cNvGrpSpPr/>
          <p:nvPr/>
        </p:nvGrpSpPr>
        <p:grpSpPr>
          <a:xfrm>
            <a:off x="7650720" y="1845000"/>
            <a:ext cx="192600" cy="463320"/>
            <a:chOff x="7650720" y="1845000"/>
            <a:chExt cx="192600" cy="463320"/>
          </a:xfrm>
        </p:grpSpPr>
        <p:sp>
          <p:nvSpPr>
            <p:cNvPr id="477" name="CustomShape 253"/>
            <p:cNvSpPr/>
            <p:nvPr/>
          </p:nvSpPr>
          <p:spPr>
            <a:xfrm>
              <a:off x="7650720" y="2140920"/>
              <a:ext cx="170640" cy="167400"/>
            </a:xfrm>
            <a:prstGeom prst="ellips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478" name="Line 254"/>
            <p:cNvSpPr/>
            <p:nvPr/>
          </p:nvSpPr>
          <p:spPr>
            <a:xfrm flipV="1">
              <a:off x="7726320" y="1845000"/>
              <a:ext cx="0" cy="295560"/>
            </a:xfrm>
            <a:prstGeom prst="line">
              <a:avLst/>
            </a:prstGeom>
            <a:ln w="126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79" name="CustomShape 255"/>
            <p:cNvSpPr/>
            <p:nvPr/>
          </p:nvSpPr>
          <p:spPr>
            <a:xfrm rot="5400000">
              <a:off x="7715160" y="1857240"/>
              <a:ext cx="140040" cy="115920"/>
            </a:xfrm>
            <a:prstGeom prst="triangle">
              <a:avLst>
                <a:gd name="adj" fmla="val 50000"/>
              </a:avLst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sp>
        <p:nvSpPr>
          <p:cNvPr id="480" name="CustomShape 256"/>
          <p:cNvSpPr/>
          <p:nvPr/>
        </p:nvSpPr>
        <p:spPr>
          <a:xfrm>
            <a:off x="9262800" y="2031840"/>
            <a:ext cx="2952720" cy="4424040"/>
          </a:xfrm>
          <a:custGeom>
            <a:avLst/>
            <a:gdLst/>
            <a:ahLst/>
            <a:rect l="l" t="t" r="r" b="b"/>
            <a:pathLst>
              <a:path w="2953733" h="4425010">
                <a:moveTo>
                  <a:pt x="162034" y="4425010"/>
                </a:moveTo>
                <a:cubicBezTo>
                  <a:pt x="1289660" y="2822136"/>
                  <a:pt x="2417286" y="1219263"/>
                  <a:pt x="2792939" y="518758"/>
                </a:cubicBezTo>
                <a:cubicBezTo>
                  <a:pt x="3168592" y="-181747"/>
                  <a:pt x="2821013" y="-57421"/>
                  <a:pt x="2415950" y="221979"/>
                </a:cubicBezTo>
                <a:cubicBezTo>
                  <a:pt x="2010887" y="501379"/>
                  <a:pt x="655328" y="1823516"/>
                  <a:pt x="362560" y="2195158"/>
                </a:cubicBezTo>
                <a:cubicBezTo>
                  <a:pt x="69792" y="2566800"/>
                  <a:pt x="262297" y="2737915"/>
                  <a:pt x="659339" y="2451831"/>
                </a:cubicBezTo>
                <a:cubicBezTo>
                  <a:pt x="1056381" y="2165747"/>
                  <a:pt x="2442687" y="838262"/>
                  <a:pt x="2744813" y="478652"/>
                </a:cubicBezTo>
                <a:cubicBezTo>
                  <a:pt x="3046939" y="119041"/>
                  <a:pt x="2882508" y="-17316"/>
                  <a:pt x="2472097" y="294168"/>
                </a:cubicBezTo>
                <a:cubicBezTo>
                  <a:pt x="2061686" y="605652"/>
                  <a:pt x="690087" y="1672453"/>
                  <a:pt x="282350" y="2347558"/>
                </a:cubicBezTo>
                <a:cubicBezTo>
                  <a:pt x="-125387" y="3022663"/>
                  <a:pt x="29687" y="4229832"/>
                  <a:pt x="25676" y="4344800"/>
                </a:cubicBezTo>
              </a:path>
            </a:pathLst>
          </a:cu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1" name="CustomShape 257"/>
          <p:cNvSpPr/>
          <p:nvPr/>
        </p:nvSpPr>
        <p:spPr>
          <a:xfrm>
            <a:off x="2598480" y="4488840"/>
            <a:ext cx="2309040" cy="55512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de-DE" sz="1100" spc="-1" strike="noStrike">
                <a:solidFill>
                  <a:srgbClr val="ffffff"/>
                </a:solidFill>
                <a:latin typeface="Calibri"/>
                <a:ea typeface="DejaVu Sans"/>
              </a:rPr>
              <a:t>The blue mark is now available as a spare mark and can be removed if not needed.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82" name="Line 258"/>
          <p:cNvSpPr/>
          <p:nvPr/>
        </p:nvSpPr>
        <p:spPr>
          <a:xfrm flipV="1">
            <a:off x="3753360" y="3085200"/>
            <a:ext cx="1478520" cy="1403280"/>
          </a:xfrm>
          <a:prstGeom prst="line">
            <a:avLst/>
          </a:prstGeom>
          <a:ln w="12600">
            <a:solidFill>
              <a:srgbClr val="a1a1a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483" name="CustomShape 259"/>
          <p:cNvSpPr/>
          <p:nvPr/>
        </p:nvSpPr>
        <p:spPr>
          <a:xfrm>
            <a:off x="5232240" y="2961000"/>
            <a:ext cx="1299600" cy="24768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CustomShape 1"/>
          <p:cNvSpPr/>
          <p:nvPr/>
        </p:nvSpPr>
        <p:spPr>
          <a:xfrm>
            <a:off x="3521160" y="80280"/>
            <a:ext cx="3255480" cy="66243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grpSp>
        <p:nvGrpSpPr>
          <p:cNvPr id="485" name="Group 2"/>
          <p:cNvGrpSpPr/>
          <p:nvPr/>
        </p:nvGrpSpPr>
        <p:grpSpPr>
          <a:xfrm>
            <a:off x="5220360" y="555480"/>
            <a:ext cx="1299600" cy="424080"/>
            <a:chOff x="5220360" y="555480"/>
            <a:chExt cx="1299600" cy="424080"/>
          </a:xfrm>
        </p:grpSpPr>
        <p:grpSp>
          <p:nvGrpSpPr>
            <p:cNvPr id="486" name="Group 3"/>
            <p:cNvGrpSpPr/>
            <p:nvPr/>
          </p:nvGrpSpPr>
          <p:grpSpPr>
            <a:xfrm>
              <a:off x="5220360" y="555480"/>
              <a:ext cx="1299600" cy="424080"/>
              <a:chOff x="5220360" y="555480"/>
              <a:chExt cx="1299600" cy="424080"/>
            </a:xfrm>
          </p:grpSpPr>
          <p:grpSp>
            <p:nvGrpSpPr>
              <p:cNvPr id="487" name="Group 4"/>
              <p:cNvGrpSpPr/>
              <p:nvPr/>
            </p:nvGrpSpPr>
            <p:grpSpPr>
              <a:xfrm>
                <a:off x="5220360" y="641520"/>
                <a:ext cx="1299600" cy="248760"/>
                <a:chOff x="5220360" y="641520"/>
                <a:chExt cx="1299600" cy="248760"/>
              </a:xfrm>
            </p:grpSpPr>
            <p:sp>
              <p:nvSpPr>
                <p:cNvPr id="488" name="CustomShape 5"/>
                <p:cNvSpPr/>
                <p:nvPr/>
              </p:nvSpPr>
              <p:spPr>
                <a:xfrm>
                  <a:off x="5220360" y="641520"/>
                  <a:ext cx="1299600" cy="247680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/>
              </p:style>
            </p:sp>
            <p:sp>
              <p:nvSpPr>
                <p:cNvPr id="489" name="Line 6"/>
                <p:cNvSpPr/>
                <p:nvPr/>
              </p:nvSpPr>
              <p:spPr>
                <a:xfrm>
                  <a:off x="6289920" y="641520"/>
                  <a:ext cx="0" cy="24876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/>
              </p:style>
            </p:sp>
            <p:sp>
              <p:nvSpPr>
                <p:cNvPr id="490" name="CustomShape 7"/>
                <p:cNvSpPr/>
                <p:nvPr/>
              </p:nvSpPr>
              <p:spPr>
                <a:xfrm rot="10800000">
                  <a:off x="6330600" y="720000"/>
                  <a:ext cx="151200" cy="97920"/>
                </a:xfrm>
                <a:prstGeom prst="triangle">
                  <a:avLst>
                    <a:gd name="adj" fmla="val 50000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491" name="CustomShape 8"/>
              <p:cNvSpPr/>
              <p:nvPr/>
            </p:nvSpPr>
            <p:spPr>
              <a:xfrm>
                <a:off x="5334120" y="555480"/>
                <a:ext cx="955080" cy="4240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0" lang="de-DE" sz="11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Lieselotte   . </a:t>
                </a:r>
                <a:endParaRPr b="0" lang="en-US" sz="1100" spc="-1" strike="noStrike">
                  <a:latin typeface="Arial"/>
                </a:endParaRPr>
              </a:p>
            </p:txBody>
          </p:sp>
        </p:grpSp>
        <p:grpSp>
          <p:nvGrpSpPr>
            <p:cNvPr id="492" name="Group 9"/>
            <p:cNvGrpSpPr/>
            <p:nvPr/>
          </p:nvGrpSpPr>
          <p:grpSpPr>
            <a:xfrm>
              <a:off x="5311080" y="673200"/>
              <a:ext cx="84600" cy="184680"/>
              <a:chOff x="5311080" y="673200"/>
              <a:chExt cx="84600" cy="184680"/>
            </a:xfrm>
          </p:grpSpPr>
          <p:sp>
            <p:nvSpPr>
              <p:cNvPr id="493" name="CustomShape 10"/>
              <p:cNvSpPr/>
              <p:nvPr/>
            </p:nvSpPr>
            <p:spPr>
              <a:xfrm>
                <a:off x="5311080" y="673200"/>
                <a:ext cx="84600" cy="184680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ln w="936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494" name="CustomShape 11"/>
              <p:cNvSpPr/>
              <p:nvPr/>
            </p:nvSpPr>
            <p:spPr>
              <a:xfrm>
                <a:off x="5344560" y="762480"/>
                <a:ext cx="19440" cy="19440"/>
              </a:xfrm>
              <a:prstGeom prst="ellipse">
                <a:avLst/>
              </a:prstGeom>
              <a:ln w="936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</p:grpSp>
      <p:sp>
        <p:nvSpPr>
          <p:cNvPr id="495" name="CustomShape 12"/>
          <p:cNvSpPr/>
          <p:nvPr/>
        </p:nvSpPr>
        <p:spPr>
          <a:xfrm>
            <a:off x="4182120" y="636840"/>
            <a:ext cx="780120" cy="25236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de-DE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Start Boat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496" name="Group 13"/>
          <p:cNvGrpSpPr/>
          <p:nvPr/>
        </p:nvGrpSpPr>
        <p:grpSpPr>
          <a:xfrm>
            <a:off x="5220360" y="968400"/>
            <a:ext cx="1299600" cy="257400"/>
            <a:chOff x="5220360" y="968400"/>
            <a:chExt cx="1299600" cy="257400"/>
          </a:xfrm>
        </p:grpSpPr>
        <p:grpSp>
          <p:nvGrpSpPr>
            <p:cNvPr id="497" name="Group 14"/>
            <p:cNvGrpSpPr/>
            <p:nvPr/>
          </p:nvGrpSpPr>
          <p:grpSpPr>
            <a:xfrm>
              <a:off x="5220360" y="971640"/>
              <a:ext cx="1299600" cy="248400"/>
              <a:chOff x="5220360" y="971640"/>
              <a:chExt cx="1299600" cy="248400"/>
            </a:xfrm>
          </p:grpSpPr>
          <p:sp>
            <p:nvSpPr>
              <p:cNvPr id="498" name="CustomShape 15"/>
              <p:cNvSpPr/>
              <p:nvPr/>
            </p:nvSpPr>
            <p:spPr>
              <a:xfrm>
                <a:off x="5220360" y="971640"/>
                <a:ext cx="1299600" cy="24768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499" name="Line 16"/>
              <p:cNvSpPr/>
              <p:nvPr/>
            </p:nvSpPr>
            <p:spPr>
              <a:xfrm>
                <a:off x="6289920" y="971640"/>
                <a:ext cx="0" cy="2484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500" name="CustomShape 17"/>
              <p:cNvSpPr/>
              <p:nvPr/>
            </p:nvSpPr>
            <p:spPr>
              <a:xfrm rot="10800000">
                <a:off x="6330600" y="1050120"/>
                <a:ext cx="151200" cy="97920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501" name="CustomShape 18"/>
            <p:cNvSpPr/>
            <p:nvPr/>
          </p:nvSpPr>
          <p:spPr>
            <a:xfrm>
              <a:off x="5334120" y="968400"/>
              <a:ext cx="955080" cy="257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de-DE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Pin End</a:t>
              </a:r>
              <a:endParaRPr b="0" lang="en-US" sz="1100" spc="-1" strike="noStrike">
                <a:latin typeface="Arial"/>
              </a:endParaRPr>
            </a:p>
          </p:txBody>
        </p:sp>
      </p:grpSp>
      <p:sp>
        <p:nvSpPr>
          <p:cNvPr id="502" name="CustomShape 19"/>
          <p:cNvSpPr/>
          <p:nvPr/>
        </p:nvSpPr>
        <p:spPr>
          <a:xfrm>
            <a:off x="4182120" y="966960"/>
            <a:ext cx="780120" cy="25236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de-DE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Pin End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503" name="Group 20"/>
          <p:cNvGrpSpPr/>
          <p:nvPr/>
        </p:nvGrpSpPr>
        <p:grpSpPr>
          <a:xfrm>
            <a:off x="5220360" y="1631160"/>
            <a:ext cx="1299600" cy="257400"/>
            <a:chOff x="5220360" y="1631160"/>
            <a:chExt cx="1299600" cy="257400"/>
          </a:xfrm>
        </p:grpSpPr>
        <p:grpSp>
          <p:nvGrpSpPr>
            <p:cNvPr id="504" name="Group 21"/>
            <p:cNvGrpSpPr/>
            <p:nvPr/>
          </p:nvGrpSpPr>
          <p:grpSpPr>
            <a:xfrm>
              <a:off x="5220360" y="1634400"/>
              <a:ext cx="1299600" cy="248760"/>
              <a:chOff x="5220360" y="1634400"/>
              <a:chExt cx="1299600" cy="248760"/>
            </a:xfrm>
          </p:grpSpPr>
          <p:sp>
            <p:nvSpPr>
              <p:cNvPr id="505" name="CustomShape 22"/>
              <p:cNvSpPr/>
              <p:nvPr/>
            </p:nvSpPr>
            <p:spPr>
              <a:xfrm>
                <a:off x="5220360" y="1634760"/>
                <a:ext cx="1299600" cy="24768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506" name="Line 23"/>
              <p:cNvSpPr/>
              <p:nvPr/>
            </p:nvSpPr>
            <p:spPr>
              <a:xfrm>
                <a:off x="6289920" y="1634400"/>
                <a:ext cx="0" cy="24876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507" name="CustomShape 24"/>
              <p:cNvSpPr/>
              <p:nvPr/>
            </p:nvSpPr>
            <p:spPr>
              <a:xfrm rot="10800000">
                <a:off x="6330600" y="1712880"/>
                <a:ext cx="151200" cy="97920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508" name="CustomShape 25"/>
            <p:cNvSpPr/>
            <p:nvPr/>
          </p:nvSpPr>
          <p:spPr>
            <a:xfrm>
              <a:off x="5334120" y="1631160"/>
              <a:ext cx="915840" cy="257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de-DE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Gate L</a:t>
              </a:r>
              <a:endParaRPr b="0" lang="en-US" sz="1100" spc="-1" strike="noStrike">
                <a:latin typeface="Arial"/>
              </a:endParaRPr>
            </a:p>
          </p:txBody>
        </p:sp>
      </p:grpSp>
      <p:sp>
        <p:nvSpPr>
          <p:cNvPr id="509" name="CustomShape 26"/>
          <p:cNvSpPr/>
          <p:nvPr/>
        </p:nvSpPr>
        <p:spPr>
          <a:xfrm>
            <a:off x="4182120" y="1629720"/>
            <a:ext cx="780120" cy="25236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de-DE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4S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510" name="Group 27"/>
          <p:cNvGrpSpPr/>
          <p:nvPr/>
        </p:nvGrpSpPr>
        <p:grpSpPr>
          <a:xfrm>
            <a:off x="5331240" y="1711440"/>
            <a:ext cx="45720" cy="109440"/>
            <a:chOff x="5331240" y="1711440"/>
            <a:chExt cx="45720" cy="109440"/>
          </a:xfrm>
        </p:grpSpPr>
        <p:sp>
          <p:nvSpPr>
            <p:cNvPr id="511" name="CustomShape 28"/>
            <p:cNvSpPr/>
            <p:nvPr/>
          </p:nvSpPr>
          <p:spPr>
            <a:xfrm>
              <a:off x="5331240" y="1782000"/>
              <a:ext cx="39600" cy="38880"/>
            </a:xfrm>
            <a:prstGeom prst="ellipse">
              <a:avLst/>
            </a:prstGeom>
            <a:ln w="936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512" name="Line 29"/>
            <p:cNvSpPr/>
            <p:nvPr/>
          </p:nvSpPr>
          <p:spPr>
            <a:xfrm flipV="1">
              <a:off x="5348880" y="1711440"/>
              <a:ext cx="0" cy="702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13" name="CustomShape 30"/>
            <p:cNvSpPr/>
            <p:nvPr/>
          </p:nvSpPr>
          <p:spPr>
            <a:xfrm rot="5400000">
              <a:off x="5347440" y="1714680"/>
              <a:ext cx="32400" cy="26640"/>
            </a:xfrm>
            <a:prstGeom prst="triangle">
              <a:avLst>
                <a:gd name="adj" fmla="val 50000"/>
              </a:avLst>
            </a:prstGeom>
            <a:ln w="936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514" name="Group 31"/>
          <p:cNvGrpSpPr/>
          <p:nvPr/>
        </p:nvGrpSpPr>
        <p:grpSpPr>
          <a:xfrm>
            <a:off x="5220360" y="1968480"/>
            <a:ext cx="1299600" cy="257400"/>
            <a:chOff x="5220360" y="1968480"/>
            <a:chExt cx="1299600" cy="257400"/>
          </a:xfrm>
        </p:grpSpPr>
        <p:grpSp>
          <p:nvGrpSpPr>
            <p:cNvPr id="515" name="Group 32"/>
            <p:cNvGrpSpPr/>
            <p:nvPr/>
          </p:nvGrpSpPr>
          <p:grpSpPr>
            <a:xfrm>
              <a:off x="5220360" y="1971720"/>
              <a:ext cx="1299600" cy="248400"/>
              <a:chOff x="5220360" y="1971720"/>
              <a:chExt cx="1299600" cy="248400"/>
            </a:xfrm>
          </p:grpSpPr>
          <p:sp>
            <p:nvSpPr>
              <p:cNvPr id="516" name="CustomShape 33"/>
              <p:cNvSpPr/>
              <p:nvPr/>
            </p:nvSpPr>
            <p:spPr>
              <a:xfrm>
                <a:off x="5220360" y="1971720"/>
                <a:ext cx="1299600" cy="24768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517" name="Line 34"/>
              <p:cNvSpPr/>
              <p:nvPr/>
            </p:nvSpPr>
            <p:spPr>
              <a:xfrm>
                <a:off x="6289920" y="1971720"/>
                <a:ext cx="0" cy="2484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518" name="CustomShape 35"/>
              <p:cNvSpPr/>
              <p:nvPr/>
            </p:nvSpPr>
            <p:spPr>
              <a:xfrm rot="10800000">
                <a:off x="6330600" y="2050200"/>
                <a:ext cx="151200" cy="97920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519" name="CustomShape 36"/>
            <p:cNvSpPr/>
            <p:nvPr/>
          </p:nvSpPr>
          <p:spPr>
            <a:xfrm>
              <a:off x="5334120" y="1968480"/>
              <a:ext cx="867960" cy="257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de-DE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Gate R</a:t>
              </a:r>
              <a:endParaRPr b="0" lang="en-US" sz="1100" spc="-1" strike="noStrike">
                <a:latin typeface="Arial"/>
              </a:endParaRPr>
            </a:p>
          </p:txBody>
        </p:sp>
      </p:grpSp>
      <p:sp>
        <p:nvSpPr>
          <p:cNvPr id="520" name="CustomShape 37"/>
          <p:cNvSpPr/>
          <p:nvPr/>
        </p:nvSpPr>
        <p:spPr>
          <a:xfrm>
            <a:off x="4182120" y="1967040"/>
            <a:ext cx="780120" cy="25236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de-DE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4P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521" name="Group 38"/>
          <p:cNvGrpSpPr/>
          <p:nvPr/>
        </p:nvGrpSpPr>
        <p:grpSpPr>
          <a:xfrm>
            <a:off x="5331240" y="2048760"/>
            <a:ext cx="45720" cy="109440"/>
            <a:chOff x="5331240" y="2048760"/>
            <a:chExt cx="45720" cy="109440"/>
          </a:xfrm>
        </p:grpSpPr>
        <p:sp>
          <p:nvSpPr>
            <p:cNvPr id="522" name="CustomShape 39"/>
            <p:cNvSpPr/>
            <p:nvPr/>
          </p:nvSpPr>
          <p:spPr>
            <a:xfrm>
              <a:off x="5331240" y="2119320"/>
              <a:ext cx="39600" cy="38880"/>
            </a:xfrm>
            <a:prstGeom prst="ellipse">
              <a:avLst/>
            </a:prstGeom>
            <a:ln w="936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523" name="Line 40"/>
            <p:cNvSpPr/>
            <p:nvPr/>
          </p:nvSpPr>
          <p:spPr>
            <a:xfrm flipV="1">
              <a:off x="5348880" y="2048760"/>
              <a:ext cx="0" cy="702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24" name="CustomShape 41"/>
            <p:cNvSpPr/>
            <p:nvPr/>
          </p:nvSpPr>
          <p:spPr>
            <a:xfrm rot="5400000">
              <a:off x="5347440" y="2052000"/>
              <a:ext cx="32400" cy="26640"/>
            </a:xfrm>
            <a:prstGeom prst="triangle">
              <a:avLst>
                <a:gd name="adj" fmla="val 50000"/>
              </a:avLst>
            </a:prstGeom>
            <a:ln w="936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525" name="Group 42"/>
          <p:cNvGrpSpPr/>
          <p:nvPr/>
        </p:nvGrpSpPr>
        <p:grpSpPr>
          <a:xfrm>
            <a:off x="5220360" y="1300680"/>
            <a:ext cx="1299600" cy="257400"/>
            <a:chOff x="5220360" y="1300680"/>
            <a:chExt cx="1299600" cy="257400"/>
          </a:xfrm>
        </p:grpSpPr>
        <p:grpSp>
          <p:nvGrpSpPr>
            <p:cNvPr id="526" name="Group 43"/>
            <p:cNvGrpSpPr/>
            <p:nvPr/>
          </p:nvGrpSpPr>
          <p:grpSpPr>
            <a:xfrm>
              <a:off x="5220360" y="1303920"/>
              <a:ext cx="1299600" cy="248400"/>
              <a:chOff x="5220360" y="1303920"/>
              <a:chExt cx="1299600" cy="248400"/>
            </a:xfrm>
          </p:grpSpPr>
          <p:sp>
            <p:nvSpPr>
              <p:cNvPr id="527" name="CustomShape 44"/>
              <p:cNvSpPr/>
              <p:nvPr/>
            </p:nvSpPr>
            <p:spPr>
              <a:xfrm>
                <a:off x="5220360" y="1303920"/>
                <a:ext cx="1299600" cy="24768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528" name="Line 45"/>
              <p:cNvSpPr/>
              <p:nvPr/>
            </p:nvSpPr>
            <p:spPr>
              <a:xfrm>
                <a:off x="6289920" y="1303920"/>
                <a:ext cx="0" cy="2484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529" name="CustomShape 46"/>
              <p:cNvSpPr/>
              <p:nvPr/>
            </p:nvSpPr>
            <p:spPr>
              <a:xfrm rot="10800000">
                <a:off x="6330600" y="1382400"/>
                <a:ext cx="151200" cy="97920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530" name="CustomShape 47"/>
            <p:cNvSpPr/>
            <p:nvPr/>
          </p:nvSpPr>
          <p:spPr>
            <a:xfrm>
              <a:off x="5334120" y="1300680"/>
              <a:ext cx="955080" cy="257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de-DE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Green</a:t>
              </a:r>
              <a:endParaRPr b="0" lang="en-US" sz="1100" spc="-1" strike="noStrike">
                <a:latin typeface="Arial"/>
              </a:endParaRPr>
            </a:p>
          </p:txBody>
        </p:sp>
      </p:grpSp>
      <p:sp>
        <p:nvSpPr>
          <p:cNvPr id="531" name="CustomShape 48"/>
          <p:cNvSpPr/>
          <p:nvPr/>
        </p:nvSpPr>
        <p:spPr>
          <a:xfrm>
            <a:off x="4182120" y="1299240"/>
            <a:ext cx="780120" cy="25236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de-DE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532" name="Group 49"/>
          <p:cNvGrpSpPr/>
          <p:nvPr/>
        </p:nvGrpSpPr>
        <p:grpSpPr>
          <a:xfrm>
            <a:off x="5331240" y="1380960"/>
            <a:ext cx="45720" cy="109440"/>
            <a:chOff x="5331240" y="1380960"/>
            <a:chExt cx="45720" cy="109440"/>
          </a:xfrm>
        </p:grpSpPr>
        <p:sp>
          <p:nvSpPr>
            <p:cNvPr id="533" name="CustomShape 50"/>
            <p:cNvSpPr/>
            <p:nvPr/>
          </p:nvSpPr>
          <p:spPr>
            <a:xfrm>
              <a:off x="5331240" y="1451520"/>
              <a:ext cx="39600" cy="38880"/>
            </a:xfrm>
            <a:prstGeom prst="ellipse">
              <a:avLst/>
            </a:prstGeom>
            <a:ln w="9360">
              <a:solidFill>
                <a:srgbClr val="84b86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534" name="Line 51"/>
            <p:cNvSpPr/>
            <p:nvPr/>
          </p:nvSpPr>
          <p:spPr>
            <a:xfrm flipV="1">
              <a:off x="5348880" y="1380960"/>
              <a:ext cx="0" cy="70200"/>
            </a:xfrm>
            <a:prstGeom prst="line">
              <a:avLst/>
            </a:prstGeom>
            <a:ln>
              <a:solidFill>
                <a:srgbClr val="84b86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35" name="CustomShape 52"/>
            <p:cNvSpPr/>
            <p:nvPr/>
          </p:nvSpPr>
          <p:spPr>
            <a:xfrm rot="5400000">
              <a:off x="5347440" y="1384200"/>
              <a:ext cx="32400" cy="26640"/>
            </a:xfrm>
            <a:prstGeom prst="triangle">
              <a:avLst>
                <a:gd name="adj" fmla="val 50000"/>
              </a:avLst>
            </a:prstGeom>
            <a:ln w="9360">
              <a:solidFill>
                <a:srgbClr val="84b86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sp>
        <p:nvSpPr>
          <p:cNvPr id="536" name="Line 53"/>
          <p:cNvSpPr/>
          <p:nvPr/>
        </p:nvSpPr>
        <p:spPr>
          <a:xfrm flipH="1">
            <a:off x="3521160" y="2336760"/>
            <a:ext cx="325656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grpSp>
        <p:nvGrpSpPr>
          <p:cNvPr id="537" name="Group 54"/>
          <p:cNvGrpSpPr/>
          <p:nvPr/>
        </p:nvGrpSpPr>
        <p:grpSpPr>
          <a:xfrm>
            <a:off x="5212440" y="2446920"/>
            <a:ext cx="1299600" cy="257400"/>
            <a:chOff x="5212440" y="2446920"/>
            <a:chExt cx="1299600" cy="257400"/>
          </a:xfrm>
        </p:grpSpPr>
        <p:sp>
          <p:nvSpPr>
            <p:cNvPr id="538" name="CustomShape 55"/>
            <p:cNvSpPr/>
            <p:nvPr/>
          </p:nvSpPr>
          <p:spPr>
            <a:xfrm>
              <a:off x="5212440" y="2450160"/>
              <a:ext cx="1299600" cy="24768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539" name="CustomShape 56"/>
            <p:cNvSpPr/>
            <p:nvPr/>
          </p:nvSpPr>
          <p:spPr>
            <a:xfrm>
              <a:off x="5325840" y="2446920"/>
              <a:ext cx="1184400" cy="257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de-DE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Blue</a:t>
              </a:r>
              <a:endParaRPr b="0" lang="en-US" sz="1100" spc="-1" strike="noStrike">
                <a:latin typeface="Arial"/>
              </a:endParaRPr>
            </a:p>
          </p:txBody>
        </p:sp>
      </p:grpSp>
      <p:grpSp>
        <p:nvGrpSpPr>
          <p:cNvPr id="540" name="Group 57"/>
          <p:cNvGrpSpPr/>
          <p:nvPr/>
        </p:nvGrpSpPr>
        <p:grpSpPr>
          <a:xfrm>
            <a:off x="5331240" y="2518920"/>
            <a:ext cx="45720" cy="109080"/>
            <a:chOff x="5331240" y="2518920"/>
            <a:chExt cx="45720" cy="109080"/>
          </a:xfrm>
        </p:grpSpPr>
        <p:sp>
          <p:nvSpPr>
            <p:cNvPr id="541" name="CustomShape 58"/>
            <p:cNvSpPr/>
            <p:nvPr/>
          </p:nvSpPr>
          <p:spPr>
            <a:xfrm>
              <a:off x="5331240" y="2589120"/>
              <a:ext cx="39600" cy="38880"/>
            </a:xfrm>
            <a:prstGeom prst="ellipse">
              <a:avLst/>
            </a:prstGeom>
            <a:ln w="9360">
              <a:solidFill>
                <a:srgbClr val="5e85c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542" name="Line 59"/>
            <p:cNvSpPr/>
            <p:nvPr/>
          </p:nvSpPr>
          <p:spPr>
            <a:xfrm flipV="1">
              <a:off x="5348880" y="2518920"/>
              <a:ext cx="0" cy="70200"/>
            </a:xfrm>
            <a:prstGeom prst="line">
              <a:avLst/>
            </a:prstGeom>
            <a:ln>
              <a:solidFill>
                <a:srgbClr val="5e85cc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43" name="CustomShape 60"/>
            <p:cNvSpPr/>
            <p:nvPr/>
          </p:nvSpPr>
          <p:spPr>
            <a:xfrm rot="5400000">
              <a:off x="5347440" y="2521800"/>
              <a:ext cx="32400" cy="26640"/>
            </a:xfrm>
            <a:prstGeom prst="triangle">
              <a:avLst>
                <a:gd name="adj" fmla="val 50000"/>
              </a:avLst>
            </a:prstGeom>
            <a:ln w="9360">
              <a:solidFill>
                <a:srgbClr val="5e85c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sp>
        <p:nvSpPr>
          <p:cNvPr id="544" name="CustomShape 61"/>
          <p:cNvSpPr/>
          <p:nvPr/>
        </p:nvSpPr>
        <p:spPr>
          <a:xfrm>
            <a:off x="4182120" y="314280"/>
            <a:ext cx="780120" cy="252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de-DE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Role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545" name="CustomShape 62"/>
          <p:cNvSpPr/>
          <p:nvPr/>
        </p:nvSpPr>
        <p:spPr>
          <a:xfrm>
            <a:off x="5235480" y="315000"/>
            <a:ext cx="1284480" cy="252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de-DE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My Marks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546" name="Group 63"/>
          <p:cNvGrpSpPr/>
          <p:nvPr/>
        </p:nvGrpSpPr>
        <p:grpSpPr>
          <a:xfrm>
            <a:off x="5211360" y="2765160"/>
            <a:ext cx="1299600" cy="257400"/>
            <a:chOff x="5211360" y="2765160"/>
            <a:chExt cx="1299600" cy="257400"/>
          </a:xfrm>
        </p:grpSpPr>
        <p:grpSp>
          <p:nvGrpSpPr>
            <p:cNvPr id="547" name="Group 64"/>
            <p:cNvGrpSpPr/>
            <p:nvPr/>
          </p:nvGrpSpPr>
          <p:grpSpPr>
            <a:xfrm>
              <a:off x="5211360" y="2765160"/>
              <a:ext cx="1299600" cy="257400"/>
              <a:chOff x="5211360" y="2765160"/>
              <a:chExt cx="1299600" cy="257400"/>
            </a:xfrm>
          </p:grpSpPr>
          <p:sp>
            <p:nvSpPr>
              <p:cNvPr id="548" name="CustomShape 65"/>
              <p:cNvSpPr/>
              <p:nvPr/>
            </p:nvSpPr>
            <p:spPr>
              <a:xfrm>
                <a:off x="5211360" y="2768400"/>
                <a:ext cx="1299600" cy="24768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549" name="CustomShape 66"/>
              <p:cNvSpPr/>
              <p:nvPr/>
            </p:nvSpPr>
            <p:spPr>
              <a:xfrm>
                <a:off x="5325120" y="2765160"/>
                <a:ext cx="1185480" cy="257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0" lang="de-DE" sz="11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Spare 2</a:t>
                </a:r>
                <a:endParaRPr b="0" lang="en-US" sz="1100" spc="-1" strike="noStrike">
                  <a:latin typeface="Arial"/>
                </a:endParaRPr>
              </a:p>
            </p:txBody>
          </p:sp>
        </p:grpSp>
        <p:grpSp>
          <p:nvGrpSpPr>
            <p:cNvPr id="550" name="Group 67"/>
            <p:cNvGrpSpPr/>
            <p:nvPr/>
          </p:nvGrpSpPr>
          <p:grpSpPr>
            <a:xfrm>
              <a:off x="5322240" y="2837520"/>
              <a:ext cx="45720" cy="109080"/>
              <a:chOff x="5322240" y="2837520"/>
              <a:chExt cx="45720" cy="109080"/>
            </a:xfrm>
          </p:grpSpPr>
          <p:sp>
            <p:nvSpPr>
              <p:cNvPr id="551" name="CustomShape 68"/>
              <p:cNvSpPr/>
              <p:nvPr/>
            </p:nvSpPr>
            <p:spPr>
              <a:xfrm>
                <a:off x="5322240" y="2907720"/>
                <a:ext cx="39600" cy="38880"/>
              </a:xfrm>
              <a:prstGeom prst="ellipse">
                <a:avLst/>
              </a:prstGeom>
              <a:ln w="936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552" name="Line 69"/>
              <p:cNvSpPr/>
              <p:nvPr/>
            </p:nvSpPr>
            <p:spPr>
              <a:xfrm flipV="1">
                <a:off x="5339520" y="2837520"/>
                <a:ext cx="0" cy="70200"/>
              </a:xfrm>
              <a:prstGeom prst="line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553" name="CustomShape 70"/>
              <p:cNvSpPr/>
              <p:nvPr/>
            </p:nvSpPr>
            <p:spPr>
              <a:xfrm rot="5400000">
                <a:off x="5338440" y="2840400"/>
                <a:ext cx="32400" cy="26640"/>
              </a:xfrm>
              <a:prstGeom prst="triangle">
                <a:avLst>
                  <a:gd name="adj" fmla="val 50000"/>
                </a:avLst>
              </a:prstGeom>
              <a:ln w="936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</p:grpSp>
      </p:grpSp>
      <p:sp>
        <p:nvSpPr>
          <p:cNvPr id="554" name="Line 71"/>
          <p:cNvSpPr/>
          <p:nvPr/>
        </p:nvSpPr>
        <p:spPr>
          <a:xfrm flipH="1">
            <a:off x="3517200" y="3096000"/>
            <a:ext cx="325656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555" name="CustomShape 72"/>
          <p:cNvSpPr/>
          <p:nvPr/>
        </p:nvSpPr>
        <p:spPr>
          <a:xfrm>
            <a:off x="129240" y="0"/>
            <a:ext cx="3003840" cy="410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i="1" lang="de-DE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Editing an existing course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556" name="Group 73"/>
          <p:cNvGrpSpPr/>
          <p:nvPr/>
        </p:nvGrpSpPr>
        <p:grpSpPr>
          <a:xfrm>
            <a:off x="5211360" y="3384360"/>
            <a:ext cx="1299600" cy="257400"/>
            <a:chOff x="5211360" y="3384360"/>
            <a:chExt cx="1299600" cy="257400"/>
          </a:xfrm>
        </p:grpSpPr>
        <p:sp>
          <p:nvSpPr>
            <p:cNvPr id="557" name="CustomShape 74"/>
            <p:cNvSpPr/>
            <p:nvPr/>
          </p:nvSpPr>
          <p:spPr>
            <a:xfrm>
              <a:off x="5211360" y="3387600"/>
              <a:ext cx="1299600" cy="24768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558" name="CustomShape 75"/>
            <p:cNvSpPr/>
            <p:nvPr/>
          </p:nvSpPr>
          <p:spPr>
            <a:xfrm>
              <a:off x="5220360" y="3384360"/>
              <a:ext cx="1290600" cy="257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de-DE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Add</a:t>
              </a:r>
              <a:endParaRPr b="0" lang="en-US" sz="1100" spc="-1" strike="noStrike">
                <a:latin typeface="Arial"/>
              </a:endParaRPr>
            </a:p>
          </p:txBody>
        </p:sp>
      </p:grpSp>
      <p:sp>
        <p:nvSpPr>
          <p:cNvPr id="559" name="Line 76"/>
          <p:cNvSpPr/>
          <p:nvPr/>
        </p:nvSpPr>
        <p:spPr>
          <a:xfrm>
            <a:off x="701784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0" name="CustomShape 77"/>
          <p:cNvSpPr/>
          <p:nvPr/>
        </p:nvSpPr>
        <p:spPr>
          <a:xfrm>
            <a:off x="420480" y="2462400"/>
            <a:ext cx="2309040" cy="57456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de-DE" sz="1100" spc="-1" strike="noStrike">
                <a:solidFill>
                  <a:srgbClr val="ffffff"/>
                </a:solidFill>
                <a:latin typeface="Calibri"/>
                <a:ea typeface="DejaVu Sans"/>
              </a:rPr>
              <a:t>Spare marks created earlier which are currently unused in the course sequence.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561" name="Line 78"/>
          <p:cNvSpPr/>
          <p:nvPr/>
        </p:nvSpPr>
        <p:spPr>
          <a:xfrm flipV="1">
            <a:off x="2730240" y="2718360"/>
            <a:ext cx="2017440" cy="31680"/>
          </a:xfrm>
          <a:prstGeom prst="line">
            <a:avLst/>
          </a:prstGeom>
          <a:ln w="12600">
            <a:solidFill>
              <a:srgbClr val="a1a1a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562" name="CustomShape 79"/>
          <p:cNvSpPr/>
          <p:nvPr/>
        </p:nvSpPr>
        <p:spPr>
          <a:xfrm>
            <a:off x="317520" y="1169280"/>
            <a:ext cx="2309040" cy="4248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de-DE" sz="1100" spc="-1" strike="noStrike">
                <a:solidFill>
                  <a:srgbClr val="ffffff"/>
                </a:solidFill>
                <a:latin typeface="Calibri"/>
                <a:ea typeface="DejaVu Sans"/>
              </a:rPr>
              <a:t>Marks and their associated role restored from the course.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563" name="Group 80"/>
          <p:cNvGrpSpPr/>
          <p:nvPr/>
        </p:nvGrpSpPr>
        <p:grpSpPr>
          <a:xfrm>
            <a:off x="6076800" y="1004040"/>
            <a:ext cx="192240" cy="172080"/>
            <a:chOff x="6076800" y="1004040"/>
            <a:chExt cx="192240" cy="172080"/>
          </a:xfrm>
        </p:grpSpPr>
        <p:sp>
          <p:nvSpPr>
            <p:cNvPr id="564" name="CustomShape 81"/>
            <p:cNvSpPr/>
            <p:nvPr/>
          </p:nvSpPr>
          <p:spPr>
            <a:xfrm>
              <a:off x="6118560" y="1033560"/>
              <a:ext cx="123840" cy="11124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565" name="Line 82"/>
            <p:cNvSpPr/>
            <p:nvPr/>
          </p:nvSpPr>
          <p:spPr>
            <a:xfrm flipH="1">
              <a:off x="6076800" y="1089720"/>
              <a:ext cx="192240" cy="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66" name="Line 83"/>
            <p:cNvSpPr/>
            <p:nvPr/>
          </p:nvSpPr>
          <p:spPr>
            <a:xfrm flipV="1">
              <a:off x="6181200" y="1004040"/>
              <a:ext cx="0" cy="17208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567" name="Group 84"/>
          <p:cNvGrpSpPr/>
          <p:nvPr/>
        </p:nvGrpSpPr>
        <p:grpSpPr>
          <a:xfrm>
            <a:off x="6076800" y="684000"/>
            <a:ext cx="192240" cy="172080"/>
            <a:chOff x="6076800" y="684000"/>
            <a:chExt cx="192240" cy="172080"/>
          </a:xfrm>
        </p:grpSpPr>
        <p:sp>
          <p:nvSpPr>
            <p:cNvPr id="568" name="CustomShape 85"/>
            <p:cNvSpPr/>
            <p:nvPr/>
          </p:nvSpPr>
          <p:spPr>
            <a:xfrm>
              <a:off x="6118560" y="713880"/>
              <a:ext cx="123840" cy="11124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569" name="Line 86"/>
            <p:cNvSpPr/>
            <p:nvPr/>
          </p:nvSpPr>
          <p:spPr>
            <a:xfrm flipH="1">
              <a:off x="6076800" y="769680"/>
              <a:ext cx="192240" cy="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70" name="Line 87"/>
            <p:cNvSpPr/>
            <p:nvPr/>
          </p:nvSpPr>
          <p:spPr>
            <a:xfrm flipV="1">
              <a:off x="6181200" y="684000"/>
              <a:ext cx="0" cy="17208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571" name="Group 88"/>
          <p:cNvGrpSpPr/>
          <p:nvPr/>
        </p:nvGrpSpPr>
        <p:grpSpPr>
          <a:xfrm>
            <a:off x="6076800" y="1677960"/>
            <a:ext cx="192240" cy="172080"/>
            <a:chOff x="6076800" y="1677960"/>
            <a:chExt cx="192240" cy="172080"/>
          </a:xfrm>
        </p:grpSpPr>
        <p:sp>
          <p:nvSpPr>
            <p:cNvPr id="572" name="CustomShape 89"/>
            <p:cNvSpPr/>
            <p:nvPr/>
          </p:nvSpPr>
          <p:spPr>
            <a:xfrm>
              <a:off x="6118560" y="1707480"/>
              <a:ext cx="123840" cy="11124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573" name="Line 90"/>
            <p:cNvSpPr/>
            <p:nvPr/>
          </p:nvSpPr>
          <p:spPr>
            <a:xfrm flipH="1">
              <a:off x="6076800" y="1762920"/>
              <a:ext cx="192240" cy="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74" name="Line 91"/>
            <p:cNvSpPr/>
            <p:nvPr/>
          </p:nvSpPr>
          <p:spPr>
            <a:xfrm flipV="1">
              <a:off x="6181200" y="1677960"/>
              <a:ext cx="0" cy="17208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575" name="Group 92"/>
          <p:cNvGrpSpPr/>
          <p:nvPr/>
        </p:nvGrpSpPr>
        <p:grpSpPr>
          <a:xfrm>
            <a:off x="6076800" y="2005920"/>
            <a:ext cx="192240" cy="172080"/>
            <a:chOff x="6076800" y="2005920"/>
            <a:chExt cx="192240" cy="172080"/>
          </a:xfrm>
        </p:grpSpPr>
        <p:sp>
          <p:nvSpPr>
            <p:cNvPr id="576" name="CustomShape 93"/>
            <p:cNvSpPr/>
            <p:nvPr/>
          </p:nvSpPr>
          <p:spPr>
            <a:xfrm>
              <a:off x="6118560" y="2035800"/>
              <a:ext cx="123840" cy="11124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577" name="Line 94"/>
            <p:cNvSpPr/>
            <p:nvPr/>
          </p:nvSpPr>
          <p:spPr>
            <a:xfrm flipH="1">
              <a:off x="6076800" y="2091600"/>
              <a:ext cx="192240" cy="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78" name="Line 95"/>
            <p:cNvSpPr/>
            <p:nvPr/>
          </p:nvSpPr>
          <p:spPr>
            <a:xfrm flipV="1">
              <a:off x="6181200" y="2005920"/>
              <a:ext cx="0" cy="17208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579" name="Group 96"/>
          <p:cNvGrpSpPr/>
          <p:nvPr/>
        </p:nvGrpSpPr>
        <p:grpSpPr>
          <a:xfrm>
            <a:off x="5321880" y="1042920"/>
            <a:ext cx="45720" cy="109440"/>
            <a:chOff x="5321880" y="1042920"/>
            <a:chExt cx="45720" cy="109440"/>
          </a:xfrm>
        </p:grpSpPr>
        <p:sp>
          <p:nvSpPr>
            <p:cNvPr id="580" name="CustomShape 97"/>
            <p:cNvSpPr/>
            <p:nvPr/>
          </p:nvSpPr>
          <p:spPr>
            <a:xfrm>
              <a:off x="5321880" y="1113480"/>
              <a:ext cx="39600" cy="38880"/>
            </a:xfrm>
            <a:prstGeom prst="ellipse">
              <a:avLst/>
            </a:prstGeom>
            <a:ln w="936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581" name="Line 98"/>
            <p:cNvSpPr/>
            <p:nvPr/>
          </p:nvSpPr>
          <p:spPr>
            <a:xfrm flipV="1">
              <a:off x="5339520" y="1042920"/>
              <a:ext cx="0" cy="70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82" name="CustomShape 99"/>
            <p:cNvSpPr/>
            <p:nvPr/>
          </p:nvSpPr>
          <p:spPr>
            <a:xfrm rot="5400000">
              <a:off x="5338080" y="1046160"/>
              <a:ext cx="32400" cy="26640"/>
            </a:xfrm>
            <a:prstGeom prst="triangle">
              <a:avLst>
                <a:gd name="adj" fmla="val 50000"/>
              </a:avLst>
            </a:prstGeom>
            <a:ln w="936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583" name="Group 100"/>
          <p:cNvGrpSpPr/>
          <p:nvPr/>
        </p:nvGrpSpPr>
        <p:grpSpPr>
          <a:xfrm>
            <a:off x="6060960" y="1358640"/>
            <a:ext cx="192240" cy="172080"/>
            <a:chOff x="6060960" y="1358640"/>
            <a:chExt cx="192240" cy="172080"/>
          </a:xfrm>
        </p:grpSpPr>
        <p:sp>
          <p:nvSpPr>
            <p:cNvPr id="584" name="CustomShape 101"/>
            <p:cNvSpPr/>
            <p:nvPr/>
          </p:nvSpPr>
          <p:spPr>
            <a:xfrm>
              <a:off x="6102360" y="1388160"/>
              <a:ext cx="123840" cy="11124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585" name="Line 102"/>
            <p:cNvSpPr/>
            <p:nvPr/>
          </p:nvSpPr>
          <p:spPr>
            <a:xfrm flipH="1">
              <a:off x="6060960" y="1444320"/>
              <a:ext cx="192240" cy="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86" name="Line 103"/>
            <p:cNvSpPr/>
            <p:nvPr/>
          </p:nvSpPr>
          <p:spPr>
            <a:xfrm flipV="1">
              <a:off x="6165360" y="1358640"/>
              <a:ext cx="0" cy="17208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sp>
        <p:nvSpPr>
          <p:cNvPr id="587" name="CustomShape 104"/>
          <p:cNvSpPr/>
          <p:nvPr/>
        </p:nvSpPr>
        <p:spPr>
          <a:xfrm>
            <a:off x="3657600" y="567720"/>
            <a:ext cx="374040" cy="1615320"/>
          </a:xfrm>
          <a:prstGeom prst="leftBrace">
            <a:avLst>
              <a:gd name="adj1" fmla="val 42549"/>
              <a:gd name="adj2" fmla="val 50000"/>
            </a:avLst>
          </a:prstGeom>
          <a:noFill/>
          <a:ln w="12600">
            <a:solidFill>
              <a:srgbClr val="a1a1a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588" name="Line 105"/>
          <p:cNvSpPr/>
          <p:nvPr/>
        </p:nvSpPr>
        <p:spPr>
          <a:xfrm flipV="1">
            <a:off x="2627280" y="1375920"/>
            <a:ext cx="1029960" cy="6120"/>
          </a:xfrm>
          <a:prstGeom prst="line">
            <a:avLst/>
          </a:prstGeom>
          <a:ln w="12600">
            <a:solidFill>
              <a:srgbClr val="a1a1a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589" name="CustomShape 106"/>
          <p:cNvSpPr/>
          <p:nvPr/>
        </p:nvSpPr>
        <p:spPr>
          <a:xfrm>
            <a:off x="4748040" y="2445120"/>
            <a:ext cx="374040" cy="546120"/>
          </a:xfrm>
          <a:prstGeom prst="leftBrace">
            <a:avLst>
              <a:gd name="adj1" fmla="val 25782"/>
              <a:gd name="adj2" fmla="val 50000"/>
            </a:avLst>
          </a:prstGeom>
          <a:noFill/>
          <a:ln w="12600">
            <a:solidFill>
              <a:srgbClr val="a1a1a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grpSp>
        <p:nvGrpSpPr>
          <p:cNvPr id="590" name="Group 107"/>
          <p:cNvGrpSpPr/>
          <p:nvPr/>
        </p:nvGrpSpPr>
        <p:grpSpPr>
          <a:xfrm>
            <a:off x="8462160" y="5751720"/>
            <a:ext cx="192600" cy="463680"/>
            <a:chOff x="8462160" y="5751720"/>
            <a:chExt cx="192600" cy="463680"/>
          </a:xfrm>
        </p:grpSpPr>
        <p:sp>
          <p:nvSpPr>
            <p:cNvPr id="591" name="CustomShape 108"/>
            <p:cNvSpPr/>
            <p:nvPr/>
          </p:nvSpPr>
          <p:spPr>
            <a:xfrm>
              <a:off x="8462160" y="6048000"/>
              <a:ext cx="170640" cy="1674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592" name="Line 109"/>
            <p:cNvSpPr/>
            <p:nvPr/>
          </p:nvSpPr>
          <p:spPr>
            <a:xfrm flipV="1">
              <a:off x="8537760" y="5751720"/>
              <a:ext cx="0" cy="29556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93" name="CustomShape 110"/>
            <p:cNvSpPr/>
            <p:nvPr/>
          </p:nvSpPr>
          <p:spPr>
            <a:xfrm rot="5400000">
              <a:off x="8526600" y="5763600"/>
              <a:ext cx="140040" cy="115920"/>
            </a:xfrm>
            <a:prstGeom prst="triangle">
              <a:avLst>
                <a:gd name="adj" fmla="val 50000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sp>
        <p:nvSpPr>
          <p:cNvPr id="594" name="Line 111"/>
          <p:cNvSpPr/>
          <p:nvPr/>
        </p:nvSpPr>
        <p:spPr>
          <a:xfrm>
            <a:off x="8633880" y="6131880"/>
            <a:ext cx="1276560" cy="0"/>
          </a:xfrm>
          <a:prstGeom prst="line">
            <a:avLst/>
          </a:prstGeom>
          <a:ln w="126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95" name="Group 112"/>
          <p:cNvGrpSpPr/>
          <p:nvPr/>
        </p:nvGrpSpPr>
        <p:grpSpPr>
          <a:xfrm>
            <a:off x="8746560" y="4090320"/>
            <a:ext cx="192600" cy="463320"/>
            <a:chOff x="8746560" y="4090320"/>
            <a:chExt cx="192600" cy="463320"/>
          </a:xfrm>
        </p:grpSpPr>
        <p:sp>
          <p:nvSpPr>
            <p:cNvPr id="596" name="CustomShape 113"/>
            <p:cNvSpPr/>
            <p:nvPr/>
          </p:nvSpPr>
          <p:spPr>
            <a:xfrm>
              <a:off x="8746560" y="4386240"/>
              <a:ext cx="170640" cy="167400"/>
            </a:xfrm>
            <a:prstGeom prst="ellips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597" name="Line 114"/>
            <p:cNvSpPr/>
            <p:nvPr/>
          </p:nvSpPr>
          <p:spPr>
            <a:xfrm flipV="1">
              <a:off x="8822160" y="4090320"/>
              <a:ext cx="0" cy="295560"/>
            </a:xfrm>
            <a:prstGeom prst="line">
              <a:avLst/>
            </a:prstGeom>
            <a:ln w="1260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98" name="CustomShape 115"/>
            <p:cNvSpPr/>
            <p:nvPr/>
          </p:nvSpPr>
          <p:spPr>
            <a:xfrm rot="5400000">
              <a:off x="8811000" y="4102560"/>
              <a:ext cx="140040" cy="115920"/>
            </a:xfrm>
            <a:prstGeom prst="triangle">
              <a:avLst>
                <a:gd name="adj" fmla="val 50000"/>
              </a:avLst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599" name="Group 116"/>
          <p:cNvGrpSpPr/>
          <p:nvPr/>
        </p:nvGrpSpPr>
        <p:grpSpPr>
          <a:xfrm>
            <a:off x="9604440" y="4090320"/>
            <a:ext cx="192600" cy="463320"/>
            <a:chOff x="9604440" y="4090320"/>
            <a:chExt cx="192600" cy="463320"/>
          </a:xfrm>
        </p:grpSpPr>
        <p:sp>
          <p:nvSpPr>
            <p:cNvPr id="600" name="CustomShape 117"/>
            <p:cNvSpPr/>
            <p:nvPr/>
          </p:nvSpPr>
          <p:spPr>
            <a:xfrm>
              <a:off x="9604440" y="4386240"/>
              <a:ext cx="170640" cy="167400"/>
            </a:xfrm>
            <a:prstGeom prst="ellips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601" name="Line 118"/>
            <p:cNvSpPr/>
            <p:nvPr/>
          </p:nvSpPr>
          <p:spPr>
            <a:xfrm flipV="1">
              <a:off x="9680040" y="4090320"/>
              <a:ext cx="0" cy="295560"/>
            </a:xfrm>
            <a:prstGeom prst="line">
              <a:avLst/>
            </a:prstGeom>
            <a:ln w="1260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602" name="CustomShape 119"/>
            <p:cNvSpPr/>
            <p:nvPr/>
          </p:nvSpPr>
          <p:spPr>
            <a:xfrm rot="5400000">
              <a:off x="9668880" y="4102560"/>
              <a:ext cx="140040" cy="115920"/>
            </a:xfrm>
            <a:prstGeom prst="triangle">
              <a:avLst>
                <a:gd name="adj" fmla="val 50000"/>
              </a:avLst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sp>
        <p:nvSpPr>
          <p:cNvPr id="603" name="CustomShape 120"/>
          <p:cNvSpPr/>
          <p:nvPr/>
        </p:nvSpPr>
        <p:spPr>
          <a:xfrm>
            <a:off x="11691720" y="2239920"/>
            <a:ext cx="1915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4" name="CustomShape 121"/>
          <p:cNvSpPr/>
          <p:nvPr/>
        </p:nvSpPr>
        <p:spPr>
          <a:xfrm>
            <a:off x="9729720" y="4395240"/>
            <a:ext cx="5065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4P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5" name="CustomShape 122"/>
          <p:cNvSpPr/>
          <p:nvPr/>
        </p:nvSpPr>
        <p:spPr>
          <a:xfrm>
            <a:off x="8822160" y="4395240"/>
            <a:ext cx="5065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4S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606" name="Group 123"/>
          <p:cNvGrpSpPr/>
          <p:nvPr/>
        </p:nvGrpSpPr>
        <p:grpSpPr>
          <a:xfrm>
            <a:off x="11900520" y="1936080"/>
            <a:ext cx="192240" cy="463320"/>
            <a:chOff x="11900520" y="1936080"/>
            <a:chExt cx="192240" cy="463320"/>
          </a:xfrm>
        </p:grpSpPr>
        <p:sp>
          <p:nvSpPr>
            <p:cNvPr id="607" name="CustomShape 124"/>
            <p:cNvSpPr/>
            <p:nvPr/>
          </p:nvSpPr>
          <p:spPr>
            <a:xfrm>
              <a:off x="11900520" y="2232000"/>
              <a:ext cx="170640" cy="167400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608" name="Line 125"/>
            <p:cNvSpPr/>
            <p:nvPr/>
          </p:nvSpPr>
          <p:spPr>
            <a:xfrm flipV="1">
              <a:off x="11975760" y="1936080"/>
              <a:ext cx="0" cy="295560"/>
            </a:xfrm>
            <a:prstGeom prst="line">
              <a:avLst/>
            </a:prstGeom>
            <a:ln w="12600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609" name="CustomShape 126"/>
            <p:cNvSpPr/>
            <p:nvPr/>
          </p:nvSpPr>
          <p:spPr>
            <a:xfrm rot="5400000">
              <a:off x="11964600" y="1948320"/>
              <a:ext cx="140040" cy="115920"/>
            </a:xfrm>
            <a:prstGeom prst="triangle">
              <a:avLst>
                <a:gd name="adj" fmla="val 50000"/>
              </a:avLst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sp>
        <p:nvSpPr>
          <p:cNvPr id="610" name="CustomShape 127"/>
          <p:cNvSpPr/>
          <p:nvPr/>
        </p:nvSpPr>
        <p:spPr>
          <a:xfrm>
            <a:off x="8283960" y="6202440"/>
            <a:ext cx="10447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Pin End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611" name="Group 128"/>
          <p:cNvGrpSpPr/>
          <p:nvPr/>
        </p:nvGrpSpPr>
        <p:grpSpPr>
          <a:xfrm>
            <a:off x="9910440" y="5923440"/>
            <a:ext cx="191520" cy="416160"/>
            <a:chOff x="9910440" y="5923440"/>
            <a:chExt cx="191520" cy="416160"/>
          </a:xfrm>
        </p:grpSpPr>
        <p:sp>
          <p:nvSpPr>
            <p:cNvPr id="612" name="CustomShape 129"/>
            <p:cNvSpPr/>
            <p:nvPr/>
          </p:nvSpPr>
          <p:spPr>
            <a:xfrm>
              <a:off x="9910440" y="5923440"/>
              <a:ext cx="191520" cy="416160"/>
            </a:xfrm>
            <a:prstGeom prst="snip2SameRect">
              <a:avLst>
                <a:gd name="adj1" fmla="val 50000"/>
                <a:gd name="adj2" fmla="val 0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613" name="CustomShape 130"/>
            <p:cNvSpPr/>
            <p:nvPr/>
          </p:nvSpPr>
          <p:spPr>
            <a:xfrm>
              <a:off x="9985680" y="6124320"/>
              <a:ext cx="44640" cy="44640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</p:grpSp>
      <p:sp>
        <p:nvSpPr>
          <p:cNvPr id="614" name="CustomShape 131"/>
          <p:cNvSpPr/>
          <p:nvPr/>
        </p:nvSpPr>
        <p:spPr>
          <a:xfrm>
            <a:off x="10164600" y="6181200"/>
            <a:ext cx="12927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Start Boat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5" name="CustomShape 132"/>
          <p:cNvSpPr/>
          <p:nvPr/>
        </p:nvSpPr>
        <p:spPr>
          <a:xfrm>
            <a:off x="9262800" y="2031840"/>
            <a:ext cx="2952720" cy="4424040"/>
          </a:xfrm>
          <a:custGeom>
            <a:avLst/>
            <a:gdLst/>
            <a:ahLst/>
            <a:rect l="l" t="t" r="r" b="b"/>
            <a:pathLst>
              <a:path w="2953733" h="4425010">
                <a:moveTo>
                  <a:pt x="162034" y="4425010"/>
                </a:moveTo>
                <a:cubicBezTo>
                  <a:pt x="1289660" y="2822136"/>
                  <a:pt x="2417286" y="1219263"/>
                  <a:pt x="2792939" y="518758"/>
                </a:cubicBezTo>
                <a:cubicBezTo>
                  <a:pt x="3168592" y="-181747"/>
                  <a:pt x="2821013" y="-57421"/>
                  <a:pt x="2415950" y="221979"/>
                </a:cubicBezTo>
                <a:cubicBezTo>
                  <a:pt x="2010887" y="501379"/>
                  <a:pt x="655328" y="1823516"/>
                  <a:pt x="362560" y="2195158"/>
                </a:cubicBezTo>
                <a:cubicBezTo>
                  <a:pt x="69792" y="2566800"/>
                  <a:pt x="262297" y="2737915"/>
                  <a:pt x="659339" y="2451831"/>
                </a:cubicBezTo>
                <a:cubicBezTo>
                  <a:pt x="1056381" y="2165747"/>
                  <a:pt x="2442687" y="838262"/>
                  <a:pt x="2744813" y="478652"/>
                </a:cubicBezTo>
                <a:cubicBezTo>
                  <a:pt x="3046939" y="119041"/>
                  <a:pt x="2882508" y="-17316"/>
                  <a:pt x="2472097" y="294168"/>
                </a:cubicBezTo>
                <a:cubicBezTo>
                  <a:pt x="2061686" y="605652"/>
                  <a:pt x="690087" y="1672453"/>
                  <a:pt x="282350" y="2347558"/>
                </a:cubicBezTo>
                <a:cubicBezTo>
                  <a:pt x="-125387" y="3022663"/>
                  <a:pt x="29687" y="4229832"/>
                  <a:pt x="25676" y="4344800"/>
                </a:cubicBezTo>
              </a:path>
            </a:pathLst>
          </a:cu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16" name="Group 133"/>
          <p:cNvGrpSpPr/>
          <p:nvPr/>
        </p:nvGrpSpPr>
        <p:grpSpPr>
          <a:xfrm>
            <a:off x="9302400" y="1872720"/>
            <a:ext cx="192600" cy="462960"/>
            <a:chOff x="9302400" y="1872720"/>
            <a:chExt cx="192600" cy="462960"/>
          </a:xfrm>
        </p:grpSpPr>
        <p:sp>
          <p:nvSpPr>
            <p:cNvPr id="617" name="CustomShape 134"/>
            <p:cNvSpPr/>
            <p:nvPr/>
          </p:nvSpPr>
          <p:spPr>
            <a:xfrm>
              <a:off x="9302400" y="2168280"/>
              <a:ext cx="170640" cy="1674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618" name="Line 135"/>
            <p:cNvSpPr/>
            <p:nvPr/>
          </p:nvSpPr>
          <p:spPr>
            <a:xfrm flipV="1">
              <a:off x="9378000" y="1872720"/>
              <a:ext cx="0" cy="295560"/>
            </a:xfrm>
            <a:prstGeom prst="line">
              <a:avLst/>
            </a:prstGeom>
            <a:ln w="126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619" name="CustomShape 136"/>
            <p:cNvSpPr/>
            <p:nvPr/>
          </p:nvSpPr>
          <p:spPr>
            <a:xfrm rot="5400000">
              <a:off x="9366840" y="1884600"/>
              <a:ext cx="140040" cy="115920"/>
            </a:xfrm>
            <a:prstGeom prst="triangle">
              <a:avLst>
                <a:gd name="adj" fmla="val 50000"/>
              </a:avLst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620" name="Group 137"/>
          <p:cNvGrpSpPr/>
          <p:nvPr/>
        </p:nvGrpSpPr>
        <p:grpSpPr>
          <a:xfrm>
            <a:off x="7650720" y="1845000"/>
            <a:ext cx="192600" cy="463320"/>
            <a:chOff x="7650720" y="1845000"/>
            <a:chExt cx="192600" cy="463320"/>
          </a:xfrm>
        </p:grpSpPr>
        <p:sp>
          <p:nvSpPr>
            <p:cNvPr id="621" name="CustomShape 138"/>
            <p:cNvSpPr/>
            <p:nvPr/>
          </p:nvSpPr>
          <p:spPr>
            <a:xfrm>
              <a:off x="7650720" y="2140920"/>
              <a:ext cx="170640" cy="167400"/>
            </a:xfrm>
            <a:prstGeom prst="ellips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622" name="Line 139"/>
            <p:cNvSpPr/>
            <p:nvPr/>
          </p:nvSpPr>
          <p:spPr>
            <a:xfrm flipV="1">
              <a:off x="7726320" y="1845000"/>
              <a:ext cx="0" cy="295560"/>
            </a:xfrm>
            <a:prstGeom prst="line">
              <a:avLst/>
            </a:prstGeom>
            <a:ln w="126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623" name="CustomShape 140"/>
            <p:cNvSpPr/>
            <p:nvPr/>
          </p:nvSpPr>
          <p:spPr>
            <a:xfrm rot="5400000">
              <a:off x="7715160" y="1857240"/>
              <a:ext cx="140040" cy="115920"/>
            </a:xfrm>
            <a:prstGeom prst="triangle">
              <a:avLst>
                <a:gd name="adj" fmla="val 50000"/>
              </a:avLst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CustomShape 1"/>
          <p:cNvSpPr/>
          <p:nvPr/>
        </p:nvSpPr>
        <p:spPr>
          <a:xfrm>
            <a:off x="2743200" y="277200"/>
            <a:ext cx="3199680" cy="639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25" name="CustomShape 2"/>
          <p:cNvSpPr/>
          <p:nvPr/>
        </p:nvSpPr>
        <p:spPr>
          <a:xfrm rot="10727400">
            <a:off x="5484240" y="460080"/>
            <a:ext cx="365040" cy="273600"/>
          </a:xfrm>
          <a:custGeom>
            <a:avLst/>
            <a:gdLst/>
            <a:ahLst/>
            <a:rect l="l" t="t" r="r" b="b"/>
            <a:pathLst>
              <a:path w="1018" h="764">
                <a:moveTo>
                  <a:pt x="508" y="0"/>
                </a:moveTo>
                <a:lnTo>
                  <a:pt x="1017" y="762"/>
                </a:lnTo>
                <a:lnTo>
                  <a:pt x="0" y="763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26" name="CustomShape 3"/>
          <p:cNvSpPr/>
          <p:nvPr/>
        </p:nvSpPr>
        <p:spPr>
          <a:xfrm>
            <a:off x="2926080" y="340560"/>
            <a:ext cx="2376720" cy="5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Windward/Leeward with Leeward Finish (L)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27" name="CustomShape 4"/>
          <p:cNvSpPr/>
          <p:nvPr/>
        </p:nvSpPr>
        <p:spPr>
          <a:xfrm>
            <a:off x="640080" y="460080"/>
            <a:ext cx="19630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Course Template: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8" name="CustomShape 5"/>
          <p:cNvSpPr/>
          <p:nvPr/>
        </p:nvSpPr>
        <p:spPr>
          <a:xfrm>
            <a:off x="2743200" y="1648800"/>
            <a:ext cx="3199680" cy="639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29" name="CustomShape 6"/>
          <p:cNvSpPr/>
          <p:nvPr/>
        </p:nvSpPr>
        <p:spPr>
          <a:xfrm rot="10727400">
            <a:off x="5484240" y="1831680"/>
            <a:ext cx="365040" cy="273600"/>
          </a:xfrm>
          <a:custGeom>
            <a:avLst/>
            <a:gdLst/>
            <a:ahLst/>
            <a:rect l="l" t="t" r="r" b="b"/>
            <a:pathLst>
              <a:path w="1018" h="765">
                <a:moveTo>
                  <a:pt x="508" y="0"/>
                </a:moveTo>
                <a:lnTo>
                  <a:pt x="1017" y="763"/>
                </a:lnTo>
                <a:lnTo>
                  <a:pt x="0" y="764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30" name="CustomShape 7"/>
          <p:cNvSpPr/>
          <p:nvPr/>
        </p:nvSpPr>
        <p:spPr>
          <a:xfrm>
            <a:off x="3248640" y="1855800"/>
            <a:ext cx="1188000" cy="3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Start Boat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31" name="CustomShape 8"/>
          <p:cNvSpPr/>
          <p:nvPr/>
        </p:nvSpPr>
        <p:spPr>
          <a:xfrm>
            <a:off x="640080" y="1740240"/>
            <a:ext cx="9784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Course: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2" name="CustomShape 9"/>
          <p:cNvSpPr/>
          <p:nvPr/>
        </p:nvSpPr>
        <p:spPr>
          <a:xfrm>
            <a:off x="2560320" y="1557360"/>
            <a:ext cx="8868960" cy="8222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33" name="CustomShape 10"/>
          <p:cNvSpPr/>
          <p:nvPr/>
        </p:nvSpPr>
        <p:spPr>
          <a:xfrm>
            <a:off x="8046720" y="1648800"/>
            <a:ext cx="3199680" cy="639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34" name="CustomShape 11"/>
          <p:cNvSpPr/>
          <p:nvPr/>
        </p:nvSpPr>
        <p:spPr>
          <a:xfrm rot="10727400">
            <a:off x="10787760" y="1831680"/>
            <a:ext cx="365040" cy="273600"/>
          </a:xfrm>
          <a:custGeom>
            <a:avLst/>
            <a:gdLst/>
            <a:ahLst/>
            <a:rect l="l" t="t" r="r" b="b"/>
            <a:pathLst>
              <a:path w="1018" h="764">
                <a:moveTo>
                  <a:pt x="508" y="0"/>
                </a:moveTo>
                <a:lnTo>
                  <a:pt x="1017" y="763"/>
                </a:lnTo>
                <a:lnTo>
                  <a:pt x="0" y="763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35" name="CustomShape 12"/>
          <p:cNvSpPr/>
          <p:nvPr/>
        </p:nvSpPr>
        <p:spPr>
          <a:xfrm>
            <a:off x="8595360" y="1831680"/>
            <a:ext cx="100512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Start Pin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36" name="CustomShape 13"/>
          <p:cNvSpPr/>
          <p:nvPr/>
        </p:nvSpPr>
        <p:spPr>
          <a:xfrm>
            <a:off x="11521440" y="1831680"/>
            <a:ext cx="332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7" name="CustomShape 14"/>
          <p:cNvSpPr/>
          <p:nvPr/>
        </p:nvSpPr>
        <p:spPr>
          <a:xfrm>
            <a:off x="2743200" y="2692800"/>
            <a:ext cx="3199680" cy="639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38" name="CustomShape 15"/>
          <p:cNvSpPr/>
          <p:nvPr/>
        </p:nvSpPr>
        <p:spPr>
          <a:xfrm rot="10727400">
            <a:off x="5484240" y="2875680"/>
            <a:ext cx="365040" cy="273600"/>
          </a:xfrm>
          <a:custGeom>
            <a:avLst/>
            <a:gdLst/>
            <a:ahLst/>
            <a:rect l="l" t="t" r="r" b="b"/>
            <a:pathLst>
              <a:path w="1018" h="765">
                <a:moveTo>
                  <a:pt x="508" y="0"/>
                </a:moveTo>
                <a:lnTo>
                  <a:pt x="1017" y="763"/>
                </a:lnTo>
                <a:lnTo>
                  <a:pt x="0" y="764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39" name="CustomShape 16"/>
          <p:cNvSpPr/>
          <p:nvPr/>
        </p:nvSpPr>
        <p:spPr>
          <a:xfrm>
            <a:off x="3249000" y="2901240"/>
            <a:ext cx="1919520" cy="5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Windward Mark Green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40" name="CustomShape 17"/>
          <p:cNvSpPr/>
          <p:nvPr/>
        </p:nvSpPr>
        <p:spPr>
          <a:xfrm>
            <a:off x="2560320" y="2601360"/>
            <a:ext cx="8868960" cy="8222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1" name="CustomShape 18"/>
          <p:cNvSpPr/>
          <p:nvPr/>
        </p:nvSpPr>
        <p:spPr>
          <a:xfrm>
            <a:off x="11521440" y="2875680"/>
            <a:ext cx="332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2" name="CustomShape 19"/>
          <p:cNvSpPr/>
          <p:nvPr/>
        </p:nvSpPr>
        <p:spPr>
          <a:xfrm>
            <a:off x="2743200" y="3736800"/>
            <a:ext cx="3199680" cy="639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3" name="CustomShape 20"/>
          <p:cNvSpPr/>
          <p:nvPr/>
        </p:nvSpPr>
        <p:spPr>
          <a:xfrm rot="10727400">
            <a:off x="5484240" y="3919680"/>
            <a:ext cx="365040" cy="273600"/>
          </a:xfrm>
          <a:custGeom>
            <a:avLst/>
            <a:gdLst/>
            <a:ahLst/>
            <a:rect l="l" t="t" r="r" b="b"/>
            <a:pathLst>
              <a:path w="1019" h="764">
                <a:moveTo>
                  <a:pt x="508" y="0"/>
                </a:moveTo>
                <a:lnTo>
                  <a:pt x="1018" y="763"/>
                </a:lnTo>
                <a:lnTo>
                  <a:pt x="0" y="763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4" name="CustomShape 21"/>
          <p:cNvSpPr/>
          <p:nvPr/>
        </p:nvSpPr>
        <p:spPr>
          <a:xfrm>
            <a:off x="3200400" y="3934800"/>
            <a:ext cx="164520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Leeward Gate P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45" name="CustomShape 22"/>
          <p:cNvSpPr/>
          <p:nvPr/>
        </p:nvSpPr>
        <p:spPr>
          <a:xfrm>
            <a:off x="2560320" y="3645360"/>
            <a:ext cx="8868960" cy="8222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6" name="CustomShape 23"/>
          <p:cNvSpPr/>
          <p:nvPr/>
        </p:nvSpPr>
        <p:spPr>
          <a:xfrm>
            <a:off x="8046720" y="3736800"/>
            <a:ext cx="3199680" cy="639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7" name="CustomShape 24"/>
          <p:cNvSpPr/>
          <p:nvPr/>
        </p:nvSpPr>
        <p:spPr>
          <a:xfrm rot="10727400">
            <a:off x="10787760" y="3919680"/>
            <a:ext cx="365040" cy="273600"/>
          </a:xfrm>
          <a:custGeom>
            <a:avLst/>
            <a:gdLst/>
            <a:ahLst/>
            <a:rect l="l" t="t" r="r" b="b"/>
            <a:pathLst>
              <a:path w="1018" h="765">
                <a:moveTo>
                  <a:pt x="508" y="0"/>
                </a:moveTo>
                <a:lnTo>
                  <a:pt x="1017" y="763"/>
                </a:lnTo>
                <a:lnTo>
                  <a:pt x="0" y="764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8" name="CustomShape 25"/>
          <p:cNvSpPr/>
          <p:nvPr/>
        </p:nvSpPr>
        <p:spPr>
          <a:xfrm>
            <a:off x="8577360" y="3907080"/>
            <a:ext cx="160380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Leeward Gate S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49" name="CustomShape 26"/>
          <p:cNvSpPr/>
          <p:nvPr/>
        </p:nvSpPr>
        <p:spPr>
          <a:xfrm>
            <a:off x="11521440" y="3919680"/>
            <a:ext cx="332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0" name="CustomShape 27"/>
          <p:cNvSpPr/>
          <p:nvPr/>
        </p:nvSpPr>
        <p:spPr>
          <a:xfrm>
            <a:off x="2743200" y="4744800"/>
            <a:ext cx="3199680" cy="639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1" name="CustomShape 28"/>
          <p:cNvSpPr/>
          <p:nvPr/>
        </p:nvSpPr>
        <p:spPr>
          <a:xfrm rot="10727400">
            <a:off x="5484240" y="4927680"/>
            <a:ext cx="365040" cy="273600"/>
          </a:xfrm>
          <a:custGeom>
            <a:avLst/>
            <a:gdLst/>
            <a:ahLst/>
            <a:rect l="l" t="t" r="r" b="b"/>
            <a:pathLst>
              <a:path w="1018" h="765">
                <a:moveTo>
                  <a:pt x="508" y="0"/>
                </a:moveTo>
                <a:lnTo>
                  <a:pt x="1017" y="763"/>
                </a:lnTo>
                <a:lnTo>
                  <a:pt x="0" y="764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2" name="CustomShape 29"/>
          <p:cNvSpPr/>
          <p:nvPr/>
        </p:nvSpPr>
        <p:spPr>
          <a:xfrm>
            <a:off x="3200400" y="4912920"/>
            <a:ext cx="1645200" cy="5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Windward Mark Red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53" name="CustomShape 30"/>
          <p:cNvSpPr/>
          <p:nvPr/>
        </p:nvSpPr>
        <p:spPr>
          <a:xfrm>
            <a:off x="2560320" y="4653360"/>
            <a:ext cx="8868960" cy="8222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4" name="CustomShape 31"/>
          <p:cNvSpPr/>
          <p:nvPr/>
        </p:nvSpPr>
        <p:spPr>
          <a:xfrm>
            <a:off x="11521440" y="4927680"/>
            <a:ext cx="332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5" name="CustomShape 32"/>
          <p:cNvSpPr/>
          <p:nvPr/>
        </p:nvSpPr>
        <p:spPr>
          <a:xfrm>
            <a:off x="2743200" y="5716800"/>
            <a:ext cx="3199680" cy="639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6" name="CustomShape 33"/>
          <p:cNvSpPr/>
          <p:nvPr/>
        </p:nvSpPr>
        <p:spPr>
          <a:xfrm rot="10727400">
            <a:off x="5484240" y="5899680"/>
            <a:ext cx="365040" cy="273600"/>
          </a:xfrm>
          <a:custGeom>
            <a:avLst/>
            <a:gdLst/>
            <a:ahLst/>
            <a:rect l="l" t="t" r="r" b="b"/>
            <a:pathLst>
              <a:path w="1018" h="764">
                <a:moveTo>
                  <a:pt x="508" y="0"/>
                </a:moveTo>
                <a:lnTo>
                  <a:pt x="1017" y="763"/>
                </a:lnTo>
                <a:lnTo>
                  <a:pt x="0" y="763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7" name="CustomShape 34"/>
          <p:cNvSpPr/>
          <p:nvPr/>
        </p:nvSpPr>
        <p:spPr>
          <a:xfrm>
            <a:off x="3291840" y="5918760"/>
            <a:ext cx="118800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Start Boat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58" name="CustomShape 35"/>
          <p:cNvSpPr/>
          <p:nvPr/>
        </p:nvSpPr>
        <p:spPr>
          <a:xfrm>
            <a:off x="2560320" y="5625360"/>
            <a:ext cx="8868960" cy="8222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9" name="CustomShape 36"/>
          <p:cNvSpPr/>
          <p:nvPr/>
        </p:nvSpPr>
        <p:spPr>
          <a:xfrm>
            <a:off x="8046720" y="5716800"/>
            <a:ext cx="3199680" cy="639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60" name="CustomShape 37"/>
          <p:cNvSpPr/>
          <p:nvPr/>
        </p:nvSpPr>
        <p:spPr>
          <a:xfrm rot="10727400">
            <a:off x="10787760" y="5899680"/>
            <a:ext cx="365040" cy="273600"/>
          </a:xfrm>
          <a:custGeom>
            <a:avLst/>
            <a:gdLst/>
            <a:ahLst/>
            <a:rect l="l" t="t" r="r" b="b"/>
            <a:pathLst>
              <a:path w="1018" h="765">
                <a:moveTo>
                  <a:pt x="508" y="0"/>
                </a:moveTo>
                <a:lnTo>
                  <a:pt x="1017" y="763"/>
                </a:lnTo>
                <a:lnTo>
                  <a:pt x="0" y="764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61" name="CustomShape 38"/>
          <p:cNvSpPr/>
          <p:nvPr/>
        </p:nvSpPr>
        <p:spPr>
          <a:xfrm>
            <a:off x="8595360" y="5871600"/>
            <a:ext cx="109656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Start Pin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62" name="CustomShape 39"/>
          <p:cNvSpPr/>
          <p:nvPr/>
        </p:nvSpPr>
        <p:spPr>
          <a:xfrm>
            <a:off x="11521440" y="5899680"/>
            <a:ext cx="332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63" name="CustomShape 40"/>
          <p:cNvSpPr/>
          <p:nvPr/>
        </p:nvSpPr>
        <p:spPr>
          <a:xfrm>
            <a:off x="2790000" y="1740240"/>
            <a:ext cx="457920" cy="45792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64" name="CustomShape 41"/>
          <p:cNvSpPr/>
          <p:nvPr/>
        </p:nvSpPr>
        <p:spPr>
          <a:xfrm>
            <a:off x="2814840" y="1831680"/>
            <a:ext cx="43308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SB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65" name="CustomShape 42"/>
          <p:cNvSpPr/>
          <p:nvPr/>
        </p:nvSpPr>
        <p:spPr>
          <a:xfrm>
            <a:off x="8118360" y="1740600"/>
            <a:ext cx="457920" cy="45792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66" name="CustomShape 43"/>
          <p:cNvSpPr/>
          <p:nvPr/>
        </p:nvSpPr>
        <p:spPr>
          <a:xfrm>
            <a:off x="8143200" y="1832040"/>
            <a:ext cx="43308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SP</a:t>
            </a:r>
            <a:endParaRPr b="0" lang="en-US" sz="1500" spc="-1" strike="noStrike">
              <a:latin typeface="Arial"/>
            </a:endParaRPr>
          </a:p>
        </p:txBody>
      </p:sp>
      <p:grpSp>
        <p:nvGrpSpPr>
          <p:cNvPr id="667" name="Group 44"/>
          <p:cNvGrpSpPr/>
          <p:nvPr/>
        </p:nvGrpSpPr>
        <p:grpSpPr>
          <a:xfrm>
            <a:off x="4876560" y="1664280"/>
            <a:ext cx="621720" cy="599040"/>
            <a:chOff x="4876560" y="1664280"/>
            <a:chExt cx="621720" cy="599040"/>
          </a:xfrm>
        </p:grpSpPr>
        <p:sp>
          <p:nvSpPr>
            <p:cNvPr id="668" name="CustomShape 45"/>
            <p:cNvSpPr/>
            <p:nvPr/>
          </p:nvSpPr>
          <p:spPr>
            <a:xfrm rot="2250000">
              <a:off x="4976280" y="1991880"/>
              <a:ext cx="139320" cy="209880"/>
            </a:xfrm>
            <a:custGeom>
              <a:avLst/>
              <a:gdLst/>
              <a:ahLst/>
              <a:rect l="l" t="t" r="r" b="b"/>
              <a:pathLst>
                <a:path w="391" h="587">
                  <a:moveTo>
                    <a:pt x="194" y="0"/>
                  </a:moveTo>
                  <a:lnTo>
                    <a:pt x="390" y="586"/>
                  </a:lnTo>
                  <a:lnTo>
                    <a:pt x="0" y="586"/>
                  </a:lnTo>
                  <a:lnTo>
                    <a:pt x="194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9" name="CustomShape 46"/>
            <p:cNvSpPr/>
            <p:nvPr/>
          </p:nvSpPr>
          <p:spPr>
            <a:xfrm rot="13224600">
              <a:off x="5254560" y="1713240"/>
              <a:ext cx="139680" cy="209880"/>
            </a:xfrm>
            <a:custGeom>
              <a:avLst/>
              <a:gdLst/>
              <a:ahLst/>
              <a:rect l="l" t="t" r="r" b="b"/>
              <a:pathLst>
                <a:path w="393" h="587">
                  <a:moveTo>
                    <a:pt x="195" y="0"/>
                  </a:moveTo>
                  <a:lnTo>
                    <a:pt x="392" y="586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0" name="CustomShape 47"/>
            <p:cNvSpPr/>
            <p:nvPr/>
          </p:nvSpPr>
          <p:spPr>
            <a:xfrm rot="5153400">
              <a:off x="4916520" y="1845000"/>
              <a:ext cx="139680" cy="209880"/>
            </a:xfrm>
            <a:custGeom>
              <a:avLst/>
              <a:gdLst/>
              <a:ahLst/>
              <a:rect l="l" t="t" r="r" b="b"/>
              <a:pathLst>
                <a:path w="392" h="587">
                  <a:moveTo>
                    <a:pt x="192" y="0"/>
                  </a:moveTo>
                  <a:lnTo>
                    <a:pt x="391" y="586"/>
                  </a:lnTo>
                  <a:lnTo>
                    <a:pt x="0" y="586"/>
                  </a:lnTo>
                  <a:lnTo>
                    <a:pt x="192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1" name="CustomShape 48"/>
            <p:cNvSpPr/>
            <p:nvPr/>
          </p:nvSpPr>
          <p:spPr>
            <a:xfrm>
              <a:off x="5096160" y="2053800"/>
              <a:ext cx="139680" cy="20952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2" name="CustomShape 49"/>
            <p:cNvSpPr/>
            <p:nvPr/>
          </p:nvSpPr>
          <p:spPr>
            <a:xfrm rot="15977400">
              <a:off x="5319360" y="1846080"/>
              <a:ext cx="139320" cy="209520"/>
            </a:xfrm>
            <a:custGeom>
              <a:avLst/>
              <a:gdLst/>
              <a:ahLst/>
              <a:rect l="l" t="t" r="r" b="b"/>
              <a:pathLst>
                <a:path w="390" h="585">
                  <a:moveTo>
                    <a:pt x="195" y="0"/>
                  </a:moveTo>
                  <a:lnTo>
                    <a:pt x="389" y="584"/>
                  </a:lnTo>
                  <a:lnTo>
                    <a:pt x="0" y="584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3" name="CustomShape 50"/>
            <p:cNvSpPr/>
            <p:nvPr/>
          </p:nvSpPr>
          <p:spPr>
            <a:xfrm rot="10800000">
              <a:off x="5096880" y="1664280"/>
              <a:ext cx="139680" cy="20952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4" name="CustomShape 51"/>
            <p:cNvSpPr/>
            <p:nvPr/>
          </p:nvSpPr>
          <p:spPr>
            <a:xfrm rot="19077600">
              <a:off x="5253840" y="1994040"/>
              <a:ext cx="139320" cy="209520"/>
            </a:xfrm>
            <a:custGeom>
              <a:avLst/>
              <a:gdLst/>
              <a:ahLst/>
              <a:rect l="l" t="t" r="r" b="b"/>
              <a:pathLst>
                <a:path w="391" h="587">
                  <a:moveTo>
                    <a:pt x="195" y="0"/>
                  </a:moveTo>
                  <a:lnTo>
                    <a:pt x="390" y="585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5" name="CustomShape 52"/>
            <p:cNvSpPr/>
            <p:nvPr/>
          </p:nvSpPr>
          <p:spPr>
            <a:xfrm rot="8416200">
              <a:off x="4975200" y="1712880"/>
              <a:ext cx="139680" cy="20952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676" name="" descr=""/>
          <p:cNvPicPr/>
          <p:nvPr/>
        </p:nvPicPr>
        <p:blipFill>
          <a:blip r:embed="rId1"/>
          <a:stretch/>
        </p:blipFill>
        <p:spPr>
          <a:xfrm>
            <a:off x="4982760" y="1765800"/>
            <a:ext cx="408600" cy="389520"/>
          </a:xfrm>
          <a:prstGeom prst="rect">
            <a:avLst/>
          </a:prstGeom>
          <a:ln>
            <a:noFill/>
          </a:ln>
        </p:spPr>
      </p:pic>
      <p:pic>
        <p:nvPicPr>
          <p:cNvPr id="677" name="" descr=""/>
          <p:cNvPicPr/>
          <p:nvPr/>
        </p:nvPicPr>
        <p:blipFill>
          <a:blip r:embed="rId2"/>
          <a:stretch/>
        </p:blipFill>
        <p:spPr>
          <a:xfrm>
            <a:off x="10249200" y="1831680"/>
            <a:ext cx="265680" cy="342000"/>
          </a:xfrm>
          <a:prstGeom prst="rect">
            <a:avLst/>
          </a:prstGeom>
          <a:ln>
            <a:noFill/>
          </a:ln>
        </p:spPr>
      </p:pic>
      <p:pic>
        <p:nvPicPr>
          <p:cNvPr id="678" name="" descr=""/>
          <p:cNvPicPr/>
          <p:nvPr/>
        </p:nvPicPr>
        <p:blipFill>
          <a:blip r:embed="rId3"/>
          <a:stretch/>
        </p:blipFill>
        <p:spPr>
          <a:xfrm>
            <a:off x="5109480" y="4849200"/>
            <a:ext cx="284760" cy="398880"/>
          </a:xfrm>
          <a:prstGeom prst="rect">
            <a:avLst/>
          </a:prstGeom>
          <a:ln>
            <a:noFill/>
          </a:ln>
        </p:spPr>
      </p:pic>
      <p:sp>
        <p:nvSpPr>
          <p:cNvPr id="679" name="CustomShape 53"/>
          <p:cNvSpPr/>
          <p:nvPr/>
        </p:nvSpPr>
        <p:spPr>
          <a:xfrm>
            <a:off x="2790360" y="2784600"/>
            <a:ext cx="457920" cy="45792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80" name="CustomShape 54"/>
          <p:cNvSpPr/>
          <p:nvPr/>
        </p:nvSpPr>
        <p:spPr>
          <a:xfrm>
            <a:off x="2887200" y="2876040"/>
            <a:ext cx="28656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500" spc="-1" strike="noStrike">
              <a:latin typeface="Arial"/>
            </a:endParaRPr>
          </a:p>
        </p:txBody>
      </p:sp>
      <p:grpSp>
        <p:nvGrpSpPr>
          <p:cNvPr id="681" name="Group 55"/>
          <p:cNvGrpSpPr/>
          <p:nvPr/>
        </p:nvGrpSpPr>
        <p:grpSpPr>
          <a:xfrm>
            <a:off x="4903920" y="2732760"/>
            <a:ext cx="621720" cy="599040"/>
            <a:chOff x="4903920" y="2732760"/>
            <a:chExt cx="621720" cy="599040"/>
          </a:xfrm>
        </p:grpSpPr>
        <p:sp>
          <p:nvSpPr>
            <p:cNvPr id="682" name="CustomShape 56"/>
            <p:cNvSpPr/>
            <p:nvPr/>
          </p:nvSpPr>
          <p:spPr>
            <a:xfrm rot="2250000">
              <a:off x="5003640" y="3060360"/>
              <a:ext cx="139320" cy="209880"/>
            </a:xfrm>
            <a:custGeom>
              <a:avLst/>
              <a:gdLst/>
              <a:ahLst/>
              <a:rect l="l" t="t" r="r" b="b"/>
              <a:pathLst>
                <a:path w="391" h="588">
                  <a:moveTo>
                    <a:pt x="195" y="0"/>
                  </a:moveTo>
                  <a:lnTo>
                    <a:pt x="390" y="587"/>
                  </a:lnTo>
                  <a:lnTo>
                    <a:pt x="0" y="587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3" name="CustomShape 57"/>
            <p:cNvSpPr/>
            <p:nvPr/>
          </p:nvSpPr>
          <p:spPr>
            <a:xfrm rot="13224600">
              <a:off x="5281920" y="2781720"/>
              <a:ext cx="139680" cy="209880"/>
            </a:xfrm>
            <a:custGeom>
              <a:avLst/>
              <a:gdLst/>
              <a:ahLst/>
              <a:rect l="l" t="t" r="r" b="b"/>
              <a:pathLst>
                <a:path w="392" h="587">
                  <a:moveTo>
                    <a:pt x="195" y="0"/>
                  </a:moveTo>
                  <a:lnTo>
                    <a:pt x="391" y="586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4" name="CustomShape 58"/>
            <p:cNvSpPr/>
            <p:nvPr/>
          </p:nvSpPr>
          <p:spPr>
            <a:xfrm rot="5153400">
              <a:off x="4943880" y="2913480"/>
              <a:ext cx="139680" cy="20988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2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2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5" name="CustomShape 59"/>
            <p:cNvSpPr/>
            <p:nvPr/>
          </p:nvSpPr>
          <p:spPr>
            <a:xfrm>
              <a:off x="5123520" y="3122280"/>
              <a:ext cx="139680" cy="20952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6" name="CustomShape 60"/>
            <p:cNvSpPr/>
            <p:nvPr/>
          </p:nvSpPr>
          <p:spPr>
            <a:xfrm rot="15977400">
              <a:off x="5346720" y="2914560"/>
              <a:ext cx="139320" cy="209520"/>
            </a:xfrm>
            <a:custGeom>
              <a:avLst/>
              <a:gdLst/>
              <a:ahLst/>
              <a:rect l="l" t="t" r="r" b="b"/>
              <a:pathLst>
                <a:path w="390" h="586">
                  <a:moveTo>
                    <a:pt x="195" y="0"/>
                  </a:moveTo>
                  <a:lnTo>
                    <a:pt x="389" y="585"/>
                  </a:lnTo>
                  <a:lnTo>
                    <a:pt x="0" y="584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7" name="CustomShape 61"/>
            <p:cNvSpPr/>
            <p:nvPr/>
          </p:nvSpPr>
          <p:spPr>
            <a:xfrm rot="10800000">
              <a:off x="5124240" y="2732760"/>
              <a:ext cx="139680" cy="20952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8" name="CustomShape 62"/>
            <p:cNvSpPr/>
            <p:nvPr/>
          </p:nvSpPr>
          <p:spPr>
            <a:xfrm rot="19077600">
              <a:off x="5281200" y="3062520"/>
              <a:ext cx="139320" cy="209520"/>
            </a:xfrm>
            <a:custGeom>
              <a:avLst/>
              <a:gdLst/>
              <a:ahLst/>
              <a:rect l="l" t="t" r="r" b="b"/>
              <a:pathLst>
                <a:path w="390" h="587">
                  <a:moveTo>
                    <a:pt x="195" y="0"/>
                  </a:moveTo>
                  <a:lnTo>
                    <a:pt x="389" y="586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9" name="CustomShape 63"/>
            <p:cNvSpPr/>
            <p:nvPr/>
          </p:nvSpPr>
          <p:spPr>
            <a:xfrm rot="8416200">
              <a:off x="5002560" y="2781360"/>
              <a:ext cx="139680" cy="209520"/>
            </a:xfrm>
            <a:custGeom>
              <a:avLst/>
              <a:gdLst/>
              <a:ahLst/>
              <a:rect l="l" t="t" r="r" b="b"/>
              <a:pathLst>
                <a:path w="393" h="587">
                  <a:moveTo>
                    <a:pt x="195" y="0"/>
                  </a:moveTo>
                  <a:lnTo>
                    <a:pt x="392" y="586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690" name="" descr=""/>
          <p:cNvPicPr/>
          <p:nvPr/>
        </p:nvPicPr>
        <p:blipFill>
          <a:blip r:embed="rId4"/>
          <a:stretch/>
        </p:blipFill>
        <p:spPr>
          <a:xfrm>
            <a:off x="5104800" y="2853360"/>
            <a:ext cx="265680" cy="370440"/>
          </a:xfrm>
          <a:prstGeom prst="rect">
            <a:avLst/>
          </a:prstGeom>
          <a:ln>
            <a:noFill/>
          </a:ln>
        </p:spPr>
      </p:pic>
      <p:pic>
        <p:nvPicPr>
          <p:cNvPr id="691" name="" descr=""/>
          <p:cNvPicPr/>
          <p:nvPr/>
        </p:nvPicPr>
        <p:blipFill>
          <a:blip r:embed="rId5"/>
          <a:stretch/>
        </p:blipFill>
        <p:spPr>
          <a:xfrm>
            <a:off x="5120640" y="3857040"/>
            <a:ext cx="255960" cy="351360"/>
          </a:xfrm>
          <a:prstGeom prst="rect">
            <a:avLst/>
          </a:prstGeom>
          <a:ln>
            <a:noFill/>
          </a:ln>
        </p:spPr>
      </p:pic>
      <p:pic>
        <p:nvPicPr>
          <p:cNvPr id="692" name="" descr=""/>
          <p:cNvPicPr/>
          <p:nvPr/>
        </p:nvPicPr>
        <p:blipFill>
          <a:blip r:embed="rId6"/>
          <a:stretch/>
        </p:blipFill>
        <p:spPr>
          <a:xfrm>
            <a:off x="10258920" y="3857040"/>
            <a:ext cx="255960" cy="351360"/>
          </a:xfrm>
          <a:prstGeom prst="rect">
            <a:avLst/>
          </a:prstGeom>
          <a:ln>
            <a:noFill/>
          </a:ln>
        </p:spPr>
      </p:pic>
      <p:pic>
        <p:nvPicPr>
          <p:cNvPr id="693" name="" descr=""/>
          <p:cNvPicPr/>
          <p:nvPr/>
        </p:nvPicPr>
        <p:blipFill>
          <a:blip r:embed="rId7"/>
          <a:stretch/>
        </p:blipFill>
        <p:spPr>
          <a:xfrm>
            <a:off x="10350360" y="5855040"/>
            <a:ext cx="255960" cy="351360"/>
          </a:xfrm>
          <a:prstGeom prst="rect">
            <a:avLst/>
          </a:prstGeom>
          <a:ln>
            <a:noFill/>
          </a:ln>
        </p:spPr>
      </p:pic>
      <p:grpSp>
        <p:nvGrpSpPr>
          <p:cNvPr id="694" name="Group 64"/>
          <p:cNvGrpSpPr/>
          <p:nvPr/>
        </p:nvGrpSpPr>
        <p:grpSpPr>
          <a:xfrm>
            <a:off x="4876920" y="5732280"/>
            <a:ext cx="621720" cy="599040"/>
            <a:chOff x="4876920" y="5732280"/>
            <a:chExt cx="621720" cy="599040"/>
          </a:xfrm>
        </p:grpSpPr>
        <p:sp>
          <p:nvSpPr>
            <p:cNvPr id="695" name="CustomShape 65"/>
            <p:cNvSpPr/>
            <p:nvPr/>
          </p:nvSpPr>
          <p:spPr>
            <a:xfrm rot="2250000">
              <a:off x="4976640" y="6059880"/>
              <a:ext cx="139320" cy="209880"/>
            </a:xfrm>
            <a:custGeom>
              <a:avLst/>
              <a:gdLst/>
              <a:ahLst/>
              <a:rect l="l" t="t" r="r" b="b"/>
              <a:pathLst>
                <a:path w="391" h="587">
                  <a:moveTo>
                    <a:pt x="194" y="0"/>
                  </a:moveTo>
                  <a:lnTo>
                    <a:pt x="390" y="586"/>
                  </a:lnTo>
                  <a:lnTo>
                    <a:pt x="0" y="586"/>
                  </a:lnTo>
                  <a:lnTo>
                    <a:pt x="194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6" name="CustomShape 66"/>
            <p:cNvSpPr/>
            <p:nvPr/>
          </p:nvSpPr>
          <p:spPr>
            <a:xfrm rot="13224600">
              <a:off x="5254920" y="5781240"/>
              <a:ext cx="139680" cy="209880"/>
            </a:xfrm>
            <a:custGeom>
              <a:avLst/>
              <a:gdLst/>
              <a:ahLst/>
              <a:rect l="l" t="t" r="r" b="b"/>
              <a:pathLst>
                <a:path w="392" h="587">
                  <a:moveTo>
                    <a:pt x="195" y="0"/>
                  </a:moveTo>
                  <a:lnTo>
                    <a:pt x="391" y="586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7" name="CustomShape 67"/>
            <p:cNvSpPr/>
            <p:nvPr/>
          </p:nvSpPr>
          <p:spPr>
            <a:xfrm rot="5153400">
              <a:off x="4916880" y="5913000"/>
              <a:ext cx="139680" cy="209880"/>
            </a:xfrm>
            <a:custGeom>
              <a:avLst/>
              <a:gdLst/>
              <a:ahLst/>
              <a:rect l="l" t="t" r="r" b="b"/>
              <a:pathLst>
                <a:path w="392" h="587">
                  <a:moveTo>
                    <a:pt x="193" y="0"/>
                  </a:moveTo>
                  <a:lnTo>
                    <a:pt x="391" y="586"/>
                  </a:lnTo>
                  <a:lnTo>
                    <a:pt x="0" y="586"/>
                  </a:lnTo>
                  <a:lnTo>
                    <a:pt x="193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8" name="CustomShape 68"/>
            <p:cNvSpPr/>
            <p:nvPr/>
          </p:nvSpPr>
          <p:spPr>
            <a:xfrm>
              <a:off x="5096520" y="6121800"/>
              <a:ext cx="139680" cy="20952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9" name="CustomShape 69"/>
            <p:cNvSpPr/>
            <p:nvPr/>
          </p:nvSpPr>
          <p:spPr>
            <a:xfrm rot="15977400">
              <a:off x="5319720" y="5914080"/>
              <a:ext cx="139320" cy="209520"/>
            </a:xfrm>
            <a:custGeom>
              <a:avLst/>
              <a:gdLst/>
              <a:ahLst/>
              <a:rect l="l" t="t" r="r" b="b"/>
              <a:pathLst>
                <a:path w="390" h="586">
                  <a:moveTo>
                    <a:pt x="195" y="0"/>
                  </a:moveTo>
                  <a:lnTo>
                    <a:pt x="389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0" name="CustomShape 70"/>
            <p:cNvSpPr/>
            <p:nvPr/>
          </p:nvSpPr>
          <p:spPr>
            <a:xfrm rot="10800000">
              <a:off x="5097240" y="5732280"/>
              <a:ext cx="139680" cy="20952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1" name="CustomShape 71"/>
            <p:cNvSpPr/>
            <p:nvPr/>
          </p:nvSpPr>
          <p:spPr>
            <a:xfrm rot="19077600">
              <a:off x="5254200" y="6062040"/>
              <a:ext cx="139320" cy="209520"/>
            </a:xfrm>
            <a:custGeom>
              <a:avLst/>
              <a:gdLst/>
              <a:ahLst/>
              <a:rect l="l" t="t" r="r" b="b"/>
              <a:pathLst>
                <a:path w="390" h="587">
                  <a:moveTo>
                    <a:pt x="195" y="0"/>
                  </a:moveTo>
                  <a:lnTo>
                    <a:pt x="389" y="585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2" name="CustomShape 72"/>
            <p:cNvSpPr/>
            <p:nvPr/>
          </p:nvSpPr>
          <p:spPr>
            <a:xfrm rot="8416200">
              <a:off x="4975560" y="5780880"/>
              <a:ext cx="139680" cy="209520"/>
            </a:xfrm>
            <a:custGeom>
              <a:avLst/>
              <a:gdLst/>
              <a:ahLst/>
              <a:rect l="l" t="t" r="r" b="b"/>
              <a:pathLst>
                <a:path w="393" h="586">
                  <a:moveTo>
                    <a:pt x="195" y="0"/>
                  </a:moveTo>
                  <a:lnTo>
                    <a:pt x="392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703" name="" descr=""/>
          <p:cNvPicPr/>
          <p:nvPr/>
        </p:nvPicPr>
        <p:blipFill>
          <a:blip r:embed="rId8"/>
          <a:stretch/>
        </p:blipFill>
        <p:spPr>
          <a:xfrm>
            <a:off x="5029200" y="5830560"/>
            <a:ext cx="408600" cy="389520"/>
          </a:xfrm>
          <a:prstGeom prst="rect">
            <a:avLst/>
          </a:prstGeom>
          <a:ln>
            <a:noFill/>
          </a:ln>
        </p:spPr>
      </p:pic>
      <p:sp>
        <p:nvSpPr>
          <p:cNvPr id="704" name="CustomShape 73"/>
          <p:cNvSpPr/>
          <p:nvPr/>
        </p:nvSpPr>
        <p:spPr>
          <a:xfrm>
            <a:off x="2790720" y="3828960"/>
            <a:ext cx="457920" cy="45792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05" name="CustomShape 74"/>
          <p:cNvSpPr/>
          <p:nvPr/>
        </p:nvSpPr>
        <p:spPr>
          <a:xfrm>
            <a:off x="2815560" y="3920400"/>
            <a:ext cx="39348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3p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706" name="CustomShape 75"/>
          <p:cNvSpPr/>
          <p:nvPr/>
        </p:nvSpPr>
        <p:spPr>
          <a:xfrm>
            <a:off x="8118720" y="3828960"/>
            <a:ext cx="457920" cy="45792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07" name="CustomShape 76"/>
          <p:cNvSpPr/>
          <p:nvPr/>
        </p:nvSpPr>
        <p:spPr>
          <a:xfrm>
            <a:off x="8179560" y="3920400"/>
            <a:ext cx="38268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3s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708" name="CustomShape 77"/>
          <p:cNvSpPr/>
          <p:nvPr/>
        </p:nvSpPr>
        <p:spPr>
          <a:xfrm>
            <a:off x="2790720" y="4800960"/>
            <a:ext cx="457920" cy="45792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09" name="CustomShape 78"/>
          <p:cNvSpPr/>
          <p:nvPr/>
        </p:nvSpPr>
        <p:spPr>
          <a:xfrm>
            <a:off x="2887560" y="4892400"/>
            <a:ext cx="28656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710" name="CustomShape 79"/>
          <p:cNvSpPr/>
          <p:nvPr/>
        </p:nvSpPr>
        <p:spPr>
          <a:xfrm>
            <a:off x="2833200" y="5780160"/>
            <a:ext cx="457920" cy="45792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11" name="CustomShape 80"/>
          <p:cNvSpPr/>
          <p:nvPr/>
        </p:nvSpPr>
        <p:spPr>
          <a:xfrm>
            <a:off x="2858040" y="5871600"/>
            <a:ext cx="43308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SB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712" name="CustomShape 81"/>
          <p:cNvSpPr/>
          <p:nvPr/>
        </p:nvSpPr>
        <p:spPr>
          <a:xfrm>
            <a:off x="8136720" y="5780160"/>
            <a:ext cx="457920" cy="45792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13" name="CustomShape 82"/>
          <p:cNvSpPr/>
          <p:nvPr/>
        </p:nvSpPr>
        <p:spPr>
          <a:xfrm>
            <a:off x="8161560" y="5871600"/>
            <a:ext cx="43308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SP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714" name="CustomShape 83"/>
          <p:cNvSpPr/>
          <p:nvPr/>
        </p:nvSpPr>
        <p:spPr>
          <a:xfrm>
            <a:off x="11521440" y="2380320"/>
            <a:ext cx="273600" cy="2736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5" name="CustomShape 84"/>
          <p:cNvSpPr/>
          <p:nvPr/>
        </p:nvSpPr>
        <p:spPr>
          <a:xfrm>
            <a:off x="11521800" y="3388680"/>
            <a:ext cx="273600" cy="2736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6" name="CustomShape 85"/>
          <p:cNvSpPr/>
          <p:nvPr/>
        </p:nvSpPr>
        <p:spPr>
          <a:xfrm>
            <a:off x="11521800" y="4468680"/>
            <a:ext cx="273600" cy="2736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7" name="CustomShape 86"/>
          <p:cNvSpPr/>
          <p:nvPr/>
        </p:nvSpPr>
        <p:spPr>
          <a:xfrm>
            <a:off x="11521800" y="5404680"/>
            <a:ext cx="273600" cy="2736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8" name="CustomShape 87"/>
          <p:cNvSpPr/>
          <p:nvPr/>
        </p:nvSpPr>
        <p:spPr>
          <a:xfrm>
            <a:off x="11521800" y="1336680"/>
            <a:ext cx="273600" cy="2736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9" name="CustomShape 88"/>
          <p:cNvSpPr/>
          <p:nvPr/>
        </p:nvSpPr>
        <p:spPr>
          <a:xfrm>
            <a:off x="11521800" y="6376680"/>
            <a:ext cx="273600" cy="2736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720" name="Group 89"/>
          <p:cNvGrpSpPr/>
          <p:nvPr/>
        </p:nvGrpSpPr>
        <p:grpSpPr>
          <a:xfrm>
            <a:off x="91440" y="2561040"/>
            <a:ext cx="621720" cy="599040"/>
            <a:chOff x="91440" y="2561040"/>
            <a:chExt cx="621720" cy="599040"/>
          </a:xfrm>
        </p:grpSpPr>
        <p:sp>
          <p:nvSpPr>
            <p:cNvPr id="721" name="CustomShape 90"/>
            <p:cNvSpPr/>
            <p:nvPr/>
          </p:nvSpPr>
          <p:spPr>
            <a:xfrm rot="2250000">
              <a:off x="191160" y="2888640"/>
              <a:ext cx="139320" cy="209880"/>
            </a:xfrm>
            <a:custGeom>
              <a:avLst/>
              <a:gdLst/>
              <a:ahLst/>
              <a:rect l="l" t="t" r="r" b="b"/>
              <a:pathLst>
                <a:path w="391" h="587">
                  <a:moveTo>
                    <a:pt x="195" y="0"/>
                  </a:moveTo>
                  <a:lnTo>
                    <a:pt x="390" y="586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2" name="CustomShape 91"/>
            <p:cNvSpPr/>
            <p:nvPr/>
          </p:nvSpPr>
          <p:spPr>
            <a:xfrm rot="13224600">
              <a:off x="469440" y="2610000"/>
              <a:ext cx="139680" cy="209880"/>
            </a:xfrm>
            <a:custGeom>
              <a:avLst/>
              <a:gdLst/>
              <a:ahLst/>
              <a:rect l="l" t="t" r="r" b="b"/>
              <a:pathLst>
                <a:path w="392" h="587">
                  <a:moveTo>
                    <a:pt x="195" y="0"/>
                  </a:moveTo>
                  <a:lnTo>
                    <a:pt x="391" y="586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3" name="CustomShape 92"/>
            <p:cNvSpPr/>
            <p:nvPr/>
          </p:nvSpPr>
          <p:spPr>
            <a:xfrm rot="5153400">
              <a:off x="131400" y="2741760"/>
              <a:ext cx="139680" cy="209880"/>
            </a:xfrm>
            <a:custGeom>
              <a:avLst/>
              <a:gdLst/>
              <a:ahLst/>
              <a:rect l="l" t="t" r="r" b="b"/>
              <a:pathLst>
                <a:path w="392" h="587">
                  <a:moveTo>
                    <a:pt x="193" y="0"/>
                  </a:moveTo>
                  <a:lnTo>
                    <a:pt x="391" y="586"/>
                  </a:lnTo>
                  <a:lnTo>
                    <a:pt x="0" y="586"/>
                  </a:lnTo>
                  <a:lnTo>
                    <a:pt x="193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4" name="CustomShape 93"/>
            <p:cNvSpPr/>
            <p:nvPr/>
          </p:nvSpPr>
          <p:spPr>
            <a:xfrm>
              <a:off x="311040" y="2950560"/>
              <a:ext cx="139680" cy="20952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5" name="CustomShape 94"/>
            <p:cNvSpPr/>
            <p:nvPr/>
          </p:nvSpPr>
          <p:spPr>
            <a:xfrm rot="15977400">
              <a:off x="534240" y="2742840"/>
              <a:ext cx="139320" cy="209520"/>
            </a:xfrm>
            <a:custGeom>
              <a:avLst/>
              <a:gdLst/>
              <a:ahLst/>
              <a:rect l="l" t="t" r="r" b="b"/>
              <a:pathLst>
                <a:path w="390" h="586">
                  <a:moveTo>
                    <a:pt x="195" y="0"/>
                  </a:moveTo>
                  <a:lnTo>
                    <a:pt x="389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6" name="CustomShape 95"/>
            <p:cNvSpPr/>
            <p:nvPr/>
          </p:nvSpPr>
          <p:spPr>
            <a:xfrm rot="10800000">
              <a:off x="311760" y="2561040"/>
              <a:ext cx="139680" cy="20952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7" name="CustomShape 96"/>
            <p:cNvSpPr/>
            <p:nvPr/>
          </p:nvSpPr>
          <p:spPr>
            <a:xfrm rot="19077600">
              <a:off x="468720" y="2890800"/>
              <a:ext cx="139320" cy="209520"/>
            </a:xfrm>
            <a:custGeom>
              <a:avLst/>
              <a:gdLst/>
              <a:ahLst/>
              <a:rect l="l" t="t" r="r" b="b"/>
              <a:pathLst>
                <a:path w="390" h="587">
                  <a:moveTo>
                    <a:pt x="195" y="0"/>
                  </a:moveTo>
                  <a:lnTo>
                    <a:pt x="389" y="585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8" name="CustomShape 97"/>
            <p:cNvSpPr/>
            <p:nvPr/>
          </p:nvSpPr>
          <p:spPr>
            <a:xfrm rot="8416200">
              <a:off x="190080" y="2609640"/>
              <a:ext cx="139680" cy="209520"/>
            </a:xfrm>
            <a:custGeom>
              <a:avLst/>
              <a:gdLst/>
              <a:ahLst/>
              <a:rect l="l" t="t" r="r" b="b"/>
              <a:pathLst>
                <a:path w="392" h="587">
                  <a:moveTo>
                    <a:pt x="195" y="0"/>
                  </a:moveTo>
                  <a:lnTo>
                    <a:pt x="391" y="586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29" name="CustomShape 98"/>
          <p:cNvSpPr/>
          <p:nvPr/>
        </p:nvSpPr>
        <p:spPr>
          <a:xfrm>
            <a:off x="181440" y="3381840"/>
            <a:ext cx="457920" cy="45792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30" name="CustomShape 99"/>
          <p:cNvSpPr/>
          <p:nvPr/>
        </p:nvSpPr>
        <p:spPr>
          <a:xfrm>
            <a:off x="731520" y="2468880"/>
            <a:ext cx="155376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Mark will be created in the regatta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31" name="CustomShape 100"/>
          <p:cNvSpPr/>
          <p:nvPr/>
        </p:nvSpPr>
        <p:spPr>
          <a:xfrm>
            <a:off x="731520" y="3474720"/>
            <a:ext cx="121932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Mark Role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32" name="CustomShape 101"/>
          <p:cNvSpPr/>
          <p:nvPr/>
        </p:nvSpPr>
        <p:spPr>
          <a:xfrm>
            <a:off x="731520" y="4023360"/>
            <a:ext cx="146232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 existing regatta mark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33" name="CustomShape 102"/>
          <p:cNvSpPr/>
          <p:nvPr/>
        </p:nvSpPr>
        <p:spPr>
          <a:xfrm>
            <a:off x="274320" y="5688720"/>
            <a:ext cx="332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34" name="CustomShape 103"/>
          <p:cNvSpPr/>
          <p:nvPr/>
        </p:nvSpPr>
        <p:spPr>
          <a:xfrm>
            <a:off x="274320" y="5029200"/>
            <a:ext cx="273600" cy="2736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35" name="CustomShape 104"/>
          <p:cNvSpPr/>
          <p:nvPr/>
        </p:nvSpPr>
        <p:spPr>
          <a:xfrm>
            <a:off x="769320" y="4893840"/>
            <a:ext cx="116604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Insert waypoint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36" name="CustomShape 105"/>
          <p:cNvSpPr/>
          <p:nvPr/>
        </p:nvSpPr>
        <p:spPr>
          <a:xfrm>
            <a:off x="731520" y="5577840"/>
            <a:ext cx="127944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Remove waypoint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737" name="" descr=""/>
          <p:cNvPicPr/>
          <p:nvPr/>
        </p:nvPicPr>
        <p:blipFill>
          <a:blip r:embed="rId9"/>
          <a:stretch/>
        </p:blipFill>
        <p:spPr>
          <a:xfrm>
            <a:off x="182880" y="2651760"/>
            <a:ext cx="408600" cy="389520"/>
          </a:xfrm>
          <a:prstGeom prst="rect">
            <a:avLst/>
          </a:prstGeom>
          <a:ln>
            <a:noFill/>
          </a:ln>
        </p:spPr>
      </p:pic>
      <p:pic>
        <p:nvPicPr>
          <p:cNvPr id="738" name="" descr=""/>
          <p:cNvPicPr/>
          <p:nvPr/>
        </p:nvPicPr>
        <p:blipFill>
          <a:blip r:embed="rId10"/>
          <a:stretch/>
        </p:blipFill>
        <p:spPr>
          <a:xfrm>
            <a:off x="274320" y="4114800"/>
            <a:ext cx="284760" cy="398880"/>
          </a:xfrm>
          <a:prstGeom prst="rect">
            <a:avLst/>
          </a:prstGeom>
          <a:ln>
            <a:noFill/>
          </a:ln>
        </p:spPr>
      </p:pic>
      <p:sp>
        <p:nvSpPr>
          <p:cNvPr id="739" name="CustomShape 106"/>
          <p:cNvSpPr/>
          <p:nvPr/>
        </p:nvSpPr>
        <p:spPr>
          <a:xfrm>
            <a:off x="6565680" y="440640"/>
            <a:ext cx="186696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Number of Laps: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40" name="CustomShape 107"/>
          <p:cNvSpPr/>
          <p:nvPr/>
        </p:nvSpPr>
        <p:spPr>
          <a:xfrm>
            <a:off x="8595360" y="349200"/>
            <a:ext cx="639360" cy="5479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741" name="Group 108"/>
          <p:cNvGrpSpPr/>
          <p:nvPr/>
        </p:nvGrpSpPr>
        <p:grpSpPr>
          <a:xfrm>
            <a:off x="2214720" y="3566160"/>
            <a:ext cx="437040" cy="1992600"/>
            <a:chOff x="2214720" y="3566160"/>
            <a:chExt cx="437040" cy="1992600"/>
          </a:xfrm>
        </p:grpSpPr>
        <p:grpSp>
          <p:nvGrpSpPr>
            <p:cNvPr id="742" name="Group 109"/>
            <p:cNvGrpSpPr/>
            <p:nvPr/>
          </p:nvGrpSpPr>
          <p:grpSpPr>
            <a:xfrm>
              <a:off x="2286000" y="3566160"/>
              <a:ext cx="365760" cy="1992600"/>
              <a:chOff x="2286000" y="3566160"/>
              <a:chExt cx="365760" cy="1992600"/>
            </a:xfrm>
          </p:grpSpPr>
          <p:sp>
            <p:nvSpPr>
              <p:cNvPr id="743" name="Line 110"/>
              <p:cNvSpPr/>
              <p:nvPr/>
            </p:nvSpPr>
            <p:spPr>
              <a:xfrm flipH="1">
                <a:off x="2286000" y="3566160"/>
                <a:ext cx="365760" cy="0"/>
              </a:xfrm>
              <a:prstGeom prst="line">
                <a:avLst/>
              </a:prstGeom>
              <a:ln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4" name="Line 111"/>
              <p:cNvSpPr/>
              <p:nvPr/>
            </p:nvSpPr>
            <p:spPr>
              <a:xfrm flipV="1">
                <a:off x="2286000" y="3566160"/>
                <a:ext cx="0" cy="1992600"/>
              </a:xfrm>
              <a:prstGeom prst="line">
                <a:avLst/>
              </a:prstGeom>
              <a:ln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5" name="Line 112"/>
              <p:cNvSpPr/>
              <p:nvPr/>
            </p:nvSpPr>
            <p:spPr>
              <a:xfrm flipH="1">
                <a:off x="2286000" y="5558760"/>
                <a:ext cx="365760" cy="0"/>
              </a:xfrm>
              <a:prstGeom prst="line">
                <a:avLst/>
              </a:prstGeom>
              <a:ln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746" name="CustomShape 113"/>
            <p:cNvSpPr/>
            <p:nvPr/>
          </p:nvSpPr>
          <p:spPr>
            <a:xfrm rot="5400000">
              <a:off x="2201400" y="4395240"/>
              <a:ext cx="371880" cy="345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...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47" name="CustomShape 114"/>
          <p:cNvSpPr/>
          <p:nvPr/>
        </p:nvSpPr>
        <p:spPr>
          <a:xfrm>
            <a:off x="9509760" y="127440"/>
            <a:ext cx="2468160" cy="88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Arial"/>
                <a:ea typeface="DejaVu Sans"/>
              </a:rPr>
              <a:t>When regatta marks are found that have been used earlier to fill certain roles of the course template selected, they will automatically be assigned here by default.</a:t>
            </a:r>
            <a:endParaRPr b="0" lang="en-US" sz="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Arial"/>
                <a:ea typeface="DejaVu Sans"/>
              </a:rPr>
              <a:t>The same goes for any Mark Properties from the user inventory where the mark is marked as “to be created.”</a:t>
            </a:r>
            <a:endParaRPr b="0" lang="en-US" sz="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Arial"/>
                <a:ea typeface="DejaVu Sans"/>
              </a:rPr>
              <a:t>Remaining marks are configured from the default Mark Template associated with the Mark Role, also marked as “to be created.”</a:t>
            </a:r>
            <a:endParaRPr b="0" lang="en-US" sz="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Arial"/>
                <a:ea typeface="DejaVu Sans"/>
              </a:rPr>
              <a:t>Mark configuration that do not already come from the inventory can be “Store”d to the inventory.</a:t>
            </a:r>
            <a:endParaRPr b="0" lang="en-US" sz="700" spc="-1" strike="noStrike">
              <a:latin typeface="Arial"/>
            </a:endParaRPr>
          </a:p>
        </p:txBody>
      </p:sp>
      <p:grpSp>
        <p:nvGrpSpPr>
          <p:cNvPr id="748" name="Group 115"/>
          <p:cNvGrpSpPr/>
          <p:nvPr/>
        </p:nvGrpSpPr>
        <p:grpSpPr>
          <a:xfrm>
            <a:off x="6583680" y="3931920"/>
            <a:ext cx="914400" cy="273960"/>
            <a:chOff x="6583680" y="3931920"/>
            <a:chExt cx="914400" cy="273960"/>
          </a:xfrm>
        </p:grpSpPr>
        <p:sp>
          <p:nvSpPr>
            <p:cNvPr id="749" name="CustomShape 116"/>
            <p:cNvSpPr/>
            <p:nvPr/>
          </p:nvSpPr>
          <p:spPr>
            <a:xfrm>
              <a:off x="6583680" y="3931920"/>
              <a:ext cx="914040" cy="27396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0" name="CustomShape 117"/>
            <p:cNvSpPr/>
            <p:nvPr/>
          </p:nvSpPr>
          <p:spPr>
            <a:xfrm rot="10727400">
              <a:off x="7316280" y="4025520"/>
              <a:ext cx="180360" cy="135000"/>
            </a:xfrm>
            <a:custGeom>
              <a:avLst/>
              <a:gdLst/>
              <a:ahLst/>
              <a:rect l="l" t="t" r="r" b="b"/>
              <a:pathLst>
                <a:path w="1019" h="764">
                  <a:moveTo>
                    <a:pt x="508" y="0"/>
                  </a:moveTo>
                  <a:lnTo>
                    <a:pt x="1018" y="763"/>
                  </a:lnTo>
                  <a:lnTo>
                    <a:pt x="0" y="763"/>
                  </a:lnTo>
                  <a:lnTo>
                    <a:pt x="508" y="0"/>
                  </a:lnTo>
                </a:path>
              </a:pathLst>
            </a:custGeom>
            <a:solidFill>
              <a:srgbClr val="ff860d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1" name="CustomShape 118"/>
            <p:cNvSpPr/>
            <p:nvPr/>
          </p:nvSpPr>
          <p:spPr>
            <a:xfrm>
              <a:off x="6675120" y="3960360"/>
              <a:ext cx="485280" cy="245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100" spc="-1" strike="noStrike">
                  <a:latin typeface="Arial"/>
                </a:rPr>
                <a:t>Gate</a:t>
              </a:r>
              <a:endParaRPr b="0" lang="en-US" sz="1100" spc="-1" strike="noStrike">
                <a:latin typeface="Arial"/>
              </a:endParaRPr>
            </a:p>
          </p:txBody>
        </p:sp>
      </p:grpSp>
      <p:grpSp>
        <p:nvGrpSpPr>
          <p:cNvPr id="752" name="Group 119"/>
          <p:cNvGrpSpPr/>
          <p:nvPr/>
        </p:nvGrpSpPr>
        <p:grpSpPr>
          <a:xfrm>
            <a:off x="6583680" y="4903920"/>
            <a:ext cx="914400" cy="273960"/>
            <a:chOff x="6583680" y="4903920"/>
            <a:chExt cx="914400" cy="273960"/>
          </a:xfrm>
        </p:grpSpPr>
        <p:sp>
          <p:nvSpPr>
            <p:cNvPr id="753" name="CustomShape 120"/>
            <p:cNvSpPr/>
            <p:nvPr/>
          </p:nvSpPr>
          <p:spPr>
            <a:xfrm>
              <a:off x="6583680" y="4903920"/>
              <a:ext cx="914040" cy="27396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4" name="CustomShape 121"/>
            <p:cNvSpPr/>
            <p:nvPr/>
          </p:nvSpPr>
          <p:spPr>
            <a:xfrm rot="10727400">
              <a:off x="7316280" y="4997520"/>
              <a:ext cx="180360" cy="135000"/>
            </a:xfrm>
            <a:custGeom>
              <a:avLst/>
              <a:gdLst/>
              <a:ahLst/>
              <a:rect l="l" t="t" r="r" b="b"/>
              <a:pathLst>
                <a:path w="1019" h="764">
                  <a:moveTo>
                    <a:pt x="508" y="0"/>
                  </a:moveTo>
                  <a:lnTo>
                    <a:pt x="1018" y="763"/>
                  </a:lnTo>
                  <a:lnTo>
                    <a:pt x="0" y="763"/>
                  </a:lnTo>
                  <a:lnTo>
                    <a:pt x="508" y="0"/>
                  </a:lnTo>
                </a:path>
              </a:pathLst>
            </a:custGeom>
            <a:solidFill>
              <a:srgbClr val="ff860d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5" name="CustomShape 122"/>
            <p:cNvSpPr/>
            <p:nvPr/>
          </p:nvSpPr>
          <p:spPr>
            <a:xfrm>
              <a:off x="6675120" y="4932360"/>
              <a:ext cx="437760" cy="245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100" spc="-1" strike="noStrike">
                  <a:latin typeface="Arial"/>
                </a:rPr>
                <a:t>Port</a:t>
              </a:r>
              <a:endParaRPr b="0" lang="en-US" sz="1100" spc="-1" strike="noStrike">
                <a:latin typeface="Arial"/>
              </a:endParaRPr>
            </a:p>
          </p:txBody>
        </p:sp>
      </p:grpSp>
      <p:grpSp>
        <p:nvGrpSpPr>
          <p:cNvPr id="756" name="Group 123"/>
          <p:cNvGrpSpPr/>
          <p:nvPr/>
        </p:nvGrpSpPr>
        <p:grpSpPr>
          <a:xfrm>
            <a:off x="6583680" y="5875920"/>
            <a:ext cx="914400" cy="273960"/>
            <a:chOff x="6583680" y="5875920"/>
            <a:chExt cx="914400" cy="273960"/>
          </a:xfrm>
        </p:grpSpPr>
        <p:sp>
          <p:nvSpPr>
            <p:cNvPr id="757" name="CustomShape 124"/>
            <p:cNvSpPr/>
            <p:nvPr/>
          </p:nvSpPr>
          <p:spPr>
            <a:xfrm>
              <a:off x="6583680" y="5875920"/>
              <a:ext cx="914040" cy="27396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8" name="CustomShape 125"/>
            <p:cNvSpPr/>
            <p:nvPr/>
          </p:nvSpPr>
          <p:spPr>
            <a:xfrm rot="10727400">
              <a:off x="7316280" y="5969520"/>
              <a:ext cx="180360" cy="135000"/>
            </a:xfrm>
            <a:custGeom>
              <a:avLst/>
              <a:gdLst/>
              <a:ahLst/>
              <a:rect l="l" t="t" r="r" b="b"/>
              <a:pathLst>
                <a:path w="1019" h="764">
                  <a:moveTo>
                    <a:pt x="508" y="0"/>
                  </a:moveTo>
                  <a:lnTo>
                    <a:pt x="1018" y="763"/>
                  </a:lnTo>
                  <a:lnTo>
                    <a:pt x="0" y="763"/>
                  </a:lnTo>
                  <a:lnTo>
                    <a:pt x="508" y="0"/>
                  </a:lnTo>
                </a:path>
              </a:pathLst>
            </a:custGeom>
            <a:solidFill>
              <a:srgbClr val="ff860d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9" name="CustomShape 126"/>
            <p:cNvSpPr/>
            <p:nvPr/>
          </p:nvSpPr>
          <p:spPr>
            <a:xfrm>
              <a:off x="6675120" y="5904360"/>
              <a:ext cx="443880" cy="245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100" spc="-1" strike="noStrike">
                  <a:latin typeface="Arial"/>
                </a:rPr>
                <a:t>Line</a:t>
              </a:r>
              <a:endParaRPr b="0" lang="en-US" sz="1100" spc="-1" strike="noStrike">
                <a:latin typeface="Arial"/>
              </a:endParaRPr>
            </a:p>
          </p:txBody>
        </p:sp>
      </p:grpSp>
      <p:grpSp>
        <p:nvGrpSpPr>
          <p:cNvPr id="760" name="Group 127"/>
          <p:cNvGrpSpPr/>
          <p:nvPr/>
        </p:nvGrpSpPr>
        <p:grpSpPr>
          <a:xfrm>
            <a:off x="6583680" y="1843920"/>
            <a:ext cx="914400" cy="273960"/>
            <a:chOff x="6583680" y="1843920"/>
            <a:chExt cx="914400" cy="273960"/>
          </a:xfrm>
        </p:grpSpPr>
        <p:sp>
          <p:nvSpPr>
            <p:cNvPr id="761" name="CustomShape 128"/>
            <p:cNvSpPr/>
            <p:nvPr/>
          </p:nvSpPr>
          <p:spPr>
            <a:xfrm>
              <a:off x="6583680" y="1843920"/>
              <a:ext cx="914040" cy="27396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2" name="CustomShape 129"/>
            <p:cNvSpPr/>
            <p:nvPr/>
          </p:nvSpPr>
          <p:spPr>
            <a:xfrm rot="10727400">
              <a:off x="7316280" y="1937520"/>
              <a:ext cx="180360" cy="135000"/>
            </a:xfrm>
            <a:custGeom>
              <a:avLst/>
              <a:gdLst/>
              <a:ahLst/>
              <a:rect l="l" t="t" r="r" b="b"/>
              <a:pathLst>
                <a:path w="1019" h="764">
                  <a:moveTo>
                    <a:pt x="508" y="0"/>
                  </a:moveTo>
                  <a:lnTo>
                    <a:pt x="1018" y="763"/>
                  </a:lnTo>
                  <a:lnTo>
                    <a:pt x="0" y="763"/>
                  </a:lnTo>
                  <a:lnTo>
                    <a:pt x="508" y="0"/>
                  </a:lnTo>
                </a:path>
              </a:pathLst>
            </a:custGeom>
            <a:solidFill>
              <a:srgbClr val="ff860d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3" name="CustomShape 130"/>
            <p:cNvSpPr/>
            <p:nvPr/>
          </p:nvSpPr>
          <p:spPr>
            <a:xfrm>
              <a:off x="6675120" y="1872360"/>
              <a:ext cx="443880" cy="245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100" spc="-1" strike="noStrike">
                  <a:latin typeface="Arial"/>
                </a:rPr>
                <a:t>Line</a:t>
              </a:r>
              <a:endParaRPr b="0" lang="en-US" sz="1100" spc="-1" strike="noStrike">
                <a:latin typeface="Arial"/>
              </a:endParaRPr>
            </a:p>
          </p:txBody>
        </p:sp>
      </p:grpSp>
      <p:grpSp>
        <p:nvGrpSpPr>
          <p:cNvPr id="764" name="Group 131"/>
          <p:cNvGrpSpPr/>
          <p:nvPr/>
        </p:nvGrpSpPr>
        <p:grpSpPr>
          <a:xfrm>
            <a:off x="5891040" y="1277280"/>
            <a:ext cx="2274120" cy="4857480"/>
            <a:chOff x="5891040" y="1277280"/>
            <a:chExt cx="2274120" cy="4857480"/>
          </a:xfrm>
        </p:grpSpPr>
        <p:sp>
          <p:nvSpPr>
            <p:cNvPr id="765" name="CustomShape 132"/>
            <p:cNvSpPr/>
            <p:nvPr/>
          </p:nvSpPr>
          <p:spPr>
            <a:xfrm>
              <a:off x="6583680" y="2887920"/>
              <a:ext cx="914040" cy="27396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6" name="CustomShape 133"/>
            <p:cNvSpPr/>
            <p:nvPr/>
          </p:nvSpPr>
          <p:spPr>
            <a:xfrm rot="10727400">
              <a:off x="7316280" y="2981520"/>
              <a:ext cx="180360" cy="135000"/>
            </a:xfrm>
            <a:custGeom>
              <a:avLst/>
              <a:gdLst/>
              <a:ahLst/>
              <a:rect l="l" t="t" r="r" b="b"/>
              <a:pathLst>
                <a:path w="1019" h="764">
                  <a:moveTo>
                    <a:pt x="508" y="0"/>
                  </a:moveTo>
                  <a:lnTo>
                    <a:pt x="1018" y="763"/>
                  </a:lnTo>
                  <a:lnTo>
                    <a:pt x="0" y="763"/>
                  </a:lnTo>
                  <a:lnTo>
                    <a:pt x="508" y="0"/>
                  </a:lnTo>
                </a:path>
              </a:pathLst>
            </a:custGeom>
            <a:solidFill>
              <a:srgbClr val="ff860d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7" name="CustomShape 134"/>
            <p:cNvSpPr/>
            <p:nvPr/>
          </p:nvSpPr>
          <p:spPr>
            <a:xfrm>
              <a:off x="6675120" y="2916360"/>
              <a:ext cx="437760" cy="245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100" spc="-1" strike="noStrike">
                  <a:latin typeface="Arial"/>
                </a:rPr>
                <a:t>Port</a:t>
              </a:r>
              <a:endParaRPr b="0" lang="en-US" sz="1100" spc="-1" strike="noStrike">
                <a:latin typeface="Arial"/>
              </a:endParaRPr>
            </a:p>
          </p:txBody>
        </p:sp>
        <p:sp>
          <p:nvSpPr>
            <p:cNvPr id="768" name="CustomShape 135"/>
            <p:cNvSpPr/>
            <p:nvPr/>
          </p:nvSpPr>
          <p:spPr>
            <a:xfrm>
              <a:off x="6143040" y="1920240"/>
              <a:ext cx="182520" cy="182520"/>
            </a:xfrm>
            <a:prstGeom prst="rect">
              <a:avLst/>
            </a:prstGeom>
            <a:noFill/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X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769" name="CustomShape 136"/>
            <p:cNvSpPr/>
            <p:nvPr/>
          </p:nvSpPr>
          <p:spPr>
            <a:xfrm>
              <a:off x="7691040" y="1920240"/>
              <a:ext cx="182520" cy="182520"/>
            </a:xfrm>
            <a:prstGeom prst="rect">
              <a:avLst/>
            </a:prstGeom>
            <a:noFill/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X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770" name="CustomShape 137"/>
            <p:cNvSpPr/>
            <p:nvPr/>
          </p:nvSpPr>
          <p:spPr>
            <a:xfrm>
              <a:off x="6143040" y="2928240"/>
              <a:ext cx="182520" cy="182520"/>
            </a:xfrm>
            <a:prstGeom prst="rect">
              <a:avLst/>
            </a:prstGeom>
            <a:solidFill>
              <a:srgbClr val="b2b2b2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1" name="CustomShape 138"/>
            <p:cNvSpPr/>
            <p:nvPr/>
          </p:nvSpPr>
          <p:spPr>
            <a:xfrm>
              <a:off x="6143040" y="3936240"/>
              <a:ext cx="182520" cy="182520"/>
            </a:xfrm>
            <a:prstGeom prst="rect">
              <a:avLst/>
            </a:prstGeom>
            <a:noFill/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X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772" name="CustomShape 139"/>
            <p:cNvSpPr/>
            <p:nvPr/>
          </p:nvSpPr>
          <p:spPr>
            <a:xfrm>
              <a:off x="6143040" y="4980240"/>
              <a:ext cx="182520" cy="182520"/>
            </a:xfrm>
            <a:prstGeom prst="rect">
              <a:avLst/>
            </a:prstGeom>
            <a:noFill/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3" name="CustomShape 140"/>
            <p:cNvSpPr/>
            <p:nvPr/>
          </p:nvSpPr>
          <p:spPr>
            <a:xfrm>
              <a:off x="6143040" y="5952240"/>
              <a:ext cx="182520" cy="182520"/>
            </a:xfrm>
            <a:prstGeom prst="rect">
              <a:avLst/>
            </a:prstGeom>
            <a:noFill/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X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774" name="CustomShape 141"/>
            <p:cNvSpPr/>
            <p:nvPr/>
          </p:nvSpPr>
          <p:spPr>
            <a:xfrm>
              <a:off x="7691040" y="3936240"/>
              <a:ext cx="182520" cy="182520"/>
            </a:xfrm>
            <a:prstGeom prst="rect">
              <a:avLst/>
            </a:prstGeom>
            <a:noFill/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X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775" name="CustomShape 142"/>
            <p:cNvSpPr/>
            <p:nvPr/>
          </p:nvSpPr>
          <p:spPr>
            <a:xfrm>
              <a:off x="7691040" y="5952240"/>
              <a:ext cx="182520" cy="182520"/>
            </a:xfrm>
            <a:prstGeom prst="rect">
              <a:avLst/>
            </a:prstGeom>
            <a:noFill/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X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776" name="CustomShape 143"/>
            <p:cNvSpPr/>
            <p:nvPr/>
          </p:nvSpPr>
          <p:spPr>
            <a:xfrm>
              <a:off x="5891040" y="1277280"/>
              <a:ext cx="726120" cy="345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latin typeface="Arial"/>
                </a:rPr>
                <a:t>Store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777" name="CustomShape 144"/>
            <p:cNvSpPr/>
            <p:nvPr/>
          </p:nvSpPr>
          <p:spPr>
            <a:xfrm>
              <a:off x="7439040" y="1277280"/>
              <a:ext cx="726120" cy="345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latin typeface="Arial"/>
                </a:rPr>
                <a:t>Store</a:t>
              </a:r>
              <a:endParaRPr b="0" lang="en-US" sz="1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" name="Group 1"/>
          <p:cNvGrpSpPr/>
          <p:nvPr/>
        </p:nvGrpSpPr>
        <p:grpSpPr>
          <a:xfrm>
            <a:off x="5891040" y="1277280"/>
            <a:ext cx="2274120" cy="4857480"/>
            <a:chOff x="5891040" y="1277280"/>
            <a:chExt cx="2274120" cy="4857480"/>
          </a:xfrm>
        </p:grpSpPr>
        <p:sp>
          <p:nvSpPr>
            <p:cNvPr id="779" name="CustomShape 2"/>
            <p:cNvSpPr/>
            <p:nvPr/>
          </p:nvSpPr>
          <p:spPr>
            <a:xfrm>
              <a:off x="6583680" y="2887920"/>
              <a:ext cx="914040" cy="27396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0" name="CustomShape 3"/>
            <p:cNvSpPr/>
            <p:nvPr/>
          </p:nvSpPr>
          <p:spPr>
            <a:xfrm rot="10727400">
              <a:off x="7316280" y="2981520"/>
              <a:ext cx="180360" cy="135000"/>
            </a:xfrm>
            <a:custGeom>
              <a:avLst/>
              <a:gdLst/>
              <a:ahLst/>
              <a:rect l="l" t="t" r="r" b="b"/>
              <a:pathLst>
                <a:path w="1019" h="764">
                  <a:moveTo>
                    <a:pt x="508" y="0"/>
                  </a:moveTo>
                  <a:lnTo>
                    <a:pt x="1018" y="763"/>
                  </a:lnTo>
                  <a:lnTo>
                    <a:pt x="0" y="763"/>
                  </a:lnTo>
                  <a:lnTo>
                    <a:pt x="508" y="0"/>
                  </a:lnTo>
                </a:path>
              </a:pathLst>
            </a:custGeom>
            <a:solidFill>
              <a:srgbClr val="ff860d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1" name="CustomShape 4"/>
            <p:cNvSpPr/>
            <p:nvPr/>
          </p:nvSpPr>
          <p:spPr>
            <a:xfrm>
              <a:off x="6675120" y="2916360"/>
              <a:ext cx="437760" cy="245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100" spc="-1" strike="noStrike">
                  <a:latin typeface="Arial"/>
                </a:rPr>
                <a:t>Port</a:t>
              </a:r>
              <a:endParaRPr b="0" lang="en-US" sz="1100" spc="-1" strike="noStrike">
                <a:latin typeface="Arial"/>
              </a:endParaRPr>
            </a:p>
          </p:txBody>
        </p:sp>
        <p:sp>
          <p:nvSpPr>
            <p:cNvPr id="782" name="CustomShape 5"/>
            <p:cNvSpPr/>
            <p:nvPr/>
          </p:nvSpPr>
          <p:spPr>
            <a:xfrm>
              <a:off x="6143040" y="1920240"/>
              <a:ext cx="182520" cy="182520"/>
            </a:xfrm>
            <a:prstGeom prst="rect">
              <a:avLst/>
            </a:prstGeom>
            <a:noFill/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X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783" name="CustomShape 6"/>
            <p:cNvSpPr/>
            <p:nvPr/>
          </p:nvSpPr>
          <p:spPr>
            <a:xfrm>
              <a:off x="7691040" y="1920240"/>
              <a:ext cx="182520" cy="182520"/>
            </a:xfrm>
            <a:prstGeom prst="rect">
              <a:avLst/>
            </a:prstGeom>
            <a:noFill/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X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784" name="CustomShape 7"/>
            <p:cNvSpPr/>
            <p:nvPr/>
          </p:nvSpPr>
          <p:spPr>
            <a:xfrm>
              <a:off x="6143040" y="2928240"/>
              <a:ext cx="182520" cy="182520"/>
            </a:xfrm>
            <a:prstGeom prst="rect">
              <a:avLst/>
            </a:prstGeom>
            <a:solidFill>
              <a:srgbClr val="b2b2b2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5" name="CustomShape 8"/>
            <p:cNvSpPr/>
            <p:nvPr/>
          </p:nvSpPr>
          <p:spPr>
            <a:xfrm>
              <a:off x="6143040" y="3936240"/>
              <a:ext cx="182520" cy="182520"/>
            </a:xfrm>
            <a:prstGeom prst="rect">
              <a:avLst/>
            </a:prstGeom>
            <a:noFill/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X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786" name="CustomShape 9"/>
            <p:cNvSpPr/>
            <p:nvPr/>
          </p:nvSpPr>
          <p:spPr>
            <a:xfrm>
              <a:off x="6143040" y="4980240"/>
              <a:ext cx="182520" cy="182520"/>
            </a:xfrm>
            <a:prstGeom prst="rect">
              <a:avLst/>
            </a:prstGeom>
            <a:noFill/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7" name="CustomShape 10"/>
            <p:cNvSpPr/>
            <p:nvPr/>
          </p:nvSpPr>
          <p:spPr>
            <a:xfrm>
              <a:off x="6143040" y="5952240"/>
              <a:ext cx="182520" cy="182520"/>
            </a:xfrm>
            <a:prstGeom prst="rect">
              <a:avLst/>
            </a:prstGeom>
            <a:noFill/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X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788" name="CustomShape 11"/>
            <p:cNvSpPr/>
            <p:nvPr/>
          </p:nvSpPr>
          <p:spPr>
            <a:xfrm>
              <a:off x="7691040" y="3936240"/>
              <a:ext cx="182520" cy="182520"/>
            </a:xfrm>
            <a:prstGeom prst="rect">
              <a:avLst/>
            </a:prstGeom>
            <a:noFill/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X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789" name="CustomShape 12"/>
            <p:cNvSpPr/>
            <p:nvPr/>
          </p:nvSpPr>
          <p:spPr>
            <a:xfrm>
              <a:off x="7691040" y="5952240"/>
              <a:ext cx="182520" cy="182520"/>
            </a:xfrm>
            <a:prstGeom prst="rect">
              <a:avLst/>
            </a:prstGeom>
            <a:noFill/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X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790" name="CustomShape 13"/>
            <p:cNvSpPr/>
            <p:nvPr/>
          </p:nvSpPr>
          <p:spPr>
            <a:xfrm>
              <a:off x="5891040" y="1277280"/>
              <a:ext cx="726120" cy="345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latin typeface="Arial"/>
                </a:rPr>
                <a:t>Store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791" name="CustomShape 14"/>
            <p:cNvSpPr/>
            <p:nvPr/>
          </p:nvSpPr>
          <p:spPr>
            <a:xfrm>
              <a:off x="7439040" y="1277280"/>
              <a:ext cx="726120" cy="345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latin typeface="Arial"/>
                </a:rPr>
                <a:t>Store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92" name="CustomShape 15"/>
          <p:cNvSpPr/>
          <p:nvPr/>
        </p:nvSpPr>
        <p:spPr>
          <a:xfrm>
            <a:off x="2743200" y="277200"/>
            <a:ext cx="3199680" cy="639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93" name="CustomShape 16"/>
          <p:cNvSpPr/>
          <p:nvPr/>
        </p:nvSpPr>
        <p:spPr>
          <a:xfrm rot="10727400">
            <a:off x="5484240" y="460080"/>
            <a:ext cx="365040" cy="273600"/>
          </a:xfrm>
          <a:custGeom>
            <a:avLst/>
            <a:gdLst/>
            <a:ahLst/>
            <a:rect l="l" t="t" r="r" b="b"/>
            <a:pathLst>
              <a:path w="1018" h="764">
                <a:moveTo>
                  <a:pt x="508" y="0"/>
                </a:moveTo>
                <a:lnTo>
                  <a:pt x="1017" y="762"/>
                </a:lnTo>
                <a:lnTo>
                  <a:pt x="0" y="763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94" name="CustomShape 17"/>
          <p:cNvSpPr/>
          <p:nvPr/>
        </p:nvSpPr>
        <p:spPr>
          <a:xfrm>
            <a:off x="2926080" y="340560"/>
            <a:ext cx="2376720" cy="5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Windward/Leeward with Leeward Finish (L)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795" name="CustomShape 18"/>
          <p:cNvSpPr/>
          <p:nvPr/>
        </p:nvSpPr>
        <p:spPr>
          <a:xfrm>
            <a:off x="640080" y="460080"/>
            <a:ext cx="19630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Course Template: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96" name="CustomShape 19"/>
          <p:cNvSpPr/>
          <p:nvPr/>
        </p:nvSpPr>
        <p:spPr>
          <a:xfrm>
            <a:off x="2743200" y="1648800"/>
            <a:ext cx="3199680" cy="639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97" name="CustomShape 20"/>
          <p:cNvSpPr/>
          <p:nvPr/>
        </p:nvSpPr>
        <p:spPr>
          <a:xfrm rot="10727400">
            <a:off x="5484240" y="1831680"/>
            <a:ext cx="365040" cy="273600"/>
          </a:xfrm>
          <a:custGeom>
            <a:avLst/>
            <a:gdLst/>
            <a:ahLst/>
            <a:rect l="l" t="t" r="r" b="b"/>
            <a:pathLst>
              <a:path w="1018" h="765">
                <a:moveTo>
                  <a:pt x="508" y="0"/>
                </a:moveTo>
                <a:lnTo>
                  <a:pt x="1017" y="763"/>
                </a:lnTo>
                <a:lnTo>
                  <a:pt x="0" y="764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98" name="CustomShape 21"/>
          <p:cNvSpPr/>
          <p:nvPr/>
        </p:nvSpPr>
        <p:spPr>
          <a:xfrm>
            <a:off x="3248640" y="1855800"/>
            <a:ext cx="1188000" cy="3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Start Boat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799" name="CustomShape 22"/>
          <p:cNvSpPr/>
          <p:nvPr/>
        </p:nvSpPr>
        <p:spPr>
          <a:xfrm>
            <a:off x="640080" y="1740240"/>
            <a:ext cx="9784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Course: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00" name="CustomShape 23"/>
          <p:cNvSpPr/>
          <p:nvPr/>
        </p:nvSpPr>
        <p:spPr>
          <a:xfrm>
            <a:off x="2560320" y="1557360"/>
            <a:ext cx="8868960" cy="8222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01" name="CustomShape 24"/>
          <p:cNvSpPr/>
          <p:nvPr/>
        </p:nvSpPr>
        <p:spPr>
          <a:xfrm>
            <a:off x="8046720" y="1648800"/>
            <a:ext cx="3199680" cy="639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02" name="CustomShape 25"/>
          <p:cNvSpPr/>
          <p:nvPr/>
        </p:nvSpPr>
        <p:spPr>
          <a:xfrm rot="10727400">
            <a:off x="10787760" y="1831680"/>
            <a:ext cx="365040" cy="273600"/>
          </a:xfrm>
          <a:custGeom>
            <a:avLst/>
            <a:gdLst/>
            <a:ahLst/>
            <a:rect l="l" t="t" r="r" b="b"/>
            <a:pathLst>
              <a:path w="1018" h="764">
                <a:moveTo>
                  <a:pt x="508" y="0"/>
                </a:moveTo>
                <a:lnTo>
                  <a:pt x="1017" y="763"/>
                </a:lnTo>
                <a:lnTo>
                  <a:pt x="0" y="763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03" name="CustomShape 26"/>
          <p:cNvSpPr/>
          <p:nvPr/>
        </p:nvSpPr>
        <p:spPr>
          <a:xfrm>
            <a:off x="8595360" y="1831680"/>
            <a:ext cx="100512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Start Pin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804" name="CustomShape 27"/>
          <p:cNvSpPr/>
          <p:nvPr/>
        </p:nvSpPr>
        <p:spPr>
          <a:xfrm>
            <a:off x="11521440" y="1831680"/>
            <a:ext cx="332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05" name="CustomShape 28"/>
          <p:cNvSpPr/>
          <p:nvPr/>
        </p:nvSpPr>
        <p:spPr>
          <a:xfrm>
            <a:off x="2743200" y="2692800"/>
            <a:ext cx="3199680" cy="639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06" name="CustomShape 29"/>
          <p:cNvSpPr/>
          <p:nvPr/>
        </p:nvSpPr>
        <p:spPr>
          <a:xfrm rot="10727400">
            <a:off x="5484240" y="2875680"/>
            <a:ext cx="365040" cy="273600"/>
          </a:xfrm>
          <a:custGeom>
            <a:avLst/>
            <a:gdLst/>
            <a:ahLst/>
            <a:rect l="l" t="t" r="r" b="b"/>
            <a:pathLst>
              <a:path w="1018" h="765">
                <a:moveTo>
                  <a:pt x="508" y="0"/>
                </a:moveTo>
                <a:lnTo>
                  <a:pt x="1017" y="763"/>
                </a:lnTo>
                <a:lnTo>
                  <a:pt x="0" y="764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07" name="CustomShape 30"/>
          <p:cNvSpPr/>
          <p:nvPr/>
        </p:nvSpPr>
        <p:spPr>
          <a:xfrm>
            <a:off x="3249000" y="2901240"/>
            <a:ext cx="1919520" cy="5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Windward Mark Green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808" name="CustomShape 31"/>
          <p:cNvSpPr/>
          <p:nvPr/>
        </p:nvSpPr>
        <p:spPr>
          <a:xfrm>
            <a:off x="2560320" y="2601360"/>
            <a:ext cx="8868960" cy="8222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09" name="CustomShape 32"/>
          <p:cNvSpPr/>
          <p:nvPr/>
        </p:nvSpPr>
        <p:spPr>
          <a:xfrm>
            <a:off x="11521440" y="2875680"/>
            <a:ext cx="332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10" name="CustomShape 33"/>
          <p:cNvSpPr/>
          <p:nvPr/>
        </p:nvSpPr>
        <p:spPr>
          <a:xfrm>
            <a:off x="2743200" y="3736800"/>
            <a:ext cx="3199680" cy="639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11" name="CustomShape 34"/>
          <p:cNvSpPr/>
          <p:nvPr/>
        </p:nvSpPr>
        <p:spPr>
          <a:xfrm rot="10727400">
            <a:off x="5484240" y="3919680"/>
            <a:ext cx="365040" cy="273600"/>
          </a:xfrm>
          <a:custGeom>
            <a:avLst/>
            <a:gdLst/>
            <a:ahLst/>
            <a:rect l="l" t="t" r="r" b="b"/>
            <a:pathLst>
              <a:path w="1019" h="764">
                <a:moveTo>
                  <a:pt x="508" y="0"/>
                </a:moveTo>
                <a:lnTo>
                  <a:pt x="1018" y="763"/>
                </a:lnTo>
                <a:lnTo>
                  <a:pt x="0" y="763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12" name="CustomShape 35"/>
          <p:cNvSpPr/>
          <p:nvPr/>
        </p:nvSpPr>
        <p:spPr>
          <a:xfrm>
            <a:off x="3200400" y="3934800"/>
            <a:ext cx="164520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Leeward Gate P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813" name="CustomShape 36"/>
          <p:cNvSpPr/>
          <p:nvPr/>
        </p:nvSpPr>
        <p:spPr>
          <a:xfrm>
            <a:off x="2560320" y="3645360"/>
            <a:ext cx="8868960" cy="8222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14" name="CustomShape 37"/>
          <p:cNvSpPr/>
          <p:nvPr/>
        </p:nvSpPr>
        <p:spPr>
          <a:xfrm>
            <a:off x="8046720" y="3736800"/>
            <a:ext cx="3199680" cy="639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15" name="CustomShape 38"/>
          <p:cNvSpPr/>
          <p:nvPr/>
        </p:nvSpPr>
        <p:spPr>
          <a:xfrm rot="10727400">
            <a:off x="10787760" y="3919680"/>
            <a:ext cx="365040" cy="273600"/>
          </a:xfrm>
          <a:custGeom>
            <a:avLst/>
            <a:gdLst/>
            <a:ahLst/>
            <a:rect l="l" t="t" r="r" b="b"/>
            <a:pathLst>
              <a:path w="1018" h="765">
                <a:moveTo>
                  <a:pt x="508" y="0"/>
                </a:moveTo>
                <a:lnTo>
                  <a:pt x="1017" y="763"/>
                </a:lnTo>
                <a:lnTo>
                  <a:pt x="0" y="764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16" name="CustomShape 39"/>
          <p:cNvSpPr/>
          <p:nvPr/>
        </p:nvSpPr>
        <p:spPr>
          <a:xfrm>
            <a:off x="8577360" y="3907080"/>
            <a:ext cx="160380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Leeward Gate S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817" name="CustomShape 40"/>
          <p:cNvSpPr/>
          <p:nvPr/>
        </p:nvSpPr>
        <p:spPr>
          <a:xfrm>
            <a:off x="11521440" y="3919680"/>
            <a:ext cx="332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18" name="CustomShape 41"/>
          <p:cNvSpPr/>
          <p:nvPr/>
        </p:nvSpPr>
        <p:spPr>
          <a:xfrm>
            <a:off x="2743200" y="4744800"/>
            <a:ext cx="3199680" cy="639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19" name="CustomShape 42"/>
          <p:cNvSpPr/>
          <p:nvPr/>
        </p:nvSpPr>
        <p:spPr>
          <a:xfrm rot="10727400">
            <a:off x="5484240" y="4927680"/>
            <a:ext cx="365040" cy="273600"/>
          </a:xfrm>
          <a:custGeom>
            <a:avLst/>
            <a:gdLst/>
            <a:ahLst/>
            <a:rect l="l" t="t" r="r" b="b"/>
            <a:pathLst>
              <a:path w="1018" h="765">
                <a:moveTo>
                  <a:pt x="508" y="0"/>
                </a:moveTo>
                <a:lnTo>
                  <a:pt x="1017" y="763"/>
                </a:lnTo>
                <a:lnTo>
                  <a:pt x="0" y="764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20" name="CustomShape 43"/>
          <p:cNvSpPr/>
          <p:nvPr/>
        </p:nvSpPr>
        <p:spPr>
          <a:xfrm>
            <a:off x="3200400" y="4912920"/>
            <a:ext cx="1645200" cy="5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Windward Mark Red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821" name="CustomShape 44"/>
          <p:cNvSpPr/>
          <p:nvPr/>
        </p:nvSpPr>
        <p:spPr>
          <a:xfrm>
            <a:off x="2560320" y="4653360"/>
            <a:ext cx="8868960" cy="8222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22" name="CustomShape 45"/>
          <p:cNvSpPr/>
          <p:nvPr/>
        </p:nvSpPr>
        <p:spPr>
          <a:xfrm>
            <a:off x="11521440" y="4927680"/>
            <a:ext cx="332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3" name="CustomShape 46"/>
          <p:cNvSpPr/>
          <p:nvPr/>
        </p:nvSpPr>
        <p:spPr>
          <a:xfrm>
            <a:off x="2743200" y="5716800"/>
            <a:ext cx="3199680" cy="639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24" name="CustomShape 47"/>
          <p:cNvSpPr/>
          <p:nvPr/>
        </p:nvSpPr>
        <p:spPr>
          <a:xfrm rot="10727400">
            <a:off x="5484240" y="5899680"/>
            <a:ext cx="365040" cy="273600"/>
          </a:xfrm>
          <a:custGeom>
            <a:avLst/>
            <a:gdLst/>
            <a:ahLst/>
            <a:rect l="l" t="t" r="r" b="b"/>
            <a:pathLst>
              <a:path w="1018" h="764">
                <a:moveTo>
                  <a:pt x="508" y="0"/>
                </a:moveTo>
                <a:lnTo>
                  <a:pt x="1017" y="763"/>
                </a:lnTo>
                <a:lnTo>
                  <a:pt x="0" y="763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25" name="CustomShape 48"/>
          <p:cNvSpPr/>
          <p:nvPr/>
        </p:nvSpPr>
        <p:spPr>
          <a:xfrm>
            <a:off x="3291840" y="5918760"/>
            <a:ext cx="118800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Start Boat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826" name="CustomShape 49"/>
          <p:cNvSpPr/>
          <p:nvPr/>
        </p:nvSpPr>
        <p:spPr>
          <a:xfrm>
            <a:off x="2560320" y="5625360"/>
            <a:ext cx="8868960" cy="8222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27" name="CustomShape 50"/>
          <p:cNvSpPr/>
          <p:nvPr/>
        </p:nvSpPr>
        <p:spPr>
          <a:xfrm>
            <a:off x="8046720" y="5716800"/>
            <a:ext cx="3199680" cy="639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28" name="CustomShape 51"/>
          <p:cNvSpPr/>
          <p:nvPr/>
        </p:nvSpPr>
        <p:spPr>
          <a:xfrm rot="10727400">
            <a:off x="10787760" y="5899680"/>
            <a:ext cx="365040" cy="273600"/>
          </a:xfrm>
          <a:custGeom>
            <a:avLst/>
            <a:gdLst/>
            <a:ahLst/>
            <a:rect l="l" t="t" r="r" b="b"/>
            <a:pathLst>
              <a:path w="1018" h="765">
                <a:moveTo>
                  <a:pt x="508" y="0"/>
                </a:moveTo>
                <a:lnTo>
                  <a:pt x="1017" y="763"/>
                </a:lnTo>
                <a:lnTo>
                  <a:pt x="0" y="764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29" name="CustomShape 52"/>
          <p:cNvSpPr/>
          <p:nvPr/>
        </p:nvSpPr>
        <p:spPr>
          <a:xfrm>
            <a:off x="8595360" y="5871600"/>
            <a:ext cx="109656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Start Pin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830" name="CustomShape 53"/>
          <p:cNvSpPr/>
          <p:nvPr/>
        </p:nvSpPr>
        <p:spPr>
          <a:xfrm>
            <a:off x="11521440" y="5899680"/>
            <a:ext cx="332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1" name="CustomShape 54"/>
          <p:cNvSpPr/>
          <p:nvPr/>
        </p:nvSpPr>
        <p:spPr>
          <a:xfrm>
            <a:off x="2790000" y="1740240"/>
            <a:ext cx="457920" cy="45792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32" name="CustomShape 55"/>
          <p:cNvSpPr/>
          <p:nvPr/>
        </p:nvSpPr>
        <p:spPr>
          <a:xfrm>
            <a:off x="2814840" y="1831680"/>
            <a:ext cx="43308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SB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833" name="CustomShape 56"/>
          <p:cNvSpPr/>
          <p:nvPr/>
        </p:nvSpPr>
        <p:spPr>
          <a:xfrm>
            <a:off x="8118360" y="1740600"/>
            <a:ext cx="457920" cy="45792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34" name="CustomShape 57"/>
          <p:cNvSpPr/>
          <p:nvPr/>
        </p:nvSpPr>
        <p:spPr>
          <a:xfrm>
            <a:off x="8143200" y="1832040"/>
            <a:ext cx="43308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SP</a:t>
            </a:r>
            <a:endParaRPr b="0" lang="en-US" sz="1500" spc="-1" strike="noStrike">
              <a:latin typeface="Arial"/>
            </a:endParaRPr>
          </a:p>
        </p:txBody>
      </p:sp>
      <p:grpSp>
        <p:nvGrpSpPr>
          <p:cNvPr id="835" name="Group 58"/>
          <p:cNvGrpSpPr/>
          <p:nvPr/>
        </p:nvGrpSpPr>
        <p:grpSpPr>
          <a:xfrm>
            <a:off x="4876560" y="1664280"/>
            <a:ext cx="621720" cy="599040"/>
            <a:chOff x="4876560" y="1664280"/>
            <a:chExt cx="621720" cy="599040"/>
          </a:xfrm>
        </p:grpSpPr>
        <p:sp>
          <p:nvSpPr>
            <p:cNvPr id="836" name="CustomShape 59"/>
            <p:cNvSpPr/>
            <p:nvPr/>
          </p:nvSpPr>
          <p:spPr>
            <a:xfrm rot="2250000">
              <a:off x="4976280" y="1991880"/>
              <a:ext cx="139320" cy="209880"/>
            </a:xfrm>
            <a:custGeom>
              <a:avLst/>
              <a:gdLst/>
              <a:ahLst/>
              <a:rect l="l" t="t" r="r" b="b"/>
              <a:pathLst>
                <a:path w="391" h="587">
                  <a:moveTo>
                    <a:pt x="194" y="0"/>
                  </a:moveTo>
                  <a:lnTo>
                    <a:pt x="390" y="586"/>
                  </a:lnTo>
                  <a:lnTo>
                    <a:pt x="0" y="586"/>
                  </a:lnTo>
                  <a:lnTo>
                    <a:pt x="194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7" name="CustomShape 60"/>
            <p:cNvSpPr/>
            <p:nvPr/>
          </p:nvSpPr>
          <p:spPr>
            <a:xfrm rot="13224600">
              <a:off x="5254560" y="1713240"/>
              <a:ext cx="139680" cy="209880"/>
            </a:xfrm>
            <a:custGeom>
              <a:avLst/>
              <a:gdLst/>
              <a:ahLst/>
              <a:rect l="l" t="t" r="r" b="b"/>
              <a:pathLst>
                <a:path w="393" h="587">
                  <a:moveTo>
                    <a:pt x="195" y="0"/>
                  </a:moveTo>
                  <a:lnTo>
                    <a:pt x="392" y="586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8" name="CustomShape 61"/>
            <p:cNvSpPr/>
            <p:nvPr/>
          </p:nvSpPr>
          <p:spPr>
            <a:xfrm rot="5153400">
              <a:off x="4916520" y="1845000"/>
              <a:ext cx="139680" cy="209880"/>
            </a:xfrm>
            <a:custGeom>
              <a:avLst/>
              <a:gdLst/>
              <a:ahLst/>
              <a:rect l="l" t="t" r="r" b="b"/>
              <a:pathLst>
                <a:path w="392" h="587">
                  <a:moveTo>
                    <a:pt x="192" y="0"/>
                  </a:moveTo>
                  <a:lnTo>
                    <a:pt x="391" y="586"/>
                  </a:lnTo>
                  <a:lnTo>
                    <a:pt x="0" y="586"/>
                  </a:lnTo>
                  <a:lnTo>
                    <a:pt x="192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9" name="CustomShape 62"/>
            <p:cNvSpPr/>
            <p:nvPr/>
          </p:nvSpPr>
          <p:spPr>
            <a:xfrm>
              <a:off x="5096160" y="2053800"/>
              <a:ext cx="139680" cy="20952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0" name="CustomShape 63"/>
            <p:cNvSpPr/>
            <p:nvPr/>
          </p:nvSpPr>
          <p:spPr>
            <a:xfrm rot="15977400">
              <a:off x="5319360" y="1846080"/>
              <a:ext cx="139320" cy="209520"/>
            </a:xfrm>
            <a:custGeom>
              <a:avLst/>
              <a:gdLst/>
              <a:ahLst/>
              <a:rect l="l" t="t" r="r" b="b"/>
              <a:pathLst>
                <a:path w="390" h="585">
                  <a:moveTo>
                    <a:pt x="195" y="0"/>
                  </a:moveTo>
                  <a:lnTo>
                    <a:pt x="389" y="584"/>
                  </a:lnTo>
                  <a:lnTo>
                    <a:pt x="0" y="584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1" name="CustomShape 64"/>
            <p:cNvSpPr/>
            <p:nvPr/>
          </p:nvSpPr>
          <p:spPr>
            <a:xfrm rot="10800000">
              <a:off x="5096880" y="1664280"/>
              <a:ext cx="139680" cy="20952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2" name="CustomShape 65"/>
            <p:cNvSpPr/>
            <p:nvPr/>
          </p:nvSpPr>
          <p:spPr>
            <a:xfrm rot="19077600">
              <a:off x="5253840" y="1994040"/>
              <a:ext cx="139320" cy="209520"/>
            </a:xfrm>
            <a:custGeom>
              <a:avLst/>
              <a:gdLst/>
              <a:ahLst/>
              <a:rect l="l" t="t" r="r" b="b"/>
              <a:pathLst>
                <a:path w="391" h="587">
                  <a:moveTo>
                    <a:pt x="195" y="0"/>
                  </a:moveTo>
                  <a:lnTo>
                    <a:pt x="390" y="585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3" name="CustomShape 66"/>
            <p:cNvSpPr/>
            <p:nvPr/>
          </p:nvSpPr>
          <p:spPr>
            <a:xfrm rot="8416200">
              <a:off x="4975200" y="1712880"/>
              <a:ext cx="139680" cy="20952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844" name="" descr=""/>
          <p:cNvPicPr/>
          <p:nvPr/>
        </p:nvPicPr>
        <p:blipFill>
          <a:blip r:embed="rId1"/>
          <a:stretch/>
        </p:blipFill>
        <p:spPr>
          <a:xfrm>
            <a:off x="4982760" y="1765800"/>
            <a:ext cx="408600" cy="389520"/>
          </a:xfrm>
          <a:prstGeom prst="rect">
            <a:avLst/>
          </a:prstGeom>
          <a:ln>
            <a:noFill/>
          </a:ln>
        </p:spPr>
      </p:pic>
      <p:pic>
        <p:nvPicPr>
          <p:cNvPr id="845" name="" descr=""/>
          <p:cNvPicPr/>
          <p:nvPr/>
        </p:nvPicPr>
        <p:blipFill>
          <a:blip r:embed="rId2"/>
          <a:stretch/>
        </p:blipFill>
        <p:spPr>
          <a:xfrm>
            <a:off x="10249200" y="1831680"/>
            <a:ext cx="265680" cy="342000"/>
          </a:xfrm>
          <a:prstGeom prst="rect">
            <a:avLst/>
          </a:prstGeom>
          <a:ln>
            <a:noFill/>
          </a:ln>
        </p:spPr>
      </p:pic>
      <p:pic>
        <p:nvPicPr>
          <p:cNvPr id="846" name="" descr=""/>
          <p:cNvPicPr/>
          <p:nvPr/>
        </p:nvPicPr>
        <p:blipFill>
          <a:blip r:embed="rId3"/>
          <a:stretch/>
        </p:blipFill>
        <p:spPr>
          <a:xfrm>
            <a:off x="5109480" y="4849200"/>
            <a:ext cx="284760" cy="398880"/>
          </a:xfrm>
          <a:prstGeom prst="rect">
            <a:avLst/>
          </a:prstGeom>
          <a:ln>
            <a:noFill/>
          </a:ln>
        </p:spPr>
      </p:pic>
      <p:sp>
        <p:nvSpPr>
          <p:cNvPr id="847" name="CustomShape 67"/>
          <p:cNvSpPr/>
          <p:nvPr/>
        </p:nvSpPr>
        <p:spPr>
          <a:xfrm>
            <a:off x="2790360" y="2784600"/>
            <a:ext cx="457920" cy="45792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48" name="CustomShape 68"/>
          <p:cNvSpPr/>
          <p:nvPr/>
        </p:nvSpPr>
        <p:spPr>
          <a:xfrm>
            <a:off x="2887200" y="2876040"/>
            <a:ext cx="28656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500" spc="-1" strike="noStrike">
              <a:latin typeface="Arial"/>
            </a:endParaRPr>
          </a:p>
        </p:txBody>
      </p:sp>
      <p:grpSp>
        <p:nvGrpSpPr>
          <p:cNvPr id="849" name="Group 69"/>
          <p:cNvGrpSpPr/>
          <p:nvPr/>
        </p:nvGrpSpPr>
        <p:grpSpPr>
          <a:xfrm>
            <a:off x="4903920" y="2732760"/>
            <a:ext cx="621720" cy="599040"/>
            <a:chOff x="4903920" y="2732760"/>
            <a:chExt cx="621720" cy="599040"/>
          </a:xfrm>
        </p:grpSpPr>
        <p:sp>
          <p:nvSpPr>
            <p:cNvPr id="850" name="CustomShape 70"/>
            <p:cNvSpPr/>
            <p:nvPr/>
          </p:nvSpPr>
          <p:spPr>
            <a:xfrm rot="2250000">
              <a:off x="5003640" y="3060360"/>
              <a:ext cx="139320" cy="209880"/>
            </a:xfrm>
            <a:custGeom>
              <a:avLst/>
              <a:gdLst/>
              <a:ahLst/>
              <a:rect l="l" t="t" r="r" b="b"/>
              <a:pathLst>
                <a:path w="391" h="588">
                  <a:moveTo>
                    <a:pt x="195" y="0"/>
                  </a:moveTo>
                  <a:lnTo>
                    <a:pt x="390" y="587"/>
                  </a:lnTo>
                  <a:lnTo>
                    <a:pt x="0" y="587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1" name="CustomShape 71"/>
            <p:cNvSpPr/>
            <p:nvPr/>
          </p:nvSpPr>
          <p:spPr>
            <a:xfrm rot="13224600">
              <a:off x="5281920" y="2781720"/>
              <a:ext cx="139680" cy="209880"/>
            </a:xfrm>
            <a:custGeom>
              <a:avLst/>
              <a:gdLst/>
              <a:ahLst/>
              <a:rect l="l" t="t" r="r" b="b"/>
              <a:pathLst>
                <a:path w="392" h="587">
                  <a:moveTo>
                    <a:pt x="195" y="0"/>
                  </a:moveTo>
                  <a:lnTo>
                    <a:pt x="391" y="586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2" name="CustomShape 72"/>
            <p:cNvSpPr/>
            <p:nvPr/>
          </p:nvSpPr>
          <p:spPr>
            <a:xfrm rot="5153400">
              <a:off x="4943880" y="2913480"/>
              <a:ext cx="139680" cy="20988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2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2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3" name="CustomShape 73"/>
            <p:cNvSpPr/>
            <p:nvPr/>
          </p:nvSpPr>
          <p:spPr>
            <a:xfrm>
              <a:off x="5123520" y="3122280"/>
              <a:ext cx="139680" cy="20952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4" name="CustomShape 74"/>
            <p:cNvSpPr/>
            <p:nvPr/>
          </p:nvSpPr>
          <p:spPr>
            <a:xfrm rot="15977400">
              <a:off x="5346720" y="2914560"/>
              <a:ext cx="139320" cy="209520"/>
            </a:xfrm>
            <a:custGeom>
              <a:avLst/>
              <a:gdLst/>
              <a:ahLst/>
              <a:rect l="l" t="t" r="r" b="b"/>
              <a:pathLst>
                <a:path w="390" h="586">
                  <a:moveTo>
                    <a:pt x="195" y="0"/>
                  </a:moveTo>
                  <a:lnTo>
                    <a:pt x="389" y="585"/>
                  </a:lnTo>
                  <a:lnTo>
                    <a:pt x="0" y="584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5" name="CustomShape 75"/>
            <p:cNvSpPr/>
            <p:nvPr/>
          </p:nvSpPr>
          <p:spPr>
            <a:xfrm rot="10800000">
              <a:off x="5124240" y="2732760"/>
              <a:ext cx="139680" cy="20952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6" name="CustomShape 76"/>
            <p:cNvSpPr/>
            <p:nvPr/>
          </p:nvSpPr>
          <p:spPr>
            <a:xfrm rot="19077600">
              <a:off x="5281200" y="3062520"/>
              <a:ext cx="139320" cy="209520"/>
            </a:xfrm>
            <a:custGeom>
              <a:avLst/>
              <a:gdLst/>
              <a:ahLst/>
              <a:rect l="l" t="t" r="r" b="b"/>
              <a:pathLst>
                <a:path w="390" h="587">
                  <a:moveTo>
                    <a:pt x="195" y="0"/>
                  </a:moveTo>
                  <a:lnTo>
                    <a:pt x="389" y="586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7" name="CustomShape 77"/>
            <p:cNvSpPr/>
            <p:nvPr/>
          </p:nvSpPr>
          <p:spPr>
            <a:xfrm rot="8416200">
              <a:off x="5002560" y="2781360"/>
              <a:ext cx="139680" cy="209520"/>
            </a:xfrm>
            <a:custGeom>
              <a:avLst/>
              <a:gdLst/>
              <a:ahLst/>
              <a:rect l="l" t="t" r="r" b="b"/>
              <a:pathLst>
                <a:path w="393" h="587">
                  <a:moveTo>
                    <a:pt x="195" y="0"/>
                  </a:moveTo>
                  <a:lnTo>
                    <a:pt x="392" y="586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858" name="" descr=""/>
          <p:cNvPicPr/>
          <p:nvPr/>
        </p:nvPicPr>
        <p:blipFill>
          <a:blip r:embed="rId4"/>
          <a:stretch/>
        </p:blipFill>
        <p:spPr>
          <a:xfrm>
            <a:off x="5104800" y="2853360"/>
            <a:ext cx="265680" cy="370440"/>
          </a:xfrm>
          <a:prstGeom prst="rect">
            <a:avLst/>
          </a:prstGeom>
          <a:ln>
            <a:noFill/>
          </a:ln>
        </p:spPr>
      </p:pic>
      <p:pic>
        <p:nvPicPr>
          <p:cNvPr id="859" name="" descr=""/>
          <p:cNvPicPr/>
          <p:nvPr/>
        </p:nvPicPr>
        <p:blipFill>
          <a:blip r:embed="rId5"/>
          <a:stretch/>
        </p:blipFill>
        <p:spPr>
          <a:xfrm>
            <a:off x="5120640" y="3857040"/>
            <a:ext cx="255960" cy="351360"/>
          </a:xfrm>
          <a:prstGeom prst="rect">
            <a:avLst/>
          </a:prstGeom>
          <a:ln>
            <a:noFill/>
          </a:ln>
        </p:spPr>
      </p:pic>
      <p:pic>
        <p:nvPicPr>
          <p:cNvPr id="860" name="" descr=""/>
          <p:cNvPicPr/>
          <p:nvPr/>
        </p:nvPicPr>
        <p:blipFill>
          <a:blip r:embed="rId6"/>
          <a:stretch/>
        </p:blipFill>
        <p:spPr>
          <a:xfrm>
            <a:off x="10258920" y="3857040"/>
            <a:ext cx="255960" cy="351360"/>
          </a:xfrm>
          <a:prstGeom prst="rect">
            <a:avLst/>
          </a:prstGeom>
          <a:ln>
            <a:noFill/>
          </a:ln>
        </p:spPr>
      </p:pic>
      <p:pic>
        <p:nvPicPr>
          <p:cNvPr id="861" name="" descr=""/>
          <p:cNvPicPr/>
          <p:nvPr/>
        </p:nvPicPr>
        <p:blipFill>
          <a:blip r:embed="rId7"/>
          <a:stretch/>
        </p:blipFill>
        <p:spPr>
          <a:xfrm>
            <a:off x="10350360" y="5855040"/>
            <a:ext cx="255960" cy="351360"/>
          </a:xfrm>
          <a:prstGeom prst="rect">
            <a:avLst/>
          </a:prstGeom>
          <a:ln>
            <a:noFill/>
          </a:ln>
        </p:spPr>
      </p:pic>
      <p:grpSp>
        <p:nvGrpSpPr>
          <p:cNvPr id="862" name="Group 78"/>
          <p:cNvGrpSpPr/>
          <p:nvPr/>
        </p:nvGrpSpPr>
        <p:grpSpPr>
          <a:xfrm>
            <a:off x="4876920" y="5732280"/>
            <a:ext cx="621720" cy="599040"/>
            <a:chOff x="4876920" y="5732280"/>
            <a:chExt cx="621720" cy="599040"/>
          </a:xfrm>
        </p:grpSpPr>
        <p:sp>
          <p:nvSpPr>
            <p:cNvPr id="863" name="CustomShape 79"/>
            <p:cNvSpPr/>
            <p:nvPr/>
          </p:nvSpPr>
          <p:spPr>
            <a:xfrm rot="2250000">
              <a:off x="4976640" y="6059880"/>
              <a:ext cx="139320" cy="209880"/>
            </a:xfrm>
            <a:custGeom>
              <a:avLst/>
              <a:gdLst/>
              <a:ahLst/>
              <a:rect l="l" t="t" r="r" b="b"/>
              <a:pathLst>
                <a:path w="391" h="587">
                  <a:moveTo>
                    <a:pt x="194" y="0"/>
                  </a:moveTo>
                  <a:lnTo>
                    <a:pt x="390" y="586"/>
                  </a:lnTo>
                  <a:lnTo>
                    <a:pt x="0" y="586"/>
                  </a:lnTo>
                  <a:lnTo>
                    <a:pt x="194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4" name="CustomShape 80"/>
            <p:cNvSpPr/>
            <p:nvPr/>
          </p:nvSpPr>
          <p:spPr>
            <a:xfrm rot="13224600">
              <a:off x="5254920" y="5781240"/>
              <a:ext cx="139680" cy="209880"/>
            </a:xfrm>
            <a:custGeom>
              <a:avLst/>
              <a:gdLst/>
              <a:ahLst/>
              <a:rect l="l" t="t" r="r" b="b"/>
              <a:pathLst>
                <a:path w="392" h="587">
                  <a:moveTo>
                    <a:pt x="195" y="0"/>
                  </a:moveTo>
                  <a:lnTo>
                    <a:pt x="391" y="586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5" name="CustomShape 81"/>
            <p:cNvSpPr/>
            <p:nvPr/>
          </p:nvSpPr>
          <p:spPr>
            <a:xfrm rot="5153400">
              <a:off x="4916880" y="5913000"/>
              <a:ext cx="139680" cy="209880"/>
            </a:xfrm>
            <a:custGeom>
              <a:avLst/>
              <a:gdLst/>
              <a:ahLst/>
              <a:rect l="l" t="t" r="r" b="b"/>
              <a:pathLst>
                <a:path w="392" h="587">
                  <a:moveTo>
                    <a:pt x="193" y="0"/>
                  </a:moveTo>
                  <a:lnTo>
                    <a:pt x="391" y="586"/>
                  </a:lnTo>
                  <a:lnTo>
                    <a:pt x="0" y="586"/>
                  </a:lnTo>
                  <a:lnTo>
                    <a:pt x="193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6" name="CustomShape 82"/>
            <p:cNvSpPr/>
            <p:nvPr/>
          </p:nvSpPr>
          <p:spPr>
            <a:xfrm>
              <a:off x="5096520" y="6121800"/>
              <a:ext cx="139680" cy="20952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7" name="CustomShape 83"/>
            <p:cNvSpPr/>
            <p:nvPr/>
          </p:nvSpPr>
          <p:spPr>
            <a:xfrm rot="15977400">
              <a:off x="5319720" y="5914080"/>
              <a:ext cx="139320" cy="209520"/>
            </a:xfrm>
            <a:custGeom>
              <a:avLst/>
              <a:gdLst/>
              <a:ahLst/>
              <a:rect l="l" t="t" r="r" b="b"/>
              <a:pathLst>
                <a:path w="390" h="586">
                  <a:moveTo>
                    <a:pt x="195" y="0"/>
                  </a:moveTo>
                  <a:lnTo>
                    <a:pt x="389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8" name="CustomShape 84"/>
            <p:cNvSpPr/>
            <p:nvPr/>
          </p:nvSpPr>
          <p:spPr>
            <a:xfrm rot="10800000">
              <a:off x="5097240" y="5732280"/>
              <a:ext cx="139680" cy="20952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9" name="CustomShape 85"/>
            <p:cNvSpPr/>
            <p:nvPr/>
          </p:nvSpPr>
          <p:spPr>
            <a:xfrm rot="19077600">
              <a:off x="5254200" y="6062040"/>
              <a:ext cx="139320" cy="209520"/>
            </a:xfrm>
            <a:custGeom>
              <a:avLst/>
              <a:gdLst/>
              <a:ahLst/>
              <a:rect l="l" t="t" r="r" b="b"/>
              <a:pathLst>
                <a:path w="390" h="587">
                  <a:moveTo>
                    <a:pt x="195" y="0"/>
                  </a:moveTo>
                  <a:lnTo>
                    <a:pt x="389" y="585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0" name="CustomShape 86"/>
            <p:cNvSpPr/>
            <p:nvPr/>
          </p:nvSpPr>
          <p:spPr>
            <a:xfrm rot="8416200">
              <a:off x="4975560" y="5780880"/>
              <a:ext cx="139680" cy="209520"/>
            </a:xfrm>
            <a:custGeom>
              <a:avLst/>
              <a:gdLst/>
              <a:ahLst/>
              <a:rect l="l" t="t" r="r" b="b"/>
              <a:pathLst>
                <a:path w="393" h="586">
                  <a:moveTo>
                    <a:pt x="195" y="0"/>
                  </a:moveTo>
                  <a:lnTo>
                    <a:pt x="392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871" name="" descr=""/>
          <p:cNvPicPr/>
          <p:nvPr/>
        </p:nvPicPr>
        <p:blipFill>
          <a:blip r:embed="rId8"/>
          <a:stretch/>
        </p:blipFill>
        <p:spPr>
          <a:xfrm>
            <a:off x="5029200" y="5830560"/>
            <a:ext cx="408600" cy="389520"/>
          </a:xfrm>
          <a:prstGeom prst="rect">
            <a:avLst/>
          </a:prstGeom>
          <a:ln>
            <a:noFill/>
          </a:ln>
        </p:spPr>
      </p:pic>
      <p:sp>
        <p:nvSpPr>
          <p:cNvPr id="872" name="CustomShape 87"/>
          <p:cNvSpPr/>
          <p:nvPr/>
        </p:nvSpPr>
        <p:spPr>
          <a:xfrm>
            <a:off x="2790720" y="3828960"/>
            <a:ext cx="457920" cy="45792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73" name="CustomShape 88"/>
          <p:cNvSpPr/>
          <p:nvPr/>
        </p:nvSpPr>
        <p:spPr>
          <a:xfrm>
            <a:off x="2815560" y="3920400"/>
            <a:ext cx="39348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3p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874" name="CustomShape 89"/>
          <p:cNvSpPr/>
          <p:nvPr/>
        </p:nvSpPr>
        <p:spPr>
          <a:xfrm>
            <a:off x="8118720" y="3828960"/>
            <a:ext cx="457920" cy="45792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75" name="CustomShape 90"/>
          <p:cNvSpPr/>
          <p:nvPr/>
        </p:nvSpPr>
        <p:spPr>
          <a:xfrm>
            <a:off x="8179560" y="3920400"/>
            <a:ext cx="38268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3s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876" name="CustomShape 91"/>
          <p:cNvSpPr/>
          <p:nvPr/>
        </p:nvSpPr>
        <p:spPr>
          <a:xfrm>
            <a:off x="2790720" y="4800960"/>
            <a:ext cx="457920" cy="45792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77" name="CustomShape 92"/>
          <p:cNvSpPr/>
          <p:nvPr/>
        </p:nvSpPr>
        <p:spPr>
          <a:xfrm>
            <a:off x="2887560" y="4892400"/>
            <a:ext cx="28656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878" name="CustomShape 93"/>
          <p:cNvSpPr/>
          <p:nvPr/>
        </p:nvSpPr>
        <p:spPr>
          <a:xfrm>
            <a:off x="2833200" y="5780160"/>
            <a:ext cx="457920" cy="45792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79" name="CustomShape 94"/>
          <p:cNvSpPr/>
          <p:nvPr/>
        </p:nvSpPr>
        <p:spPr>
          <a:xfrm>
            <a:off x="2858040" y="5871600"/>
            <a:ext cx="43308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SB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880" name="CustomShape 95"/>
          <p:cNvSpPr/>
          <p:nvPr/>
        </p:nvSpPr>
        <p:spPr>
          <a:xfrm>
            <a:off x="8136720" y="5780160"/>
            <a:ext cx="457920" cy="45792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81" name="CustomShape 96"/>
          <p:cNvSpPr/>
          <p:nvPr/>
        </p:nvSpPr>
        <p:spPr>
          <a:xfrm>
            <a:off x="8161560" y="5871600"/>
            <a:ext cx="43308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SP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882" name="CustomShape 97"/>
          <p:cNvSpPr/>
          <p:nvPr/>
        </p:nvSpPr>
        <p:spPr>
          <a:xfrm>
            <a:off x="11521440" y="2380320"/>
            <a:ext cx="273600" cy="2736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3" name="CustomShape 98"/>
          <p:cNvSpPr/>
          <p:nvPr/>
        </p:nvSpPr>
        <p:spPr>
          <a:xfrm>
            <a:off x="11521800" y="3388680"/>
            <a:ext cx="273600" cy="2736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4" name="CustomShape 99"/>
          <p:cNvSpPr/>
          <p:nvPr/>
        </p:nvSpPr>
        <p:spPr>
          <a:xfrm>
            <a:off x="11521800" y="4468680"/>
            <a:ext cx="273600" cy="2736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5" name="CustomShape 100"/>
          <p:cNvSpPr/>
          <p:nvPr/>
        </p:nvSpPr>
        <p:spPr>
          <a:xfrm>
            <a:off x="11521800" y="5404680"/>
            <a:ext cx="273600" cy="2736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6" name="CustomShape 101"/>
          <p:cNvSpPr/>
          <p:nvPr/>
        </p:nvSpPr>
        <p:spPr>
          <a:xfrm>
            <a:off x="11521800" y="1336680"/>
            <a:ext cx="273600" cy="2736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7" name="CustomShape 102"/>
          <p:cNvSpPr/>
          <p:nvPr/>
        </p:nvSpPr>
        <p:spPr>
          <a:xfrm>
            <a:off x="11521800" y="6376680"/>
            <a:ext cx="273600" cy="2736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888" name="Group 103"/>
          <p:cNvGrpSpPr/>
          <p:nvPr/>
        </p:nvGrpSpPr>
        <p:grpSpPr>
          <a:xfrm>
            <a:off x="91440" y="2561040"/>
            <a:ext cx="621720" cy="599040"/>
            <a:chOff x="91440" y="2561040"/>
            <a:chExt cx="621720" cy="599040"/>
          </a:xfrm>
        </p:grpSpPr>
        <p:sp>
          <p:nvSpPr>
            <p:cNvPr id="889" name="CustomShape 104"/>
            <p:cNvSpPr/>
            <p:nvPr/>
          </p:nvSpPr>
          <p:spPr>
            <a:xfrm rot="2250000">
              <a:off x="191160" y="2888640"/>
              <a:ext cx="139320" cy="209880"/>
            </a:xfrm>
            <a:custGeom>
              <a:avLst/>
              <a:gdLst/>
              <a:ahLst/>
              <a:rect l="l" t="t" r="r" b="b"/>
              <a:pathLst>
                <a:path w="391" h="587">
                  <a:moveTo>
                    <a:pt x="195" y="0"/>
                  </a:moveTo>
                  <a:lnTo>
                    <a:pt x="390" y="586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0" name="CustomShape 105"/>
            <p:cNvSpPr/>
            <p:nvPr/>
          </p:nvSpPr>
          <p:spPr>
            <a:xfrm rot="13224600">
              <a:off x="469440" y="2610000"/>
              <a:ext cx="139680" cy="209880"/>
            </a:xfrm>
            <a:custGeom>
              <a:avLst/>
              <a:gdLst/>
              <a:ahLst/>
              <a:rect l="l" t="t" r="r" b="b"/>
              <a:pathLst>
                <a:path w="392" h="587">
                  <a:moveTo>
                    <a:pt x="195" y="0"/>
                  </a:moveTo>
                  <a:lnTo>
                    <a:pt x="391" y="586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1" name="CustomShape 106"/>
            <p:cNvSpPr/>
            <p:nvPr/>
          </p:nvSpPr>
          <p:spPr>
            <a:xfrm rot="5153400">
              <a:off x="131400" y="2741760"/>
              <a:ext cx="139680" cy="209880"/>
            </a:xfrm>
            <a:custGeom>
              <a:avLst/>
              <a:gdLst/>
              <a:ahLst/>
              <a:rect l="l" t="t" r="r" b="b"/>
              <a:pathLst>
                <a:path w="392" h="587">
                  <a:moveTo>
                    <a:pt x="193" y="0"/>
                  </a:moveTo>
                  <a:lnTo>
                    <a:pt x="391" y="586"/>
                  </a:lnTo>
                  <a:lnTo>
                    <a:pt x="0" y="586"/>
                  </a:lnTo>
                  <a:lnTo>
                    <a:pt x="193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2" name="CustomShape 107"/>
            <p:cNvSpPr/>
            <p:nvPr/>
          </p:nvSpPr>
          <p:spPr>
            <a:xfrm>
              <a:off x="311040" y="2950560"/>
              <a:ext cx="139680" cy="20952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3" name="CustomShape 108"/>
            <p:cNvSpPr/>
            <p:nvPr/>
          </p:nvSpPr>
          <p:spPr>
            <a:xfrm rot="15977400">
              <a:off x="534240" y="2742840"/>
              <a:ext cx="139320" cy="209520"/>
            </a:xfrm>
            <a:custGeom>
              <a:avLst/>
              <a:gdLst/>
              <a:ahLst/>
              <a:rect l="l" t="t" r="r" b="b"/>
              <a:pathLst>
                <a:path w="390" h="586">
                  <a:moveTo>
                    <a:pt x="195" y="0"/>
                  </a:moveTo>
                  <a:lnTo>
                    <a:pt x="389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4" name="CustomShape 109"/>
            <p:cNvSpPr/>
            <p:nvPr/>
          </p:nvSpPr>
          <p:spPr>
            <a:xfrm rot="10800000">
              <a:off x="311760" y="2561040"/>
              <a:ext cx="139680" cy="20952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5" name="CustomShape 110"/>
            <p:cNvSpPr/>
            <p:nvPr/>
          </p:nvSpPr>
          <p:spPr>
            <a:xfrm rot="19077600">
              <a:off x="468720" y="2890800"/>
              <a:ext cx="139320" cy="209520"/>
            </a:xfrm>
            <a:custGeom>
              <a:avLst/>
              <a:gdLst/>
              <a:ahLst/>
              <a:rect l="l" t="t" r="r" b="b"/>
              <a:pathLst>
                <a:path w="390" h="587">
                  <a:moveTo>
                    <a:pt x="195" y="0"/>
                  </a:moveTo>
                  <a:lnTo>
                    <a:pt x="389" y="585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6" name="CustomShape 111"/>
            <p:cNvSpPr/>
            <p:nvPr/>
          </p:nvSpPr>
          <p:spPr>
            <a:xfrm rot="8416200">
              <a:off x="190080" y="2609640"/>
              <a:ext cx="139680" cy="209520"/>
            </a:xfrm>
            <a:custGeom>
              <a:avLst/>
              <a:gdLst/>
              <a:ahLst/>
              <a:rect l="l" t="t" r="r" b="b"/>
              <a:pathLst>
                <a:path w="392" h="587">
                  <a:moveTo>
                    <a:pt x="195" y="0"/>
                  </a:moveTo>
                  <a:lnTo>
                    <a:pt x="391" y="586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97" name="CustomShape 112"/>
          <p:cNvSpPr/>
          <p:nvPr/>
        </p:nvSpPr>
        <p:spPr>
          <a:xfrm>
            <a:off x="181440" y="3381840"/>
            <a:ext cx="457920" cy="45792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98" name="CustomShape 113"/>
          <p:cNvSpPr/>
          <p:nvPr/>
        </p:nvSpPr>
        <p:spPr>
          <a:xfrm>
            <a:off x="731520" y="2468880"/>
            <a:ext cx="155376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Mark will be created in the regatta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9" name="CustomShape 114"/>
          <p:cNvSpPr/>
          <p:nvPr/>
        </p:nvSpPr>
        <p:spPr>
          <a:xfrm>
            <a:off x="731520" y="3474720"/>
            <a:ext cx="121932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Mark Role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00" name="CustomShape 115"/>
          <p:cNvSpPr/>
          <p:nvPr/>
        </p:nvSpPr>
        <p:spPr>
          <a:xfrm>
            <a:off x="731520" y="4023360"/>
            <a:ext cx="146232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 existing regatta mark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01" name="CustomShape 116"/>
          <p:cNvSpPr/>
          <p:nvPr/>
        </p:nvSpPr>
        <p:spPr>
          <a:xfrm>
            <a:off x="274320" y="5688720"/>
            <a:ext cx="332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02" name="CustomShape 117"/>
          <p:cNvSpPr/>
          <p:nvPr/>
        </p:nvSpPr>
        <p:spPr>
          <a:xfrm>
            <a:off x="274320" y="5029200"/>
            <a:ext cx="273600" cy="2736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03" name="CustomShape 118"/>
          <p:cNvSpPr/>
          <p:nvPr/>
        </p:nvSpPr>
        <p:spPr>
          <a:xfrm>
            <a:off x="769320" y="4893840"/>
            <a:ext cx="116604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Insert waypoint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04" name="CustomShape 119"/>
          <p:cNvSpPr/>
          <p:nvPr/>
        </p:nvSpPr>
        <p:spPr>
          <a:xfrm>
            <a:off x="731520" y="5577840"/>
            <a:ext cx="127944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Remove waypoint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05" name="" descr=""/>
          <p:cNvPicPr/>
          <p:nvPr/>
        </p:nvPicPr>
        <p:blipFill>
          <a:blip r:embed="rId9"/>
          <a:stretch/>
        </p:blipFill>
        <p:spPr>
          <a:xfrm>
            <a:off x="182880" y="2651760"/>
            <a:ext cx="408600" cy="389520"/>
          </a:xfrm>
          <a:prstGeom prst="rect">
            <a:avLst/>
          </a:prstGeom>
          <a:ln>
            <a:noFill/>
          </a:ln>
        </p:spPr>
      </p:pic>
      <p:pic>
        <p:nvPicPr>
          <p:cNvPr id="906" name="" descr=""/>
          <p:cNvPicPr/>
          <p:nvPr/>
        </p:nvPicPr>
        <p:blipFill>
          <a:blip r:embed="rId10"/>
          <a:stretch/>
        </p:blipFill>
        <p:spPr>
          <a:xfrm>
            <a:off x="274320" y="4114800"/>
            <a:ext cx="284760" cy="398880"/>
          </a:xfrm>
          <a:prstGeom prst="rect">
            <a:avLst/>
          </a:prstGeom>
          <a:ln>
            <a:noFill/>
          </a:ln>
        </p:spPr>
      </p:pic>
      <p:sp>
        <p:nvSpPr>
          <p:cNvPr id="907" name="CustomShape 120"/>
          <p:cNvSpPr/>
          <p:nvPr/>
        </p:nvSpPr>
        <p:spPr>
          <a:xfrm>
            <a:off x="5446080" y="2109960"/>
            <a:ext cx="6166080" cy="5296320"/>
          </a:xfrm>
          <a:prstGeom prst="rect">
            <a:avLst/>
          </a:prstGeom>
          <a:solidFill>
            <a:srgbClr val="ffdbb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08" name="CustomShape 121"/>
          <p:cNvSpPr/>
          <p:nvPr/>
        </p:nvSpPr>
        <p:spPr>
          <a:xfrm>
            <a:off x="5486400" y="2134080"/>
            <a:ext cx="27432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b2b2b2"/>
                </a:solidFill>
                <a:latin typeface="Arial"/>
                <a:ea typeface="DejaVu Sans"/>
              </a:rPr>
              <a:t>Assign Mark to Role “SB”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09" name="Line 122"/>
          <p:cNvSpPr/>
          <p:nvPr/>
        </p:nvSpPr>
        <p:spPr>
          <a:xfrm>
            <a:off x="5446080" y="2493360"/>
            <a:ext cx="61668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10" name="CustomShape 123"/>
          <p:cNvSpPr/>
          <p:nvPr/>
        </p:nvSpPr>
        <p:spPr>
          <a:xfrm>
            <a:off x="5486400" y="2494080"/>
            <a:ext cx="218556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b2b2b2"/>
                </a:solidFill>
                <a:latin typeface="Arial"/>
                <a:ea typeface="DejaVu Sans"/>
              </a:rPr>
              <a:t>Marks from Regatta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1" name="CustomShape 124"/>
          <p:cNvSpPr/>
          <p:nvPr/>
        </p:nvSpPr>
        <p:spPr>
          <a:xfrm>
            <a:off x="5486760" y="5410080"/>
            <a:ext cx="317016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b2b2b2"/>
                </a:solidFill>
                <a:latin typeface="Arial"/>
                <a:ea typeface="DejaVu Sans"/>
              </a:rPr>
              <a:t>Mark Templates for Role “SB”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2" name="CustomShape 125"/>
          <p:cNvSpPr/>
          <p:nvPr/>
        </p:nvSpPr>
        <p:spPr>
          <a:xfrm>
            <a:off x="5486760" y="6238080"/>
            <a:ext cx="11188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b2b2b2"/>
                </a:solidFill>
                <a:latin typeface="Arial"/>
                <a:ea typeface="DejaVu Sans"/>
              </a:rPr>
              <a:t>Freestyle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3" name="CustomShape 126"/>
          <p:cNvSpPr/>
          <p:nvPr/>
        </p:nvSpPr>
        <p:spPr>
          <a:xfrm>
            <a:off x="5486760" y="7030080"/>
            <a:ext cx="318852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b2b2b2"/>
                </a:solidFill>
                <a:latin typeface="Arial"/>
                <a:ea typeface="DejaVu Sans"/>
              </a:rPr>
              <a:t>Add another Freestyle Mark...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4" name="Line 127"/>
          <p:cNvSpPr/>
          <p:nvPr/>
        </p:nvSpPr>
        <p:spPr>
          <a:xfrm>
            <a:off x="5446080" y="2817360"/>
            <a:ext cx="61668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15" name="Line 128"/>
          <p:cNvSpPr/>
          <p:nvPr/>
        </p:nvSpPr>
        <p:spPr>
          <a:xfrm>
            <a:off x="5446080" y="5445360"/>
            <a:ext cx="61668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16" name="Line 129"/>
          <p:cNvSpPr/>
          <p:nvPr/>
        </p:nvSpPr>
        <p:spPr>
          <a:xfrm>
            <a:off x="5446080" y="5733360"/>
            <a:ext cx="61668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17" name="Line 130"/>
          <p:cNvSpPr/>
          <p:nvPr/>
        </p:nvSpPr>
        <p:spPr>
          <a:xfrm>
            <a:off x="5446080" y="6273360"/>
            <a:ext cx="61668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18" name="Line 131"/>
          <p:cNvSpPr/>
          <p:nvPr/>
        </p:nvSpPr>
        <p:spPr>
          <a:xfrm>
            <a:off x="5446080" y="6561360"/>
            <a:ext cx="61668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19" name="CustomShape 132"/>
          <p:cNvSpPr/>
          <p:nvPr/>
        </p:nvSpPr>
        <p:spPr>
          <a:xfrm>
            <a:off x="5892480" y="2840400"/>
            <a:ext cx="105624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Start Pin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20" name="" descr=""/>
          <p:cNvPicPr/>
          <p:nvPr/>
        </p:nvPicPr>
        <p:blipFill>
          <a:blip r:embed="rId11"/>
          <a:stretch/>
        </p:blipFill>
        <p:spPr>
          <a:xfrm>
            <a:off x="5577840" y="2840400"/>
            <a:ext cx="265680" cy="342000"/>
          </a:xfrm>
          <a:prstGeom prst="rect">
            <a:avLst/>
          </a:prstGeom>
          <a:ln>
            <a:noFill/>
          </a:ln>
        </p:spPr>
      </p:pic>
      <p:sp>
        <p:nvSpPr>
          <p:cNvPr id="921" name="CustomShape 133"/>
          <p:cNvSpPr/>
          <p:nvPr/>
        </p:nvSpPr>
        <p:spPr>
          <a:xfrm>
            <a:off x="5892480" y="3200400"/>
            <a:ext cx="17650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Windward Mark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22" name="" descr=""/>
          <p:cNvPicPr/>
          <p:nvPr/>
        </p:nvPicPr>
        <p:blipFill>
          <a:blip r:embed="rId12"/>
          <a:stretch/>
        </p:blipFill>
        <p:spPr>
          <a:xfrm>
            <a:off x="5577840" y="3200400"/>
            <a:ext cx="265680" cy="342000"/>
          </a:xfrm>
          <a:prstGeom prst="rect">
            <a:avLst/>
          </a:prstGeom>
          <a:ln>
            <a:noFill/>
          </a:ln>
        </p:spPr>
      </p:pic>
      <p:sp>
        <p:nvSpPr>
          <p:cNvPr id="923" name="CustomShape 134"/>
          <p:cNvSpPr/>
          <p:nvPr/>
        </p:nvSpPr>
        <p:spPr>
          <a:xfrm>
            <a:off x="5892840" y="3560400"/>
            <a:ext cx="22464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Windward Mark Red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24" name="" descr=""/>
          <p:cNvPicPr/>
          <p:nvPr/>
        </p:nvPicPr>
        <p:blipFill>
          <a:blip r:embed="rId13"/>
          <a:stretch/>
        </p:blipFill>
        <p:spPr>
          <a:xfrm>
            <a:off x="5577840" y="3560400"/>
            <a:ext cx="267840" cy="375120"/>
          </a:xfrm>
          <a:prstGeom prst="rect">
            <a:avLst/>
          </a:prstGeom>
          <a:ln>
            <a:noFill/>
          </a:ln>
        </p:spPr>
      </p:pic>
      <p:pic>
        <p:nvPicPr>
          <p:cNvPr id="925" name="" descr=""/>
          <p:cNvPicPr/>
          <p:nvPr/>
        </p:nvPicPr>
        <p:blipFill>
          <a:blip r:embed="rId14"/>
          <a:stretch/>
        </p:blipFill>
        <p:spPr>
          <a:xfrm>
            <a:off x="5538960" y="5784840"/>
            <a:ext cx="408600" cy="389520"/>
          </a:xfrm>
          <a:prstGeom prst="rect">
            <a:avLst/>
          </a:prstGeom>
          <a:ln>
            <a:noFill/>
          </a:ln>
        </p:spPr>
      </p:pic>
      <p:sp>
        <p:nvSpPr>
          <p:cNvPr id="926" name="CustomShape 135"/>
          <p:cNvSpPr/>
          <p:nvPr/>
        </p:nvSpPr>
        <p:spPr>
          <a:xfrm>
            <a:off x="5934960" y="5828760"/>
            <a:ext cx="119664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Start Boat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927" name="Group 136"/>
          <p:cNvGrpSpPr/>
          <p:nvPr/>
        </p:nvGrpSpPr>
        <p:grpSpPr>
          <a:xfrm>
            <a:off x="11218320" y="5940000"/>
            <a:ext cx="120240" cy="182880"/>
            <a:chOff x="11218320" y="5940000"/>
            <a:chExt cx="120240" cy="182880"/>
          </a:xfrm>
        </p:grpSpPr>
        <p:sp>
          <p:nvSpPr>
            <p:cNvPr id="928" name="Line 137"/>
            <p:cNvSpPr/>
            <p:nvPr/>
          </p:nvSpPr>
          <p:spPr>
            <a:xfrm>
              <a:off x="11218320" y="6077160"/>
              <a:ext cx="39960" cy="45720"/>
            </a:xfrm>
            <a:prstGeom prst="line">
              <a:avLst/>
            </a:prstGeom>
            <a:ln>
              <a:solidFill>
                <a:srgbClr val="069a2e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9" name="Line 138"/>
            <p:cNvSpPr/>
            <p:nvPr/>
          </p:nvSpPr>
          <p:spPr>
            <a:xfrm flipH="1">
              <a:off x="11258280" y="5940000"/>
              <a:ext cx="80280" cy="182880"/>
            </a:xfrm>
            <a:prstGeom prst="line">
              <a:avLst/>
            </a:prstGeom>
            <a:ln>
              <a:solidFill>
                <a:srgbClr val="069a2e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930" name="" descr=""/>
          <p:cNvPicPr/>
          <p:nvPr/>
        </p:nvPicPr>
        <p:blipFill>
          <a:blip r:embed="rId15"/>
          <a:stretch/>
        </p:blipFill>
        <p:spPr>
          <a:xfrm>
            <a:off x="5650920" y="5062320"/>
            <a:ext cx="200520" cy="346320"/>
          </a:xfrm>
          <a:prstGeom prst="rect">
            <a:avLst/>
          </a:prstGeom>
          <a:ln>
            <a:noFill/>
          </a:ln>
        </p:spPr>
      </p:pic>
      <p:sp>
        <p:nvSpPr>
          <p:cNvPr id="931" name="CustomShape 139"/>
          <p:cNvSpPr/>
          <p:nvPr/>
        </p:nvSpPr>
        <p:spPr>
          <a:xfrm>
            <a:off x="5943600" y="5063040"/>
            <a:ext cx="173736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Kiel Lighthouse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2" name="CustomShape 140"/>
          <p:cNvSpPr/>
          <p:nvPr/>
        </p:nvSpPr>
        <p:spPr>
          <a:xfrm>
            <a:off x="5893200" y="3956400"/>
            <a:ext cx="18288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Leeward Gate 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3" name="CustomShape 141"/>
          <p:cNvSpPr/>
          <p:nvPr/>
        </p:nvSpPr>
        <p:spPr>
          <a:xfrm>
            <a:off x="5893200" y="4352400"/>
            <a:ext cx="18288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Leeward Gate 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34" name="" descr=""/>
          <p:cNvPicPr/>
          <p:nvPr/>
        </p:nvPicPr>
        <p:blipFill>
          <a:blip r:embed="rId16"/>
          <a:stretch/>
        </p:blipFill>
        <p:spPr>
          <a:xfrm>
            <a:off x="5577840" y="3956400"/>
            <a:ext cx="265680" cy="342000"/>
          </a:xfrm>
          <a:prstGeom prst="rect">
            <a:avLst/>
          </a:prstGeom>
          <a:ln>
            <a:noFill/>
          </a:ln>
        </p:spPr>
      </p:pic>
      <p:pic>
        <p:nvPicPr>
          <p:cNvPr id="935" name="" descr=""/>
          <p:cNvPicPr/>
          <p:nvPr/>
        </p:nvPicPr>
        <p:blipFill>
          <a:blip r:embed="rId17"/>
          <a:stretch/>
        </p:blipFill>
        <p:spPr>
          <a:xfrm>
            <a:off x="5577840" y="4316400"/>
            <a:ext cx="265680" cy="342000"/>
          </a:xfrm>
          <a:prstGeom prst="rect">
            <a:avLst/>
          </a:prstGeom>
          <a:ln>
            <a:noFill/>
          </a:ln>
        </p:spPr>
      </p:pic>
      <p:grpSp>
        <p:nvGrpSpPr>
          <p:cNvPr id="936" name="Group 142"/>
          <p:cNvGrpSpPr/>
          <p:nvPr/>
        </p:nvGrpSpPr>
        <p:grpSpPr>
          <a:xfrm>
            <a:off x="2215080" y="3566520"/>
            <a:ext cx="437040" cy="1992600"/>
            <a:chOff x="2215080" y="3566520"/>
            <a:chExt cx="437040" cy="1992600"/>
          </a:xfrm>
        </p:grpSpPr>
        <p:grpSp>
          <p:nvGrpSpPr>
            <p:cNvPr id="937" name="Group 143"/>
            <p:cNvGrpSpPr/>
            <p:nvPr/>
          </p:nvGrpSpPr>
          <p:grpSpPr>
            <a:xfrm>
              <a:off x="2286360" y="3566520"/>
              <a:ext cx="365760" cy="1992600"/>
              <a:chOff x="2286360" y="3566520"/>
              <a:chExt cx="365760" cy="1992600"/>
            </a:xfrm>
          </p:grpSpPr>
          <p:sp>
            <p:nvSpPr>
              <p:cNvPr id="938" name="Line 144"/>
              <p:cNvSpPr/>
              <p:nvPr/>
            </p:nvSpPr>
            <p:spPr>
              <a:xfrm flipH="1">
                <a:off x="2286360" y="3566520"/>
                <a:ext cx="365760" cy="0"/>
              </a:xfrm>
              <a:prstGeom prst="line">
                <a:avLst/>
              </a:prstGeom>
              <a:ln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9" name="Line 145"/>
              <p:cNvSpPr/>
              <p:nvPr/>
            </p:nvSpPr>
            <p:spPr>
              <a:xfrm flipV="1">
                <a:off x="2286360" y="3566520"/>
                <a:ext cx="0" cy="1992600"/>
              </a:xfrm>
              <a:prstGeom prst="line">
                <a:avLst/>
              </a:prstGeom>
              <a:ln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0" name="Line 146"/>
              <p:cNvSpPr/>
              <p:nvPr/>
            </p:nvSpPr>
            <p:spPr>
              <a:xfrm flipH="1">
                <a:off x="2286360" y="5559120"/>
                <a:ext cx="365760" cy="0"/>
              </a:xfrm>
              <a:prstGeom prst="line">
                <a:avLst/>
              </a:prstGeom>
              <a:ln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941" name="CustomShape 147"/>
            <p:cNvSpPr/>
            <p:nvPr/>
          </p:nvSpPr>
          <p:spPr>
            <a:xfrm rot="5400000">
              <a:off x="2201760" y="4395600"/>
              <a:ext cx="371880" cy="345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...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42" name="CustomShape 148"/>
          <p:cNvSpPr/>
          <p:nvPr/>
        </p:nvSpPr>
        <p:spPr>
          <a:xfrm>
            <a:off x="6566040" y="440640"/>
            <a:ext cx="186696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Number of Laps: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43" name="CustomShape 149"/>
          <p:cNvSpPr/>
          <p:nvPr/>
        </p:nvSpPr>
        <p:spPr>
          <a:xfrm>
            <a:off x="8595720" y="349200"/>
            <a:ext cx="639360" cy="5479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44" name="CustomShape 150"/>
          <p:cNvSpPr/>
          <p:nvPr/>
        </p:nvSpPr>
        <p:spPr>
          <a:xfrm>
            <a:off x="5486760" y="4654080"/>
            <a:ext cx="39312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b2b2b2"/>
                </a:solidFill>
                <a:latin typeface="Arial"/>
                <a:ea typeface="DejaVu Sans"/>
              </a:rPr>
              <a:t>Mark Properties from Your Inventory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45" name="Line 151"/>
          <p:cNvSpPr/>
          <p:nvPr/>
        </p:nvSpPr>
        <p:spPr>
          <a:xfrm>
            <a:off x="5446080" y="4689360"/>
            <a:ext cx="61668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46" name="Line 152"/>
          <p:cNvSpPr/>
          <p:nvPr/>
        </p:nvSpPr>
        <p:spPr>
          <a:xfrm>
            <a:off x="5446080" y="5013360"/>
            <a:ext cx="61668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947" name="" descr=""/>
          <p:cNvPicPr/>
          <p:nvPr/>
        </p:nvPicPr>
        <p:blipFill>
          <a:blip r:embed="rId18"/>
          <a:stretch/>
        </p:blipFill>
        <p:spPr>
          <a:xfrm>
            <a:off x="5594400" y="6650640"/>
            <a:ext cx="165960" cy="312480"/>
          </a:xfrm>
          <a:prstGeom prst="rect">
            <a:avLst/>
          </a:prstGeom>
          <a:ln>
            <a:noFill/>
          </a:ln>
        </p:spPr>
      </p:pic>
      <p:sp>
        <p:nvSpPr>
          <p:cNvPr id="948" name="CustomShape 153"/>
          <p:cNvSpPr/>
          <p:nvPr/>
        </p:nvSpPr>
        <p:spPr>
          <a:xfrm>
            <a:off x="5943600" y="6634080"/>
            <a:ext cx="16023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Yellow Bubble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9" name="Group 1"/>
          <p:cNvGrpSpPr/>
          <p:nvPr/>
        </p:nvGrpSpPr>
        <p:grpSpPr>
          <a:xfrm>
            <a:off x="5891040" y="1277280"/>
            <a:ext cx="2274120" cy="4857480"/>
            <a:chOff x="5891040" y="1277280"/>
            <a:chExt cx="2274120" cy="4857480"/>
          </a:xfrm>
        </p:grpSpPr>
        <p:sp>
          <p:nvSpPr>
            <p:cNvPr id="950" name="CustomShape 2"/>
            <p:cNvSpPr/>
            <p:nvPr/>
          </p:nvSpPr>
          <p:spPr>
            <a:xfrm>
              <a:off x="6583680" y="2887920"/>
              <a:ext cx="914040" cy="27396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1" name="CustomShape 3"/>
            <p:cNvSpPr/>
            <p:nvPr/>
          </p:nvSpPr>
          <p:spPr>
            <a:xfrm rot="10727400">
              <a:off x="7316280" y="2981520"/>
              <a:ext cx="180360" cy="135000"/>
            </a:xfrm>
            <a:custGeom>
              <a:avLst/>
              <a:gdLst/>
              <a:ahLst/>
              <a:rect l="l" t="t" r="r" b="b"/>
              <a:pathLst>
                <a:path w="1019" h="764">
                  <a:moveTo>
                    <a:pt x="508" y="0"/>
                  </a:moveTo>
                  <a:lnTo>
                    <a:pt x="1018" y="763"/>
                  </a:lnTo>
                  <a:lnTo>
                    <a:pt x="0" y="763"/>
                  </a:lnTo>
                  <a:lnTo>
                    <a:pt x="508" y="0"/>
                  </a:lnTo>
                </a:path>
              </a:pathLst>
            </a:custGeom>
            <a:solidFill>
              <a:srgbClr val="ff860d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2" name="CustomShape 4"/>
            <p:cNvSpPr/>
            <p:nvPr/>
          </p:nvSpPr>
          <p:spPr>
            <a:xfrm>
              <a:off x="6675120" y="2916360"/>
              <a:ext cx="437760" cy="245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100" spc="-1" strike="noStrike">
                  <a:latin typeface="Arial"/>
                </a:rPr>
                <a:t>Port</a:t>
              </a:r>
              <a:endParaRPr b="0" lang="en-US" sz="1100" spc="-1" strike="noStrike">
                <a:latin typeface="Arial"/>
              </a:endParaRPr>
            </a:p>
          </p:txBody>
        </p:sp>
        <p:sp>
          <p:nvSpPr>
            <p:cNvPr id="953" name="CustomShape 5"/>
            <p:cNvSpPr/>
            <p:nvPr/>
          </p:nvSpPr>
          <p:spPr>
            <a:xfrm>
              <a:off x="6143040" y="1920240"/>
              <a:ext cx="182520" cy="182520"/>
            </a:xfrm>
            <a:prstGeom prst="rect">
              <a:avLst/>
            </a:prstGeom>
            <a:noFill/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X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954" name="CustomShape 6"/>
            <p:cNvSpPr/>
            <p:nvPr/>
          </p:nvSpPr>
          <p:spPr>
            <a:xfrm>
              <a:off x="7691040" y="1920240"/>
              <a:ext cx="182520" cy="182520"/>
            </a:xfrm>
            <a:prstGeom prst="rect">
              <a:avLst/>
            </a:prstGeom>
            <a:noFill/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X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955" name="CustomShape 7"/>
            <p:cNvSpPr/>
            <p:nvPr/>
          </p:nvSpPr>
          <p:spPr>
            <a:xfrm>
              <a:off x="6143040" y="2928240"/>
              <a:ext cx="182520" cy="182520"/>
            </a:xfrm>
            <a:prstGeom prst="rect">
              <a:avLst/>
            </a:prstGeom>
            <a:solidFill>
              <a:srgbClr val="b2b2b2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6" name="CustomShape 8"/>
            <p:cNvSpPr/>
            <p:nvPr/>
          </p:nvSpPr>
          <p:spPr>
            <a:xfrm>
              <a:off x="6143040" y="3936240"/>
              <a:ext cx="182520" cy="182520"/>
            </a:xfrm>
            <a:prstGeom prst="rect">
              <a:avLst/>
            </a:prstGeom>
            <a:noFill/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X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957" name="CustomShape 9"/>
            <p:cNvSpPr/>
            <p:nvPr/>
          </p:nvSpPr>
          <p:spPr>
            <a:xfrm>
              <a:off x="6143040" y="4980240"/>
              <a:ext cx="182520" cy="182520"/>
            </a:xfrm>
            <a:prstGeom prst="rect">
              <a:avLst/>
            </a:prstGeom>
            <a:noFill/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8" name="CustomShape 10"/>
            <p:cNvSpPr/>
            <p:nvPr/>
          </p:nvSpPr>
          <p:spPr>
            <a:xfrm>
              <a:off x="6143040" y="5952240"/>
              <a:ext cx="182520" cy="182520"/>
            </a:xfrm>
            <a:prstGeom prst="rect">
              <a:avLst/>
            </a:prstGeom>
            <a:noFill/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X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959" name="CustomShape 11"/>
            <p:cNvSpPr/>
            <p:nvPr/>
          </p:nvSpPr>
          <p:spPr>
            <a:xfrm>
              <a:off x="7691040" y="3936240"/>
              <a:ext cx="182520" cy="182520"/>
            </a:xfrm>
            <a:prstGeom prst="rect">
              <a:avLst/>
            </a:prstGeom>
            <a:noFill/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X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960" name="CustomShape 12"/>
            <p:cNvSpPr/>
            <p:nvPr/>
          </p:nvSpPr>
          <p:spPr>
            <a:xfrm>
              <a:off x="7691040" y="5952240"/>
              <a:ext cx="182520" cy="182520"/>
            </a:xfrm>
            <a:prstGeom prst="rect">
              <a:avLst/>
            </a:prstGeom>
            <a:noFill/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X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961" name="CustomShape 13"/>
            <p:cNvSpPr/>
            <p:nvPr/>
          </p:nvSpPr>
          <p:spPr>
            <a:xfrm>
              <a:off x="5891040" y="1277280"/>
              <a:ext cx="726120" cy="345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latin typeface="Arial"/>
                </a:rPr>
                <a:t>Store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962" name="CustomShape 14"/>
            <p:cNvSpPr/>
            <p:nvPr/>
          </p:nvSpPr>
          <p:spPr>
            <a:xfrm>
              <a:off x="7439040" y="1277280"/>
              <a:ext cx="726120" cy="345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latin typeface="Arial"/>
                </a:rPr>
                <a:t>Store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63" name="CustomShape 15"/>
          <p:cNvSpPr/>
          <p:nvPr/>
        </p:nvSpPr>
        <p:spPr>
          <a:xfrm>
            <a:off x="2743200" y="277200"/>
            <a:ext cx="3199680" cy="639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64" name="CustomShape 16"/>
          <p:cNvSpPr/>
          <p:nvPr/>
        </p:nvSpPr>
        <p:spPr>
          <a:xfrm rot="10727400">
            <a:off x="5484240" y="460080"/>
            <a:ext cx="365040" cy="273600"/>
          </a:xfrm>
          <a:custGeom>
            <a:avLst/>
            <a:gdLst/>
            <a:ahLst/>
            <a:rect l="l" t="t" r="r" b="b"/>
            <a:pathLst>
              <a:path w="1018" h="764">
                <a:moveTo>
                  <a:pt x="508" y="0"/>
                </a:moveTo>
                <a:lnTo>
                  <a:pt x="1017" y="762"/>
                </a:lnTo>
                <a:lnTo>
                  <a:pt x="0" y="763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65" name="CustomShape 17"/>
          <p:cNvSpPr/>
          <p:nvPr/>
        </p:nvSpPr>
        <p:spPr>
          <a:xfrm>
            <a:off x="2926080" y="340560"/>
            <a:ext cx="2376720" cy="5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Windward/Leeward with Leeward Finish (L)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966" name="CustomShape 18"/>
          <p:cNvSpPr/>
          <p:nvPr/>
        </p:nvSpPr>
        <p:spPr>
          <a:xfrm>
            <a:off x="640080" y="460080"/>
            <a:ext cx="19630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Course Template: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7" name="CustomShape 19"/>
          <p:cNvSpPr/>
          <p:nvPr/>
        </p:nvSpPr>
        <p:spPr>
          <a:xfrm>
            <a:off x="2743200" y="1648800"/>
            <a:ext cx="3199680" cy="639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68" name="CustomShape 20"/>
          <p:cNvSpPr/>
          <p:nvPr/>
        </p:nvSpPr>
        <p:spPr>
          <a:xfrm rot="10727400">
            <a:off x="5484240" y="1831680"/>
            <a:ext cx="365040" cy="273600"/>
          </a:xfrm>
          <a:custGeom>
            <a:avLst/>
            <a:gdLst/>
            <a:ahLst/>
            <a:rect l="l" t="t" r="r" b="b"/>
            <a:pathLst>
              <a:path w="1018" h="765">
                <a:moveTo>
                  <a:pt x="508" y="0"/>
                </a:moveTo>
                <a:lnTo>
                  <a:pt x="1017" y="763"/>
                </a:lnTo>
                <a:lnTo>
                  <a:pt x="0" y="764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69" name="CustomShape 21"/>
          <p:cNvSpPr/>
          <p:nvPr/>
        </p:nvSpPr>
        <p:spPr>
          <a:xfrm>
            <a:off x="3248640" y="1855800"/>
            <a:ext cx="1188000" cy="3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Start Boat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970" name="CustomShape 22"/>
          <p:cNvSpPr/>
          <p:nvPr/>
        </p:nvSpPr>
        <p:spPr>
          <a:xfrm>
            <a:off x="640080" y="1740240"/>
            <a:ext cx="9784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Course: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1" name="CustomShape 23"/>
          <p:cNvSpPr/>
          <p:nvPr/>
        </p:nvSpPr>
        <p:spPr>
          <a:xfrm>
            <a:off x="2560320" y="1557360"/>
            <a:ext cx="8868960" cy="8222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72" name="CustomShape 24"/>
          <p:cNvSpPr/>
          <p:nvPr/>
        </p:nvSpPr>
        <p:spPr>
          <a:xfrm>
            <a:off x="8046720" y="1648800"/>
            <a:ext cx="3199680" cy="639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73" name="CustomShape 25"/>
          <p:cNvSpPr/>
          <p:nvPr/>
        </p:nvSpPr>
        <p:spPr>
          <a:xfrm rot="10727400">
            <a:off x="10787760" y="1831680"/>
            <a:ext cx="365040" cy="273600"/>
          </a:xfrm>
          <a:custGeom>
            <a:avLst/>
            <a:gdLst/>
            <a:ahLst/>
            <a:rect l="l" t="t" r="r" b="b"/>
            <a:pathLst>
              <a:path w="1018" h="764">
                <a:moveTo>
                  <a:pt x="508" y="0"/>
                </a:moveTo>
                <a:lnTo>
                  <a:pt x="1017" y="763"/>
                </a:lnTo>
                <a:lnTo>
                  <a:pt x="0" y="763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74" name="CustomShape 26"/>
          <p:cNvSpPr/>
          <p:nvPr/>
        </p:nvSpPr>
        <p:spPr>
          <a:xfrm>
            <a:off x="8595360" y="1831680"/>
            <a:ext cx="100512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Start Pin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975" name="CustomShape 27"/>
          <p:cNvSpPr/>
          <p:nvPr/>
        </p:nvSpPr>
        <p:spPr>
          <a:xfrm>
            <a:off x="11521440" y="1831680"/>
            <a:ext cx="332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6" name="CustomShape 28"/>
          <p:cNvSpPr/>
          <p:nvPr/>
        </p:nvSpPr>
        <p:spPr>
          <a:xfrm>
            <a:off x="2743200" y="2692800"/>
            <a:ext cx="3199680" cy="639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77" name="CustomShape 29"/>
          <p:cNvSpPr/>
          <p:nvPr/>
        </p:nvSpPr>
        <p:spPr>
          <a:xfrm rot="10727400">
            <a:off x="5484240" y="2875680"/>
            <a:ext cx="365040" cy="273600"/>
          </a:xfrm>
          <a:custGeom>
            <a:avLst/>
            <a:gdLst/>
            <a:ahLst/>
            <a:rect l="l" t="t" r="r" b="b"/>
            <a:pathLst>
              <a:path w="1018" h="765">
                <a:moveTo>
                  <a:pt x="508" y="0"/>
                </a:moveTo>
                <a:lnTo>
                  <a:pt x="1017" y="763"/>
                </a:lnTo>
                <a:lnTo>
                  <a:pt x="0" y="764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78" name="CustomShape 30"/>
          <p:cNvSpPr/>
          <p:nvPr/>
        </p:nvSpPr>
        <p:spPr>
          <a:xfrm>
            <a:off x="3249000" y="2901240"/>
            <a:ext cx="1919520" cy="5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Windward Mark Green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979" name="CustomShape 31"/>
          <p:cNvSpPr/>
          <p:nvPr/>
        </p:nvSpPr>
        <p:spPr>
          <a:xfrm>
            <a:off x="2560320" y="2601360"/>
            <a:ext cx="8868960" cy="8222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80" name="CustomShape 32"/>
          <p:cNvSpPr/>
          <p:nvPr/>
        </p:nvSpPr>
        <p:spPr>
          <a:xfrm>
            <a:off x="11521440" y="2875680"/>
            <a:ext cx="332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81" name="CustomShape 33"/>
          <p:cNvSpPr/>
          <p:nvPr/>
        </p:nvSpPr>
        <p:spPr>
          <a:xfrm>
            <a:off x="2743200" y="3736800"/>
            <a:ext cx="3199680" cy="639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82" name="CustomShape 34"/>
          <p:cNvSpPr/>
          <p:nvPr/>
        </p:nvSpPr>
        <p:spPr>
          <a:xfrm rot="10727400">
            <a:off x="5484240" y="3919680"/>
            <a:ext cx="365040" cy="273600"/>
          </a:xfrm>
          <a:custGeom>
            <a:avLst/>
            <a:gdLst/>
            <a:ahLst/>
            <a:rect l="l" t="t" r="r" b="b"/>
            <a:pathLst>
              <a:path w="1019" h="764">
                <a:moveTo>
                  <a:pt x="508" y="0"/>
                </a:moveTo>
                <a:lnTo>
                  <a:pt x="1018" y="763"/>
                </a:lnTo>
                <a:lnTo>
                  <a:pt x="0" y="763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83" name="CustomShape 35"/>
          <p:cNvSpPr/>
          <p:nvPr/>
        </p:nvSpPr>
        <p:spPr>
          <a:xfrm>
            <a:off x="3200400" y="3934800"/>
            <a:ext cx="164520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Leeward Gate P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984" name="CustomShape 36"/>
          <p:cNvSpPr/>
          <p:nvPr/>
        </p:nvSpPr>
        <p:spPr>
          <a:xfrm>
            <a:off x="2560320" y="3645360"/>
            <a:ext cx="8868960" cy="8222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85" name="CustomShape 37"/>
          <p:cNvSpPr/>
          <p:nvPr/>
        </p:nvSpPr>
        <p:spPr>
          <a:xfrm>
            <a:off x="8046720" y="3736800"/>
            <a:ext cx="3199680" cy="639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86" name="CustomShape 38"/>
          <p:cNvSpPr/>
          <p:nvPr/>
        </p:nvSpPr>
        <p:spPr>
          <a:xfrm rot="10727400">
            <a:off x="10787760" y="3919680"/>
            <a:ext cx="365040" cy="273600"/>
          </a:xfrm>
          <a:custGeom>
            <a:avLst/>
            <a:gdLst/>
            <a:ahLst/>
            <a:rect l="l" t="t" r="r" b="b"/>
            <a:pathLst>
              <a:path w="1018" h="765">
                <a:moveTo>
                  <a:pt x="508" y="0"/>
                </a:moveTo>
                <a:lnTo>
                  <a:pt x="1017" y="763"/>
                </a:lnTo>
                <a:lnTo>
                  <a:pt x="0" y="764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87" name="CustomShape 39"/>
          <p:cNvSpPr/>
          <p:nvPr/>
        </p:nvSpPr>
        <p:spPr>
          <a:xfrm>
            <a:off x="8577360" y="3907080"/>
            <a:ext cx="160380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Leeward Gate S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988" name="CustomShape 40"/>
          <p:cNvSpPr/>
          <p:nvPr/>
        </p:nvSpPr>
        <p:spPr>
          <a:xfrm>
            <a:off x="11521440" y="3919680"/>
            <a:ext cx="332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89" name="CustomShape 41"/>
          <p:cNvSpPr/>
          <p:nvPr/>
        </p:nvSpPr>
        <p:spPr>
          <a:xfrm>
            <a:off x="2743200" y="4744800"/>
            <a:ext cx="3199680" cy="639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90" name="CustomShape 42"/>
          <p:cNvSpPr/>
          <p:nvPr/>
        </p:nvSpPr>
        <p:spPr>
          <a:xfrm rot="10727400">
            <a:off x="5484240" y="4927680"/>
            <a:ext cx="365040" cy="273600"/>
          </a:xfrm>
          <a:custGeom>
            <a:avLst/>
            <a:gdLst/>
            <a:ahLst/>
            <a:rect l="l" t="t" r="r" b="b"/>
            <a:pathLst>
              <a:path w="1018" h="765">
                <a:moveTo>
                  <a:pt x="508" y="0"/>
                </a:moveTo>
                <a:lnTo>
                  <a:pt x="1017" y="763"/>
                </a:lnTo>
                <a:lnTo>
                  <a:pt x="0" y="764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91" name="CustomShape 43"/>
          <p:cNvSpPr/>
          <p:nvPr/>
        </p:nvSpPr>
        <p:spPr>
          <a:xfrm>
            <a:off x="3200400" y="4912920"/>
            <a:ext cx="1645200" cy="5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Windward Mark Red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992" name="CustomShape 44"/>
          <p:cNvSpPr/>
          <p:nvPr/>
        </p:nvSpPr>
        <p:spPr>
          <a:xfrm>
            <a:off x="2560320" y="4653360"/>
            <a:ext cx="8868960" cy="8222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93" name="CustomShape 45"/>
          <p:cNvSpPr/>
          <p:nvPr/>
        </p:nvSpPr>
        <p:spPr>
          <a:xfrm>
            <a:off x="11521440" y="4927680"/>
            <a:ext cx="332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4" name="CustomShape 46"/>
          <p:cNvSpPr/>
          <p:nvPr/>
        </p:nvSpPr>
        <p:spPr>
          <a:xfrm>
            <a:off x="2743200" y="5716800"/>
            <a:ext cx="3199680" cy="639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95" name="CustomShape 47"/>
          <p:cNvSpPr/>
          <p:nvPr/>
        </p:nvSpPr>
        <p:spPr>
          <a:xfrm rot="10727400">
            <a:off x="5484240" y="5899680"/>
            <a:ext cx="365040" cy="273600"/>
          </a:xfrm>
          <a:custGeom>
            <a:avLst/>
            <a:gdLst/>
            <a:ahLst/>
            <a:rect l="l" t="t" r="r" b="b"/>
            <a:pathLst>
              <a:path w="1018" h="764">
                <a:moveTo>
                  <a:pt x="508" y="0"/>
                </a:moveTo>
                <a:lnTo>
                  <a:pt x="1017" y="763"/>
                </a:lnTo>
                <a:lnTo>
                  <a:pt x="0" y="763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96" name="CustomShape 48"/>
          <p:cNvSpPr/>
          <p:nvPr/>
        </p:nvSpPr>
        <p:spPr>
          <a:xfrm>
            <a:off x="3291840" y="5918760"/>
            <a:ext cx="118800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Start Boat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997" name="CustomShape 49"/>
          <p:cNvSpPr/>
          <p:nvPr/>
        </p:nvSpPr>
        <p:spPr>
          <a:xfrm>
            <a:off x="2560320" y="5625360"/>
            <a:ext cx="8868960" cy="8222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98" name="CustomShape 50"/>
          <p:cNvSpPr/>
          <p:nvPr/>
        </p:nvSpPr>
        <p:spPr>
          <a:xfrm>
            <a:off x="8046720" y="5716800"/>
            <a:ext cx="3199680" cy="639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99" name="CustomShape 51"/>
          <p:cNvSpPr/>
          <p:nvPr/>
        </p:nvSpPr>
        <p:spPr>
          <a:xfrm rot="10727400">
            <a:off x="10787760" y="5899680"/>
            <a:ext cx="365040" cy="273600"/>
          </a:xfrm>
          <a:custGeom>
            <a:avLst/>
            <a:gdLst/>
            <a:ahLst/>
            <a:rect l="l" t="t" r="r" b="b"/>
            <a:pathLst>
              <a:path w="1018" h="765">
                <a:moveTo>
                  <a:pt x="508" y="0"/>
                </a:moveTo>
                <a:lnTo>
                  <a:pt x="1017" y="763"/>
                </a:lnTo>
                <a:lnTo>
                  <a:pt x="0" y="764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00" name="CustomShape 52"/>
          <p:cNvSpPr/>
          <p:nvPr/>
        </p:nvSpPr>
        <p:spPr>
          <a:xfrm>
            <a:off x="8595360" y="5871600"/>
            <a:ext cx="109656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Start Pin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001" name="CustomShape 53"/>
          <p:cNvSpPr/>
          <p:nvPr/>
        </p:nvSpPr>
        <p:spPr>
          <a:xfrm>
            <a:off x="11521440" y="5899680"/>
            <a:ext cx="332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02" name="CustomShape 54"/>
          <p:cNvSpPr/>
          <p:nvPr/>
        </p:nvSpPr>
        <p:spPr>
          <a:xfrm>
            <a:off x="2790000" y="1740240"/>
            <a:ext cx="457920" cy="45792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03" name="CustomShape 55"/>
          <p:cNvSpPr/>
          <p:nvPr/>
        </p:nvSpPr>
        <p:spPr>
          <a:xfrm>
            <a:off x="2814840" y="1831680"/>
            <a:ext cx="43308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SB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004" name="CustomShape 56"/>
          <p:cNvSpPr/>
          <p:nvPr/>
        </p:nvSpPr>
        <p:spPr>
          <a:xfrm>
            <a:off x="8118360" y="1740600"/>
            <a:ext cx="457920" cy="45792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05" name="CustomShape 57"/>
          <p:cNvSpPr/>
          <p:nvPr/>
        </p:nvSpPr>
        <p:spPr>
          <a:xfrm>
            <a:off x="8143200" y="1832040"/>
            <a:ext cx="43308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SP</a:t>
            </a:r>
            <a:endParaRPr b="0" lang="en-US" sz="1500" spc="-1" strike="noStrike">
              <a:latin typeface="Arial"/>
            </a:endParaRPr>
          </a:p>
        </p:txBody>
      </p:sp>
      <p:grpSp>
        <p:nvGrpSpPr>
          <p:cNvPr id="1006" name="Group 58"/>
          <p:cNvGrpSpPr/>
          <p:nvPr/>
        </p:nvGrpSpPr>
        <p:grpSpPr>
          <a:xfrm>
            <a:off x="4876560" y="1664280"/>
            <a:ext cx="621720" cy="599040"/>
            <a:chOff x="4876560" y="1664280"/>
            <a:chExt cx="621720" cy="599040"/>
          </a:xfrm>
        </p:grpSpPr>
        <p:sp>
          <p:nvSpPr>
            <p:cNvPr id="1007" name="CustomShape 59"/>
            <p:cNvSpPr/>
            <p:nvPr/>
          </p:nvSpPr>
          <p:spPr>
            <a:xfrm rot="2250000">
              <a:off x="4976280" y="1991880"/>
              <a:ext cx="139320" cy="209880"/>
            </a:xfrm>
            <a:custGeom>
              <a:avLst/>
              <a:gdLst/>
              <a:ahLst/>
              <a:rect l="l" t="t" r="r" b="b"/>
              <a:pathLst>
                <a:path w="391" h="587">
                  <a:moveTo>
                    <a:pt x="194" y="0"/>
                  </a:moveTo>
                  <a:lnTo>
                    <a:pt x="390" y="586"/>
                  </a:lnTo>
                  <a:lnTo>
                    <a:pt x="0" y="586"/>
                  </a:lnTo>
                  <a:lnTo>
                    <a:pt x="194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8" name="CustomShape 60"/>
            <p:cNvSpPr/>
            <p:nvPr/>
          </p:nvSpPr>
          <p:spPr>
            <a:xfrm rot="13224600">
              <a:off x="5254560" y="1713240"/>
              <a:ext cx="139680" cy="209880"/>
            </a:xfrm>
            <a:custGeom>
              <a:avLst/>
              <a:gdLst/>
              <a:ahLst/>
              <a:rect l="l" t="t" r="r" b="b"/>
              <a:pathLst>
                <a:path w="393" h="587">
                  <a:moveTo>
                    <a:pt x="195" y="0"/>
                  </a:moveTo>
                  <a:lnTo>
                    <a:pt x="392" y="586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9" name="CustomShape 61"/>
            <p:cNvSpPr/>
            <p:nvPr/>
          </p:nvSpPr>
          <p:spPr>
            <a:xfrm rot="5153400">
              <a:off x="4916520" y="1845000"/>
              <a:ext cx="139680" cy="209880"/>
            </a:xfrm>
            <a:custGeom>
              <a:avLst/>
              <a:gdLst/>
              <a:ahLst/>
              <a:rect l="l" t="t" r="r" b="b"/>
              <a:pathLst>
                <a:path w="392" h="587">
                  <a:moveTo>
                    <a:pt x="192" y="0"/>
                  </a:moveTo>
                  <a:lnTo>
                    <a:pt x="391" y="586"/>
                  </a:lnTo>
                  <a:lnTo>
                    <a:pt x="0" y="586"/>
                  </a:lnTo>
                  <a:lnTo>
                    <a:pt x="192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0" name="CustomShape 62"/>
            <p:cNvSpPr/>
            <p:nvPr/>
          </p:nvSpPr>
          <p:spPr>
            <a:xfrm>
              <a:off x="5096160" y="2053800"/>
              <a:ext cx="139680" cy="20952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1" name="CustomShape 63"/>
            <p:cNvSpPr/>
            <p:nvPr/>
          </p:nvSpPr>
          <p:spPr>
            <a:xfrm rot="15977400">
              <a:off x="5319360" y="1846080"/>
              <a:ext cx="139320" cy="209520"/>
            </a:xfrm>
            <a:custGeom>
              <a:avLst/>
              <a:gdLst/>
              <a:ahLst/>
              <a:rect l="l" t="t" r="r" b="b"/>
              <a:pathLst>
                <a:path w="390" h="585">
                  <a:moveTo>
                    <a:pt x="195" y="0"/>
                  </a:moveTo>
                  <a:lnTo>
                    <a:pt x="389" y="584"/>
                  </a:lnTo>
                  <a:lnTo>
                    <a:pt x="0" y="584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2" name="CustomShape 64"/>
            <p:cNvSpPr/>
            <p:nvPr/>
          </p:nvSpPr>
          <p:spPr>
            <a:xfrm rot="10800000">
              <a:off x="5096880" y="1664280"/>
              <a:ext cx="139680" cy="20952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3" name="CustomShape 65"/>
            <p:cNvSpPr/>
            <p:nvPr/>
          </p:nvSpPr>
          <p:spPr>
            <a:xfrm rot="19077600">
              <a:off x="5253840" y="1994040"/>
              <a:ext cx="139320" cy="209520"/>
            </a:xfrm>
            <a:custGeom>
              <a:avLst/>
              <a:gdLst/>
              <a:ahLst/>
              <a:rect l="l" t="t" r="r" b="b"/>
              <a:pathLst>
                <a:path w="391" h="587">
                  <a:moveTo>
                    <a:pt x="195" y="0"/>
                  </a:moveTo>
                  <a:lnTo>
                    <a:pt x="390" y="585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4" name="CustomShape 66"/>
            <p:cNvSpPr/>
            <p:nvPr/>
          </p:nvSpPr>
          <p:spPr>
            <a:xfrm rot="8416200">
              <a:off x="4975200" y="1712880"/>
              <a:ext cx="139680" cy="20952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015" name="" descr=""/>
          <p:cNvPicPr/>
          <p:nvPr/>
        </p:nvPicPr>
        <p:blipFill>
          <a:blip r:embed="rId1"/>
          <a:stretch/>
        </p:blipFill>
        <p:spPr>
          <a:xfrm>
            <a:off x="4982760" y="1765800"/>
            <a:ext cx="408600" cy="389520"/>
          </a:xfrm>
          <a:prstGeom prst="rect">
            <a:avLst/>
          </a:prstGeom>
          <a:ln>
            <a:noFill/>
          </a:ln>
        </p:spPr>
      </p:pic>
      <p:pic>
        <p:nvPicPr>
          <p:cNvPr id="1016" name="" descr=""/>
          <p:cNvPicPr/>
          <p:nvPr/>
        </p:nvPicPr>
        <p:blipFill>
          <a:blip r:embed="rId2"/>
          <a:stretch/>
        </p:blipFill>
        <p:spPr>
          <a:xfrm>
            <a:off x="10249200" y="1831680"/>
            <a:ext cx="265680" cy="342000"/>
          </a:xfrm>
          <a:prstGeom prst="rect">
            <a:avLst/>
          </a:prstGeom>
          <a:ln>
            <a:noFill/>
          </a:ln>
        </p:spPr>
      </p:pic>
      <p:pic>
        <p:nvPicPr>
          <p:cNvPr id="1017" name="" descr=""/>
          <p:cNvPicPr/>
          <p:nvPr/>
        </p:nvPicPr>
        <p:blipFill>
          <a:blip r:embed="rId3"/>
          <a:stretch/>
        </p:blipFill>
        <p:spPr>
          <a:xfrm>
            <a:off x="5109480" y="4849200"/>
            <a:ext cx="284760" cy="398880"/>
          </a:xfrm>
          <a:prstGeom prst="rect">
            <a:avLst/>
          </a:prstGeom>
          <a:ln>
            <a:noFill/>
          </a:ln>
        </p:spPr>
      </p:pic>
      <p:sp>
        <p:nvSpPr>
          <p:cNvPr id="1018" name="CustomShape 67"/>
          <p:cNvSpPr/>
          <p:nvPr/>
        </p:nvSpPr>
        <p:spPr>
          <a:xfrm>
            <a:off x="2790360" y="2784600"/>
            <a:ext cx="457920" cy="45792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19" name="CustomShape 68"/>
          <p:cNvSpPr/>
          <p:nvPr/>
        </p:nvSpPr>
        <p:spPr>
          <a:xfrm>
            <a:off x="2887200" y="2876040"/>
            <a:ext cx="28656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500" spc="-1" strike="noStrike">
              <a:latin typeface="Arial"/>
            </a:endParaRPr>
          </a:p>
        </p:txBody>
      </p:sp>
      <p:grpSp>
        <p:nvGrpSpPr>
          <p:cNvPr id="1020" name="Group 69"/>
          <p:cNvGrpSpPr/>
          <p:nvPr/>
        </p:nvGrpSpPr>
        <p:grpSpPr>
          <a:xfrm>
            <a:off x="4903920" y="2732760"/>
            <a:ext cx="621720" cy="599040"/>
            <a:chOff x="4903920" y="2732760"/>
            <a:chExt cx="621720" cy="599040"/>
          </a:xfrm>
        </p:grpSpPr>
        <p:sp>
          <p:nvSpPr>
            <p:cNvPr id="1021" name="CustomShape 70"/>
            <p:cNvSpPr/>
            <p:nvPr/>
          </p:nvSpPr>
          <p:spPr>
            <a:xfrm rot="2250000">
              <a:off x="5003640" y="3060360"/>
              <a:ext cx="139320" cy="209880"/>
            </a:xfrm>
            <a:custGeom>
              <a:avLst/>
              <a:gdLst/>
              <a:ahLst/>
              <a:rect l="l" t="t" r="r" b="b"/>
              <a:pathLst>
                <a:path w="391" h="588">
                  <a:moveTo>
                    <a:pt x="195" y="0"/>
                  </a:moveTo>
                  <a:lnTo>
                    <a:pt x="390" y="587"/>
                  </a:lnTo>
                  <a:lnTo>
                    <a:pt x="0" y="587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2" name="CustomShape 71"/>
            <p:cNvSpPr/>
            <p:nvPr/>
          </p:nvSpPr>
          <p:spPr>
            <a:xfrm rot="13224600">
              <a:off x="5281920" y="2781720"/>
              <a:ext cx="139680" cy="209880"/>
            </a:xfrm>
            <a:custGeom>
              <a:avLst/>
              <a:gdLst/>
              <a:ahLst/>
              <a:rect l="l" t="t" r="r" b="b"/>
              <a:pathLst>
                <a:path w="392" h="587">
                  <a:moveTo>
                    <a:pt x="195" y="0"/>
                  </a:moveTo>
                  <a:lnTo>
                    <a:pt x="391" y="586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3" name="CustomShape 72"/>
            <p:cNvSpPr/>
            <p:nvPr/>
          </p:nvSpPr>
          <p:spPr>
            <a:xfrm rot="5153400">
              <a:off x="4943880" y="2913480"/>
              <a:ext cx="139680" cy="20988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2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2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4" name="CustomShape 73"/>
            <p:cNvSpPr/>
            <p:nvPr/>
          </p:nvSpPr>
          <p:spPr>
            <a:xfrm>
              <a:off x="5123520" y="3122280"/>
              <a:ext cx="139680" cy="20952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5" name="CustomShape 74"/>
            <p:cNvSpPr/>
            <p:nvPr/>
          </p:nvSpPr>
          <p:spPr>
            <a:xfrm rot="15977400">
              <a:off x="5346720" y="2914560"/>
              <a:ext cx="139320" cy="209520"/>
            </a:xfrm>
            <a:custGeom>
              <a:avLst/>
              <a:gdLst/>
              <a:ahLst/>
              <a:rect l="l" t="t" r="r" b="b"/>
              <a:pathLst>
                <a:path w="390" h="586">
                  <a:moveTo>
                    <a:pt x="195" y="0"/>
                  </a:moveTo>
                  <a:lnTo>
                    <a:pt x="389" y="585"/>
                  </a:lnTo>
                  <a:lnTo>
                    <a:pt x="0" y="584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6" name="CustomShape 75"/>
            <p:cNvSpPr/>
            <p:nvPr/>
          </p:nvSpPr>
          <p:spPr>
            <a:xfrm rot="10800000">
              <a:off x="5124240" y="2732760"/>
              <a:ext cx="139680" cy="20952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7" name="CustomShape 76"/>
            <p:cNvSpPr/>
            <p:nvPr/>
          </p:nvSpPr>
          <p:spPr>
            <a:xfrm rot="19077600">
              <a:off x="5281200" y="3062520"/>
              <a:ext cx="139320" cy="209520"/>
            </a:xfrm>
            <a:custGeom>
              <a:avLst/>
              <a:gdLst/>
              <a:ahLst/>
              <a:rect l="l" t="t" r="r" b="b"/>
              <a:pathLst>
                <a:path w="390" h="587">
                  <a:moveTo>
                    <a:pt x="195" y="0"/>
                  </a:moveTo>
                  <a:lnTo>
                    <a:pt x="389" y="586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8" name="CustomShape 77"/>
            <p:cNvSpPr/>
            <p:nvPr/>
          </p:nvSpPr>
          <p:spPr>
            <a:xfrm rot="8416200">
              <a:off x="5002560" y="2781360"/>
              <a:ext cx="139680" cy="209520"/>
            </a:xfrm>
            <a:custGeom>
              <a:avLst/>
              <a:gdLst/>
              <a:ahLst/>
              <a:rect l="l" t="t" r="r" b="b"/>
              <a:pathLst>
                <a:path w="393" h="587">
                  <a:moveTo>
                    <a:pt x="195" y="0"/>
                  </a:moveTo>
                  <a:lnTo>
                    <a:pt x="392" y="586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029" name="" descr=""/>
          <p:cNvPicPr/>
          <p:nvPr/>
        </p:nvPicPr>
        <p:blipFill>
          <a:blip r:embed="rId4"/>
          <a:stretch/>
        </p:blipFill>
        <p:spPr>
          <a:xfrm>
            <a:off x="5104800" y="2853360"/>
            <a:ext cx="265680" cy="370440"/>
          </a:xfrm>
          <a:prstGeom prst="rect">
            <a:avLst/>
          </a:prstGeom>
          <a:ln>
            <a:noFill/>
          </a:ln>
        </p:spPr>
      </p:pic>
      <p:pic>
        <p:nvPicPr>
          <p:cNvPr id="1030" name="" descr=""/>
          <p:cNvPicPr/>
          <p:nvPr/>
        </p:nvPicPr>
        <p:blipFill>
          <a:blip r:embed="rId5"/>
          <a:stretch/>
        </p:blipFill>
        <p:spPr>
          <a:xfrm>
            <a:off x="5120640" y="3857040"/>
            <a:ext cx="255960" cy="351360"/>
          </a:xfrm>
          <a:prstGeom prst="rect">
            <a:avLst/>
          </a:prstGeom>
          <a:ln>
            <a:noFill/>
          </a:ln>
        </p:spPr>
      </p:pic>
      <p:pic>
        <p:nvPicPr>
          <p:cNvPr id="1031" name="" descr=""/>
          <p:cNvPicPr/>
          <p:nvPr/>
        </p:nvPicPr>
        <p:blipFill>
          <a:blip r:embed="rId6"/>
          <a:stretch/>
        </p:blipFill>
        <p:spPr>
          <a:xfrm>
            <a:off x="10258920" y="3857040"/>
            <a:ext cx="255960" cy="351360"/>
          </a:xfrm>
          <a:prstGeom prst="rect">
            <a:avLst/>
          </a:prstGeom>
          <a:ln>
            <a:noFill/>
          </a:ln>
        </p:spPr>
      </p:pic>
      <p:pic>
        <p:nvPicPr>
          <p:cNvPr id="1032" name="" descr=""/>
          <p:cNvPicPr/>
          <p:nvPr/>
        </p:nvPicPr>
        <p:blipFill>
          <a:blip r:embed="rId7"/>
          <a:stretch/>
        </p:blipFill>
        <p:spPr>
          <a:xfrm>
            <a:off x="10350360" y="5855040"/>
            <a:ext cx="255960" cy="351360"/>
          </a:xfrm>
          <a:prstGeom prst="rect">
            <a:avLst/>
          </a:prstGeom>
          <a:ln>
            <a:noFill/>
          </a:ln>
        </p:spPr>
      </p:pic>
      <p:grpSp>
        <p:nvGrpSpPr>
          <p:cNvPr id="1033" name="Group 78"/>
          <p:cNvGrpSpPr/>
          <p:nvPr/>
        </p:nvGrpSpPr>
        <p:grpSpPr>
          <a:xfrm>
            <a:off x="4876920" y="5732280"/>
            <a:ext cx="621720" cy="599040"/>
            <a:chOff x="4876920" y="5732280"/>
            <a:chExt cx="621720" cy="599040"/>
          </a:xfrm>
        </p:grpSpPr>
        <p:sp>
          <p:nvSpPr>
            <p:cNvPr id="1034" name="CustomShape 79"/>
            <p:cNvSpPr/>
            <p:nvPr/>
          </p:nvSpPr>
          <p:spPr>
            <a:xfrm rot="2250000">
              <a:off x="4976640" y="6059880"/>
              <a:ext cx="139320" cy="209880"/>
            </a:xfrm>
            <a:custGeom>
              <a:avLst/>
              <a:gdLst/>
              <a:ahLst/>
              <a:rect l="l" t="t" r="r" b="b"/>
              <a:pathLst>
                <a:path w="391" h="587">
                  <a:moveTo>
                    <a:pt x="194" y="0"/>
                  </a:moveTo>
                  <a:lnTo>
                    <a:pt x="390" y="586"/>
                  </a:lnTo>
                  <a:lnTo>
                    <a:pt x="0" y="586"/>
                  </a:lnTo>
                  <a:lnTo>
                    <a:pt x="194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5" name="CustomShape 80"/>
            <p:cNvSpPr/>
            <p:nvPr/>
          </p:nvSpPr>
          <p:spPr>
            <a:xfrm rot="13224600">
              <a:off x="5254920" y="5781240"/>
              <a:ext cx="139680" cy="209880"/>
            </a:xfrm>
            <a:custGeom>
              <a:avLst/>
              <a:gdLst/>
              <a:ahLst/>
              <a:rect l="l" t="t" r="r" b="b"/>
              <a:pathLst>
                <a:path w="392" h="587">
                  <a:moveTo>
                    <a:pt x="195" y="0"/>
                  </a:moveTo>
                  <a:lnTo>
                    <a:pt x="391" y="586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6" name="CustomShape 81"/>
            <p:cNvSpPr/>
            <p:nvPr/>
          </p:nvSpPr>
          <p:spPr>
            <a:xfrm rot="5153400">
              <a:off x="4916880" y="5913000"/>
              <a:ext cx="139680" cy="209880"/>
            </a:xfrm>
            <a:custGeom>
              <a:avLst/>
              <a:gdLst/>
              <a:ahLst/>
              <a:rect l="l" t="t" r="r" b="b"/>
              <a:pathLst>
                <a:path w="392" h="587">
                  <a:moveTo>
                    <a:pt x="193" y="0"/>
                  </a:moveTo>
                  <a:lnTo>
                    <a:pt x="391" y="586"/>
                  </a:lnTo>
                  <a:lnTo>
                    <a:pt x="0" y="586"/>
                  </a:lnTo>
                  <a:lnTo>
                    <a:pt x="193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7" name="CustomShape 82"/>
            <p:cNvSpPr/>
            <p:nvPr/>
          </p:nvSpPr>
          <p:spPr>
            <a:xfrm>
              <a:off x="5096520" y="6121800"/>
              <a:ext cx="139680" cy="20952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8" name="CustomShape 83"/>
            <p:cNvSpPr/>
            <p:nvPr/>
          </p:nvSpPr>
          <p:spPr>
            <a:xfrm rot="15977400">
              <a:off x="5319720" y="5914080"/>
              <a:ext cx="139320" cy="209520"/>
            </a:xfrm>
            <a:custGeom>
              <a:avLst/>
              <a:gdLst/>
              <a:ahLst/>
              <a:rect l="l" t="t" r="r" b="b"/>
              <a:pathLst>
                <a:path w="390" h="586">
                  <a:moveTo>
                    <a:pt x="195" y="0"/>
                  </a:moveTo>
                  <a:lnTo>
                    <a:pt x="389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9" name="CustomShape 84"/>
            <p:cNvSpPr/>
            <p:nvPr/>
          </p:nvSpPr>
          <p:spPr>
            <a:xfrm rot="10800000">
              <a:off x="5097240" y="5732280"/>
              <a:ext cx="139680" cy="20952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0" name="CustomShape 85"/>
            <p:cNvSpPr/>
            <p:nvPr/>
          </p:nvSpPr>
          <p:spPr>
            <a:xfrm rot="19077600">
              <a:off x="5254200" y="6062040"/>
              <a:ext cx="139320" cy="209520"/>
            </a:xfrm>
            <a:custGeom>
              <a:avLst/>
              <a:gdLst/>
              <a:ahLst/>
              <a:rect l="l" t="t" r="r" b="b"/>
              <a:pathLst>
                <a:path w="390" h="587">
                  <a:moveTo>
                    <a:pt x="195" y="0"/>
                  </a:moveTo>
                  <a:lnTo>
                    <a:pt x="389" y="585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1" name="CustomShape 86"/>
            <p:cNvSpPr/>
            <p:nvPr/>
          </p:nvSpPr>
          <p:spPr>
            <a:xfrm rot="8416200">
              <a:off x="4975560" y="5780880"/>
              <a:ext cx="139680" cy="209520"/>
            </a:xfrm>
            <a:custGeom>
              <a:avLst/>
              <a:gdLst/>
              <a:ahLst/>
              <a:rect l="l" t="t" r="r" b="b"/>
              <a:pathLst>
                <a:path w="393" h="586">
                  <a:moveTo>
                    <a:pt x="195" y="0"/>
                  </a:moveTo>
                  <a:lnTo>
                    <a:pt x="392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042" name="" descr=""/>
          <p:cNvPicPr/>
          <p:nvPr/>
        </p:nvPicPr>
        <p:blipFill>
          <a:blip r:embed="rId8"/>
          <a:stretch/>
        </p:blipFill>
        <p:spPr>
          <a:xfrm>
            <a:off x="5029200" y="5830560"/>
            <a:ext cx="408600" cy="389520"/>
          </a:xfrm>
          <a:prstGeom prst="rect">
            <a:avLst/>
          </a:prstGeom>
          <a:ln>
            <a:noFill/>
          </a:ln>
        </p:spPr>
      </p:pic>
      <p:sp>
        <p:nvSpPr>
          <p:cNvPr id="1043" name="CustomShape 87"/>
          <p:cNvSpPr/>
          <p:nvPr/>
        </p:nvSpPr>
        <p:spPr>
          <a:xfrm>
            <a:off x="2790720" y="3828960"/>
            <a:ext cx="457920" cy="45792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44" name="CustomShape 88"/>
          <p:cNvSpPr/>
          <p:nvPr/>
        </p:nvSpPr>
        <p:spPr>
          <a:xfrm>
            <a:off x="2815560" y="3920400"/>
            <a:ext cx="39348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3p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045" name="CustomShape 89"/>
          <p:cNvSpPr/>
          <p:nvPr/>
        </p:nvSpPr>
        <p:spPr>
          <a:xfrm>
            <a:off x="8118720" y="3828960"/>
            <a:ext cx="457920" cy="45792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46" name="CustomShape 90"/>
          <p:cNvSpPr/>
          <p:nvPr/>
        </p:nvSpPr>
        <p:spPr>
          <a:xfrm>
            <a:off x="8179560" y="3920400"/>
            <a:ext cx="38268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3s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047" name="CustomShape 91"/>
          <p:cNvSpPr/>
          <p:nvPr/>
        </p:nvSpPr>
        <p:spPr>
          <a:xfrm>
            <a:off x="2790720" y="4800960"/>
            <a:ext cx="457920" cy="45792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48" name="CustomShape 92"/>
          <p:cNvSpPr/>
          <p:nvPr/>
        </p:nvSpPr>
        <p:spPr>
          <a:xfrm>
            <a:off x="2887560" y="4892400"/>
            <a:ext cx="28656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049" name="CustomShape 93"/>
          <p:cNvSpPr/>
          <p:nvPr/>
        </p:nvSpPr>
        <p:spPr>
          <a:xfrm>
            <a:off x="2833200" y="5780160"/>
            <a:ext cx="457920" cy="45792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50" name="CustomShape 94"/>
          <p:cNvSpPr/>
          <p:nvPr/>
        </p:nvSpPr>
        <p:spPr>
          <a:xfrm>
            <a:off x="2858040" y="5871600"/>
            <a:ext cx="43308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SB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051" name="CustomShape 95"/>
          <p:cNvSpPr/>
          <p:nvPr/>
        </p:nvSpPr>
        <p:spPr>
          <a:xfrm>
            <a:off x="8136720" y="5780160"/>
            <a:ext cx="457920" cy="45792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52" name="CustomShape 96"/>
          <p:cNvSpPr/>
          <p:nvPr/>
        </p:nvSpPr>
        <p:spPr>
          <a:xfrm>
            <a:off x="8161560" y="5871600"/>
            <a:ext cx="43308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SP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053" name="CustomShape 97"/>
          <p:cNvSpPr/>
          <p:nvPr/>
        </p:nvSpPr>
        <p:spPr>
          <a:xfrm>
            <a:off x="11521440" y="2380320"/>
            <a:ext cx="273600" cy="2736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54" name="CustomShape 98"/>
          <p:cNvSpPr/>
          <p:nvPr/>
        </p:nvSpPr>
        <p:spPr>
          <a:xfrm>
            <a:off x="11521800" y="3388680"/>
            <a:ext cx="273600" cy="2736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55" name="CustomShape 99"/>
          <p:cNvSpPr/>
          <p:nvPr/>
        </p:nvSpPr>
        <p:spPr>
          <a:xfrm>
            <a:off x="11521800" y="4468680"/>
            <a:ext cx="273600" cy="2736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56" name="CustomShape 100"/>
          <p:cNvSpPr/>
          <p:nvPr/>
        </p:nvSpPr>
        <p:spPr>
          <a:xfrm>
            <a:off x="11521800" y="5404680"/>
            <a:ext cx="273600" cy="2736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57" name="CustomShape 101"/>
          <p:cNvSpPr/>
          <p:nvPr/>
        </p:nvSpPr>
        <p:spPr>
          <a:xfrm>
            <a:off x="11521800" y="1336680"/>
            <a:ext cx="273600" cy="2736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58" name="CustomShape 102"/>
          <p:cNvSpPr/>
          <p:nvPr/>
        </p:nvSpPr>
        <p:spPr>
          <a:xfrm>
            <a:off x="11521800" y="6376680"/>
            <a:ext cx="273600" cy="2736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1059" name="Group 103"/>
          <p:cNvGrpSpPr/>
          <p:nvPr/>
        </p:nvGrpSpPr>
        <p:grpSpPr>
          <a:xfrm>
            <a:off x="91440" y="2561040"/>
            <a:ext cx="621720" cy="599040"/>
            <a:chOff x="91440" y="2561040"/>
            <a:chExt cx="621720" cy="599040"/>
          </a:xfrm>
        </p:grpSpPr>
        <p:sp>
          <p:nvSpPr>
            <p:cNvPr id="1060" name="CustomShape 104"/>
            <p:cNvSpPr/>
            <p:nvPr/>
          </p:nvSpPr>
          <p:spPr>
            <a:xfrm rot="2250000">
              <a:off x="191160" y="2888640"/>
              <a:ext cx="139320" cy="209880"/>
            </a:xfrm>
            <a:custGeom>
              <a:avLst/>
              <a:gdLst/>
              <a:ahLst/>
              <a:rect l="l" t="t" r="r" b="b"/>
              <a:pathLst>
                <a:path w="391" h="587">
                  <a:moveTo>
                    <a:pt x="195" y="0"/>
                  </a:moveTo>
                  <a:lnTo>
                    <a:pt x="390" y="586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1" name="CustomShape 105"/>
            <p:cNvSpPr/>
            <p:nvPr/>
          </p:nvSpPr>
          <p:spPr>
            <a:xfrm rot="13224600">
              <a:off x="469440" y="2610000"/>
              <a:ext cx="139680" cy="209880"/>
            </a:xfrm>
            <a:custGeom>
              <a:avLst/>
              <a:gdLst/>
              <a:ahLst/>
              <a:rect l="l" t="t" r="r" b="b"/>
              <a:pathLst>
                <a:path w="392" h="587">
                  <a:moveTo>
                    <a:pt x="195" y="0"/>
                  </a:moveTo>
                  <a:lnTo>
                    <a:pt x="391" y="586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2" name="CustomShape 106"/>
            <p:cNvSpPr/>
            <p:nvPr/>
          </p:nvSpPr>
          <p:spPr>
            <a:xfrm rot="5153400">
              <a:off x="131400" y="2741760"/>
              <a:ext cx="139680" cy="209880"/>
            </a:xfrm>
            <a:custGeom>
              <a:avLst/>
              <a:gdLst/>
              <a:ahLst/>
              <a:rect l="l" t="t" r="r" b="b"/>
              <a:pathLst>
                <a:path w="392" h="587">
                  <a:moveTo>
                    <a:pt x="193" y="0"/>
                  </a:moveTo>
                  <a:lnTo>
                    <a:pt x="391" y="586"/>
                  </a:lnTo>
                  <a:lnTo>
                    <a:pt x="0" y="586"/>
                  </a:lnTo>
                  <a:lnTo>
                    <a:pt x="193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3" name="CustomShape 107"/>
            <p:cNvSpPr/>
            <p:nvPr/>
          </p:nvSpPr>
          <p:spPr>
            <a:xfrm>
              <a:off x="311040" y="2950560"/>
              <a:ext cx="139680" cy="20952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4" name="CustomShape 108"/>
            <p:cNvSpPr/>
            <p:nvPr/>
          </p:nvSpPr>
          <p:spPr>
            <a:xfrm rot="15977400">
              <a:off x="534240" y="2742840"/>
              <a:ext cx="139320" cy="209520"/>
            </a:xfrm>
            <a:custGeom>
              <a:avLst/>
              <a:gdLst/>
              <a:ahLst/>
              <a:rect l="l" t="t" r="r" b="b"/>
              <a:pathLst>
                <a:path w="390" h="586">
                  <a:moveTo>
                    <a:pt x="195" y="0"/>
                  </a:moveTo>
                  <a:lnTo>
                    <a:pt x="389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5" name="CustomShape 109"/>
            <p:cNvSpPr/>
            <p:nvPr/>
          </p:nvSpPr>
          <p:spPr>
            <a:xfrm rot="10800000">
              <a:off x="311760" y="2561040"/>
              <a:ext cx="139680" cy="20952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6" name="CustomShape 110"/>
            <p:cNvSpPr/>
            <p:nvPr/>
          </p:nvSpPr>
          <p:spPr>
            <a:xfrm rot="19077600">
              <a:off x="468720" y="2890800"/>
              <a:ext cx="139320" cy="209520"/>
            </a:xfrm>
            <a:custGeom>
              <a:avLst/>
              <a:gdLst/>
              <a:ahLst/>
              <a:rect l="l" t="t" r="r" b="b"/>
              <a:pathLst>
                <a:path w="390" h="587">
                  <a:moveTo>
                    <a:pt x="195" y="0"/>
                  </a:moveTo>
                  <a:lnTo>
                    <a:pt x="389" y="585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7" name="CustomShape 111"/>
            <p:cNvSpPr/>
            <p:nvPr/>
          </p:nvSpPr>
          <p:spPr>
            <a:xfrm rot="8416200">
              <a:off x="190080" y="2609640"/>
              <a:ext cx="139680" cy="209520"/>
            </a:xfrm>
            <a:custGeom>
              <a:avLst/>
              <a:gdLst/>
              <a:ahLst/>
              <a:rect l="l" t="t" r="r" b="b"/>
              <a:pathLst>
                <a:path w="392" h="587">
                  <a:moveTo>
                    <a:pt x="195" y="0"/>
                  </a:moveTo>
                  <a:lnTo>
                    <a:pt x="391" y="586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68" name="CustomShape 112"/>
          <p:cNvSpPr/>
          <p:nvPr/>
        </p:nvSpPr>
        <p:spPr>
          <a:xfrm>
            <a:off x="181440" y="3381840"/>
            <a:ext cx="457920" cy="45792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69" name="CustomShape 113"/>
          <p:cNvSpPr/>
          <p:nvPr/>
        </p:nvSpPr>
        <p:spPr>
          <a:xfrm>
            <a:off x="731520" y="2468880"/>
            <a:ext cx="155376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Mark will be created in the regatta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70" name="CustomShape 114"/>
          <p:cNvSpPr/>
          <p:nvPr/>
        </p:nvSpPr>
        <p:spPr>
          <a:xfrm>
            <a:off x="731520" y="3474720"/>
            <a:ext cx="121932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Mark Role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71" name="CustomShape 115"/>
          <p:cNvSpPr/>
          <p:nvPr/>
        </p:nvSpPr>
        <p:spPr>
          <a:xfrm>
            <a:off x="731520" y="4023360"/>
            <a:ext cx="146232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 existing regatta mark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72" name="CustomShape 116"/>
          <p:cNvSpPr/>
          <p:nvPr/>
        </p:nvSpPr>
        <p:spPr>
          <a:xfrm>
            <a:off x="274320" y="5688720"/>
            <a:ext cx="332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73" name="CustomShape 117"/>
          <p:cNvSpPr/>
          <p:nvPr/>
        </p:nvSpPr>
        <p:spPr>
          <a:xfrm>
            <a:off x="274320" y="5029200"/>
            <a:ext cx="273600" cy="2736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74" name="CustomShape 118"/>
          <p:cNvSpPr/>
          <p:nvPr/>
        </p:nvSpPr>
        <p:spPr>
          <a:xfrm>
            <a:off x="769320" y="4893840"/>
            <a:ext cx="116604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Insert waypoint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75" name="CustomShape 119"/>
          <p:cNvSpPr/>
          <p:nvPr/>
        </p:nvSpPr>
        <p:spPr>
          <a:xfrm>
            <a:off x="731520" y="5577840"/>
            <a:ext cx="127944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Remove waypoint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076" name="" descr=""/>
          <p:cNvPicPr/>
          <p:nvPr/>
        </p:nvPicPr>
        <p:blipFill>
          <a:blip r:embed="rId9"/>
          <a:stretch/>
        </p:blipFill>
        <p:spPr>
          <a:xfrm>
            <a:off x="182880" y="2651760"/>
            <a:ext cx="408600" cy="389520"/>
          </a:xfrm>
          <a:prstGeom prst="rect">
            <a:avLst/>
          </a:prstGeom>
          <a:ln>
            <a:noFill/>
          </a:ln>
        </p:spPr>
      </p:pic>
      <p:pic>
        <p:nvPicPr>
          <p:cNvPr id="1077" name="" descr=""/>
          <p:cNvPicPr/>
          <p:nvPr/>
        </p:nvPicPr>
        <p:blipFill>
          <a:blip r:embed="rId10"/>
          <a:stretch/>
        </p:blipFill>
        <p:spPr>
          <a:xfrm>
            <a:off x="274320" y="4114800"/>
            <a:ext cx="284760" cy="398880"/>
          </a:xfrm>
          <a:prstGeom prst="rect">
            <a:avLst/>
          </a:prstGeom>
          <a:ln>
            <a:noFill/>
          </a:ln>
        </p:spPr>
      </p:pic>
      <p:sp>
        <p:nvSpPr>
          <p:cNvPr id="1078" name="CustomShape 120"/>
          <p:cNvSpPr/>
          <p:nvPr/>
        </p:nvSpPr>
        <p:spPr>
          <a:xfrm>
            <a:off x="5446080" y="2109960"/>
            <a:ext cx="6166080" cy="5296320"/>
          </a:xfrm>
          <a:prstGeom prst="rect">
            <a:avLst/>
          </a:prstGeom>
          <a:solidFill>
            <a:srgbClr val="ffdbb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79" name="CustomShape 121"/>
          <p:cNvSpPr/>
          <p:nvPr/>
        </p:nvSpPr>
        <p:spPr>
          <a:xfrm>
            <a:off x="5486400" y="2134080"/>
            <a:ext cx="27432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b2b2b2"/>
                </a:solidFill>
                <a:latin typeface="Arial"/>
                <a:ea typeface="DejaVu Sans"/>
              </a:rPr>
              <a:t>Assign Mark to Role “SB”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80" name="Line 122"/>
          <p:cNvSpPr/>
          <p:nvPr/>
        </p:nvSpPr>
        <p:spPr>
          <a:xfrm>
            <a:off x="5446080" y="2493360"/>
            <a:ext cx="61668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81" name="CustomShape 123"/>
          <p:cNvSpPr/>
          <p:nvPr/>
        </p:nvSpPr>
        <p:spPr>
          <a:xfrm>
            <a:off x="5486400" y="2494080"/>
            <a:ext cx="218556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b2b2b2"/>
                </a:solidFill>
                <a:latin typeface="Arial"/>
                <a:ea typeface="DejaVu Sans"/>
              </a:rPr>
              <a:t>Marks from Regatta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82" name="CustomShape 124"/>
          <p:cNvSpPr/>
          <p:nvPr/>
        </p:nvSpPr>
        <p:spPr>
          <a:xfrm>
            <a:off x="5486760" y="5410080"/>
            <a:ext cx="317016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b2b2b2"/>
                </a:solidFill>
                <a:latin typeface="Arial"/>
                <a:ea typeface="DejaVu Sans"/>
              </a:rPr>
              <a:t>Mark Templates for Role “SB”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83" name="CustomShape 125"/>
          <p:cNvSpPr/>
          <p:nvPr/>
        </p:nvSpPr>
        <p:spPr>
          <a:xfrm>
            <a:off x="5486760" y="6238080"/>
            <a:ext cx="11188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b2b2b2"/>
                </a:solidFill>
                <a:latin typeface="Arial"/>
                <a:ea typeface="DejaVu Sans"/>
              </a:rPr>
              <a:t>Freestyle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84" name="CustomShape 126"/>
          <p:cNvSpPr/>
          <p:nvPr/>
        </p:nvSpPr>
        <p:spPr>
          <a:xfrm>
            <a:off x="5486760" y="7030080"/>
            <a:ext cx="318852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b2b2b2"/>
                </a:solidFill>
                <a:latin typeface="Arial"/>
                <a:ea typeface="DejaVu Sans"/>
              </a:rPr>
              <a:t>Add another Freestyle Mark...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85" name="Line 127"/>
          <p:cNvSpPr/>
          <p:nvPr/>
        </p:nvSpPr>
        <p:spPr>
          <a:xfrm>
            <a:off x="5446080" y="2817360"/>
            <a:ext cx="61668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86" name="Line 128"/>
          <p:cNvSpPr/>
          <p:nvPr/>
        </p:nvSpPr>
        <p:spPr>
          <a:xfrm>
            <a:off x="5446080" y="5445360"/>
            <a:ext cx="61668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87" name="Line 129"/>
          <p:cNvSpPr/>
          <p:nvPr/>
        </p:nvSpPr>
        <p:spPr>
          <a:xfrm>
            <a:off x="5446080" y="5733360"/>
            <a:ext cx="61668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88" name="Line 130"/>
          <p:cNvSpPr/>
          <p:nvPr/>
        </p:nvSpPr>
        <p:spPr>
          <a:xfrm>
            <a:off x="5446080" y="6273360"/>
            <a:ext cx="61668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89" name="Line 131"/>
          <p:cNvSpPr/>
          <p:nvPr/>
        </p:nvSpPr>
        <p:spPr>
          <a:xfrm>
            <a:off x="5446080" y="6561360"/>
            <a:ext cx="61668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90" name="CustomShape 132"/>
          <p:cNvSpPr/>
          <p:nvPr/>
        </p:nvSpPr>
        <p:spPr>
          <a:xfrm>
            <a:off x="5892480" y="2840400"/>
            <a:ext cx="105624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Start Pin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091" name="" descr=""/>
          <p:cNvPicPr/>
          <p:nvPr/>
        </p:nvPicPr>
        <p:blipFill>
          <a:blip r:embed="rId11"/>
          <a:stretch/>
        </p:blipFill>
        <p:spPr>
          <a:xfrm>
            <a:off x="5577840" y="2840400"/>
            <a:ext cx="265680" cy="342000"/>
          </a:xfrm>
          <a:prstGeom prst="rect">
            <a:avLst/>
          </a:prstGeom>
          <a:ln>
            <a:noFill/>
          </a:ln>
        </p:spPr>
      </p:pic>
      <p:sp>
        <p:nvSpPr>
          <p:cNvPr id="1092" name="CustomShape 133"/>
          <p:cNvSpPr/>
          <p:nvPr/>
        </p:nvSpPr>
        <p:spPr>
          <a:xfrm>
            <a:off x="5892480" y="3200400"/>
            <a:ext cx="17650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Windward Mark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093" name="" descr=""/>
          <p:cNvPicPr/>
          <p:nvPr/>
        </p:nvPicPr>
        <p:blipFill>
          <a:blip r:embed="rId12"/>
          <a:stretch/>
        </p:blipFill>
        <p:spPr>
          <a:xfrm>
            <a:off x="5577840" y="3200400"/>
            <a:ext cx="265680" cy="342000"/>
          </a:xfrm>
          <a:prstGeom prst="rect">
            <a:avLst/>
          </a:prstGeom>
          <a:ln>
            <a:noFill/>
          </a:ln>
        </p:spPr>
      </p:pic>
      <p:sp>
        <p:nvSpPr>
          <p:cNvPr id="1094" name="CustomShape 134"/>
          <p:cNvSpPr/>
          <p:nvPr/>
        </p:nvSpPr>
        <p:spPr>
          <a:xfrm>
            <a:off x="5892840" y="3560400"/>
            <a:ext cx="22464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Windward Mark Red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095" name="" descr=""/>
          <p:cNvPicPr/>
          <p:nvPr/>
        </p:nvPicPr>
        <p:blipFill>
          <a:blip r:embed="rId13"/>
          <a:stretch/>
        </p:blipFill>
        <p:spPr>
          <a:xfrm>
            <a:off x="5577840" y="3560400"/>
            <a:ext cx="267840" cy="375120"/>
          </a:xfrm>
          <a:prstGeom prst="rect">
            <a:avLst/>
          </a:prstGeom>
          <a:ln>
            <a:noFill/>
          </a:ln>
        </p:spPr>
      </p:pic>
      <p:pic>
        <p:nvPicPr>
          <p:cNvPr id="1096" name="" descr=""/>
          <p:cNvPicPr/>
          <p:nvPr/>
        </p:nvPicPr>
        <p:blipFill>
          <a:blip r:embed="rId14"/>
          <a:stretch/>
        </p:blipFill>
        <p:spPr>
          <a:xfrm>
            <a:off x="5538960" y="5784840"/>
            <a:ext cx="408600" cy="389520"/>
          </a:xfrm>
          <a:prstGeom prst="rect">
            <a:avLst/>
          </a:prstGeom>
          <a:ln>
            <a:noFill/>
          </a:ln>
        </p:spPr>
      </p:pic>
      <p:sp>
        <p:nvSpPr>
          <p:cNvPr id="1097" name="CustomShape 135"/>
          <p:cNvSpPr/>
          <p:nvPr/>
        </p:nvSpPr>
        <p:spPr>
          <a:xfrm>
            <a:off x="5934960" y="5828760"/>
            <a:ext cx="119664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Start Boat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1098" name="Group 136"/>
          <p:cNvGrpSpPr/>
          <p:nvPr/>
        </p:nvGrpSpPr>
        <p:grpSpPr>
          <a:xfrm>
            <a:off x="11218320" y="5940000"/>
            <a:ext cx="120240" cy="182880"/>
            <a:chOff x="11218320" y="5940000"/>
            <a:chExt cx="120240" cy="182880"/>
          </a:xfrm>
        </p:grpSpPr>
        <p:sp>
          <p:nvSpPr>
            <p:cNvPr id="1099" name="Line 137"/>
            <p:cNvSpPr/>
            <p:nvPr/>
          </p:nvSpPr>
          <p:spPr>
            <a:xfrm>
              <a:off x="11218320" y="6077160"/>
              <a:ext cx="39960" cy="45720"/>
            </a:xfrm>
            <a:prstGeom prst="line">
              <a:avLst/>
            </a:prstGeom>
            <a:ln>
              <a:solidFill>
                <a:srgbClr val="069a2e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0" name="Line 138"/>
            <p:cNvSpPr/>
            <p:nvPr/>
          </p:nvSpPr>
          <p:spPr>
            <a:xfrm flipH="1">
              <a:off x="11258280" y="5940000"/>
              <a:ext cx="80280" cy="182880"/>
            </a:xfrm>
            <a:prstGeom prst="line">
              <a:avLst/>
            </a:prstGeom>
            <a:ln>
              <a:solidFill>
                <a:srgbClr val="069a2e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101" name="" descr=""/>
          <p:cNvPicPr/>
          <p:nvPr/>
        </p:nvPicPr>
        <p:blipFill>
          <a:blip r:embed="rId15"/>
          <a:stretch/>
        </p:blipFill>
        <p:spPr>
          <a:xfrm>
            <a:off x="5650920" y="5062320"/>
            <a:ext cx="200520" cy="346320"/>
          </a:xfrm>
          <a:prstGeom prst="rect">
            <a:avLst/>
          </a:prstGeom>
          <a:ln>
            <a:noFill/>
          </a:ln>
        </p:spPr>
      </p:pic>
      <p:sp>
        <p:nvSpPr>
          <p:cNvPr id="1102" name="CustomShape 139"/>
          <p:cNvSpPr/>
          <p:nvPr/>
        </p:nvSpPr>
        <p:spPr>
          <a:xfrm>
            <a:off x="5943600" y="5063040"/>
            <a:ext cx="173736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Kiel Lighthouse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3" name="CustomShape 140"/>
          <p:cNvSpPr/>
          <p:nvPr/>
        </p:nvSpPr>
        <p:spPr>
          <a:xfrm>
            <a:off x="5893200" y="3956400"/>
            <a:ext cx="18288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Leeward Gate 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4" name="CustomShape 141"/>
          <p:cNvSpPr/>
          <p:nvPr/>
        </p:nvSpPr>
        <p:spPr>
          <a:xfrm>
            <a:off x="5893200" y="4352400"/>
            <a:ext cx="18288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Leeward Gate 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105" name="" descr=""/>
          <p:cNvPicPr/>
          <p:nvPr/>
        </p:nvPicPr>
        <p:blipFill>
          <a:blip r:embed="rId16"/>
          <a:stretch/>
        </p:blipFill>
        <p:spPr>
          <a:xfrm>
            <a:off x="5577840" y="3956400"/>
            <a:ext cx="265680" cy="342000"/>
          </a:xfrm>
          <a:prstGeom prst="rect">
            <a:avLst/>
          </a:prstGeom>
          <a:ln>
            <a:noFill/>
          </a:ln>
        </p:spPr>
      </p:pic>
      <p:pic>
        <p:nvPicPr>
          <p:cNvPr id="1106" name="" descr=""/>
          <p:cNvPicPr/>
          <p:nvPr/>
        </p:nvPicPr>
        <p:blipFill>
          <a:blip r:embed="rId17"/>
          <a:stretch/>
        </p:blipFill>
        <p:spPr>
          <a:xfrm>
            <a:off x="5577840" y="4316400"/>
            <a:ext cx="265680" cy="342000"/>
          </a:xfrm>
          <a:prstGeom prst="rect">
            <a:avLst/>
          </a:prstGeom>
          <a:ln>
            <a:noFill/>
          </a:ln>
        </p:spPr>
      </p:pic>
      <p:grpSp>
        <p:nvGrpSpPr>
          <p:cNvPr id="1107" name="Group 142"/>
          <p:cNvGrpSpPr/>
          <p:nvPr/>
        </p:nvGrpSpPr>
        <p:grpSpPr>
          <a:xfrm>
            <a:off x="2215080" y="3566520"/>
            <a:ext cx="437040" cy="1992600"/>
            <a:chOff x="2215080" y="3566520"/>
            <a:chExt cx="437040" cy="1992600"/>
          </a:xfrm>
        </p:grpSpPr>
        <p:grpSp>
          <p:nvGrpSpPr>
            <p:cNvPr id="1108" name="Group 143"/>
            <p:cNvGrpSpPr/>
            <p:nvPr/>
          </p:nvGrpSpPr>
          <p:grpSpPr>
            <a:xfrm>
              <a:off x="2286360" y="3566520"/>
              <a:ext cx="365760" cy="1992600"/>
              <a:chOff x="2286360" y="3566520"/>
              <a:chExt cx="365760" cy="1992600"/>
            </a:xfrm>
          </p:grpSpPr>
          <p:sp>
            <p:nvSpPr>
              <p:cNvPr id="1109" name="Line 144"/>
              <p:cNvSpPr/>
              <p:nvPr/>
            </p:nvSpPr>
            <p:spPr>
              <a:xfrm flipH="1">
                <a:off x="2286360" y="3566520"/>
                <a:ext cx="365760" cy="0"/>
              </a:xfrm>
              <a:prstGeom prst="line">
                <a:avLst/>
              </a:prstGeom>
              <a:ln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0" name="Line 145"/>
              <p:cNvSpPr/>
              <p:nvPr/>
            </p:nvSpPr>
            <p:spPr>
              <a:xfrm flipV="1">
                <a:off x="2286360" y="3566520"/>
                <a:ext cx="0" cy="1992600"/>
              </a:xfrm>
              <a:prstGeom prst="line">
                <a:avLst/>
              </a:prstGeom>
              <a:ln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1" name="Line 146"/>
              <p:cNvSpPr/>
              <p:nvPr/>
            </p:nvSpPr>
            <p:spPr>
              <a:xfrm flipH="1">
                <a:off x="2286360" y="5559120"/>
                <a:ext cx="365760" cy="0"/>
              </a:xfrm>
              <a:prstGeom prst="line">
                <a:avLst/>
              </a:prstGeom>
              <a:ln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112" name="CustomShape 147"/>
            <p:cNvSpPr/>
            <p:nvPr/>
          </p:nvSpPr>
          <p:spPr>
            <a:xfrm rot="5400000">
              <a:off x="2201760" y="4395600"/>
              <a:ext cx="371880" cy="345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...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113" name="CustomShape 148"/>
          <p:cNvSpPr/>
          <p:nvPr/>
        </p:nvSpPr>
        <p:spPr>
          <a:xfrm>
            <a:off x="6566040" y="440640"/>
            <a:ext cx="186696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Number of Laps: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4" name="CustomShape 149"/>
          <p:cNvSpPr/>
          <p:nvPr/>
        </p:nvSpPr>
        <p:spPr>
          <a:xfrm>
            <a:off x="8595720" y="349200"/>
            <a:ext cx="639360" cy="5479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5" name="CustomShape 150"/>
          <p:cNvSpPr/>
          <p:nvPr/>
        </p:nvSpPr>
        <p:spPr>
          <a:xfrm>
            <a:off x="5486760" y="4654080"/>
            <a:ext cx="39312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b2b2b2"/>
                </a:solidFill>
                <a:latin typeface="Arial"/>
                <a:ea typeface="DejaVu Sans"/>
              </a:rPr>
              <a:t>Mark Properties from Your Inventory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6" name="Line 151"/>
          <p:cNvSpPr/>
          <p:nvPr/>
        </p:nvSpPr>
        <p:spPr>
          <a:xfrm>
            <a:off x="5446080" y="4689360"/>
            <a:ext cx="61668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17" name="Line 152"/>
          <p:cNvSpPr/>
          <p:nvPr/>
        </p:nvSpPr>
        <p:spPr>
          <a:xfrm>
            <a:off x="5446080" y="5013360"/>
            <a:ext cx="61668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118" name="" descr=""/>
          <p:cNvPicPr/>
          <p:nvPr/>
        </p:nvPicPr>
        <p:blipFill>
          <a:blip r:embed="rId18"/>
          <a:stretch/>
        </p:blipFill>
        <p:spPr>
          <a:xfrm>
            <a:off x="5594400" y="6650640"/>
            <a:ext cx="165960" cy="312480"/>
          </a:xfrm>
          <a:prstGeom prst="rect">
            <a:avLst/>
          </a:prstGeom>
          <a:ln>
            <a:noFill/>
          </a:ln>
        </p:spPr>
      </p:pic>
      <p:sp>
        <p:nvSpPr>
          <p:cNvPr id="1119" name="CustomShape 153"/>
          <p:cNvSpPr/>
          <p:nvPr/>
        </p:nvSpPr>
        <p:spPr>
          <a:xfrm>
            <a:off x="5943600" y="6634080"/>
            <a:ext cx="16023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Yellow Bubble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20" name="CustomShape 154"/>
          <p:cNvSpPr/>
          <p:nvPr/>
        </p:nvSpPr>
        <p:spPr>
          <a:xfrm>
            <a:off x="5394960" y="6949440"/>
            <a:ext cx="3383280" cy="5486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121" name="" descr=""/>
          <p:cNvPicPr/>
          <p:nvPr/>
        </p:nvPicPr>
        <p:blipFill>
          <a:blip r:embed="rId19"/>
          <a:stretch/>
        </p:blipFill>
        <p:spPr>
          <a:xfrm>
            <a:off x="3451320" y="2112840"/>
            <a:ext cx="4667040" cy="3190680"/>
          </a:xfrm>
          <a:prstGeom prst="rect">
            <a:avLst/>
          </a:prstGeom>
          <a:ln>
            <a:noFill/>
          </a:ln>
        </p:spPr>
      </p:pic>
      <p:sp>
        <p:nvSpPr>
          <p:cNvPr id="1122" name="Line 155"/>
          <p:cNvSpPr/>
          <p:nvPr/>
        </p:nvSpPr>
        <p:spPr>
          <a:xfrm flipH="1" flipV="1">
            <a:off x="5669280" y="4653360"/>
            <a:ext cx="182880" cy="2376720"/>
          </a:xfrm>
          <a:prstGeom prst="line">
            <a:avLst/>
          </a:prstGeom>
          <a:ln>
            <a:solidFill>
              <a:srgbClr val="ff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3" name="Group 1"/>
          <p:cNvGrpSpPr/>
          <p:nvPr/>
        </p:nvGrpSpPr>
        <p:grpSpPr>
          <a:xfrm>
            <a:off x="5891040" y="1277280"/>
            <a:ext cx="2274120" cy="4857480"/>
            <a:chOff x="5891040" y="1277280"/>
            <a:chExt cx="2274120" cy="4857480"/>
          </a:xfrm>
        </p:grpSpPr>
        <p:sp>
          <p:nvSpPr>
            <p:cNvPr id="1124" name="CustomShape 2"/>
            <p:cNvSpPr/>
            <p:nvPr/>
          </p:nvSpPr>
          <p:spPr>
            <a:xfrm>
              <a:off x="6583680" y="2887920"/>
              <a:ext cx="914040" cy="27396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5" name="CustomShape 3"/>
            <p:cNvSpPr/>
            <p:nvPr/>
          </p:nvSpPr>
          <p:spPr>
            <a:xfrm rot="10727400">
              <a:off x="7316280" y="2981520"/>
              <a:ext cx="180360" cy="135000"/>
            </a:xfrm>
            <a:custGeom>
              <a:avLst/>
              <a:gdLst/>
              <a:ahLst/>
              <a:rect l="l" t="t" r="r" b="b"/>
              <a:pathLst>
                <a:path w="1019" h="764">
                  <a:moveTo>
                    <a:pt x="508" y="0"/>
                  </a:moveTo>
                  <a:lnTo>
                    <a:pt x="1018" y="763"/>
                  </a:lnTo>
                  <a:lnTo>
                    <a:pt x="0" y="763"/>
                  </a:lnTo>
                  <a:lnTo>
                    <a:pt x="508" y="0"/>
                  </a:lnTo>
                </a:path>
              </a:pathLst>
            </a:custGeom>
            <a:solidFill>
              <a:srgbClr val="ff860d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6" name="CustomShape 4"/>
            <p:cNvSpPr/>
            <p:nvPr/>
          </p:nvSpPr>
          <p:spPr>
            <a:xfrm>
              <a:off x="6675120" y="2916360"/>
              <a:ext cx="437760" cy="245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100" spc="-1" strike="noStrike">
                  <a:latin typeface="Arial"/>
                </a:rPr>
                <a:t>Port</a:t>
              </a:r>
              <a:endParaRPr b="0" lang="en-US" sz="1100" spc="-1" strike="noStrike">
                <a:latin typeface="Arial"/>
              </a:endParaRPr>
            </a:p>
          </p:txBody>
        </p:sp>
        <p:sp>
          <p:nvSpPr>
            <p:cNvPr id="1127" name="CustomShape 5"/>
            <p:cNvSpPr/>
            <p:nvPr/>
          </p:nvSpPr>
          <p:spPr>
            <a:xfrm>
              <a:off x="6143040" y="1920240"/>
              <a:ext cx="182520" cy="182520"/>
            </a:xfrm>
            <a:prstGeom prst="rect">
              <a:avLst/>
            </a:prstGeom>
            <a:noFill/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X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128" name="CustomShape 6"/>
            <p:cNvSpPr/>
            <p:nvPr/>
          </p:nvSpPr>
          <p:spPr>
            <a:xfrm>
              <a:off x="7691040" y="1920240"/>
              <a:ext cx="182520" cy="182520"/>
            </a:xfrm>
            <a:prstGeom prst="rect">
              <a:avLst/>
            </a:prstGeom>
            <a:noFill/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X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129" name="CustomShape 7"/>
            <p:cNvSpPr/>
            <p:nvPr/>
          </p:nvSpPr>
          <p:spPr>
            <a:xfrm>
              <a:off x="6143040" y="2928240"/>
              <a:ext cx="182520" cy="182520"/>
            </a:xfrm>
            <a:prstGeom prst="rect">
              <a:avLst/>
            </a:prstGeom>
            <a:solidFill>
              <a:srgbClr val="b2b2b2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0" name="CustomShape 8"/>
            <p:cNvSpPr/>
            <p:nvPr/>
          </p:nvSpPr>
          <p:spPr>
            <a:xfrm>
              <a:off x="6143040" y="3936240"/>
              <a:ext cx="182520" cy="182520"/>
            </a:xfrm>
            <a:prstGeom prst="rect">
              <a:avLst/>
            </a:prstGeom>
            <a:noFill/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X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131" name="CustomShape 9"/>
            <p:cNvSpPr/>
            <p:nvPr/>
          </p:nvSpPr>
          <p:spPr>
            <a:xfrm>
              <a:off x="6143040" y="4980240"/>
              <a:ext cx="182520" cy="182520"/>
            </a:xfrm>
            <a:prstGeom prst="rect">
              <a:avLst/>
            </a:prstGeom>
            <a:noFill/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2" name="CustomShape 10"/>
            <p:cNvSpPr/>
            <p:nvPr/>
          </p:nvSpPr>
          <p:spPr>
            <a:xfrm>
              <a:off x="6143040" y="5952240"/>
              <a:ext cx="182520" cy="182520"/>
            </a:xfrm>
            <a:prstGeom prst="rect">
              <a:avLst/>
            </a:prstGeom>
            <a:noFill/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X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133" name="CustomShape 11"/>
            <p:cNvSpPr/>
            <p:nvPr/>
          </p:nvSpPr>
          <p:spPr>
            <a:xfrm>
              <a:off x="7691040" y="3936240"/>
              <a:ext cx="182520" cy="182520"/>
            </a:xfrm>
            <a:prstGeom prst="rect">
              <a:avLst/>
            </a:prstGeom>
            <a:noFill/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X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134" name="CustomShape 12"/>
            <p:cNvSpPr/>
            <p:nvPr/>
          </p:nvSpPr>
          <p:spPr>
            <a:xfrm>
              <a:off x="7691040" y="5952240"/>
              <a:ext cx="182520" cy="182520"/>
            </a:xfrm>
            <a:prstGeom prst="rect">
              <a:avLst/>
            </a:prstGeom>
            <a:noFill/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X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135" name="CustomShape 13"/>
            <p:cNvSpPr/>
            <p:nvPr/>
          </p:nvSpPr>
          <p:spPr>
            <a:xfrm>
              <a:off x="5891040" y="1277280"/>
              <a:ext cx="726120" cy="345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latin typeface="Arial"/>
                </a:rPr>
                <a:t>Store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136" name="CustomShape 14"/>
            <p:cNvSpPr/>
            <p:nvPr/>
          </p:nvSpPr>
          <p:spPr>
            <a:xfrm>
              <a:off x="7439040" y="1277280"/>
              <a:ext cx="726120" cy="345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latin typeface="Arial"/>
                </a:rPr>
                <a:t>Store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137" name="CustomShape 15"/>
          <p:cNvSpPr/>
          <p:nvPr/>
        </p:nvSpPr>
        <p:spPr>
          <a:xfrm>
            <a:off x="2743200" y="277200"/>
            <a:ext cx="3199680" cy="639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38" name="CustomShape 16"/>
          <p:cNvSpPr/>
          <p:nvPr/>
        </p:nvSpPr>
        <p:spPr>
          <a:xfrm rot="10727400">
            <a:off x="5484240" y="460080"/>
            <a:ext cx="365040" cy="273600"/>
          </a:xfrm>
          <a:custGeom>
            <a:avLst/>
            <a:gdLst/>
            <a:ahLst/>
            <a:rect l="l" t="t" r="r" b="b"/>
            <a:pathLst>
              <a:path w="1018" h="764">
                <a:moveTo>
                  <a:pt x="508" y="0"/>
                </a:moveTo>
                <a:lnTo>
                  <a:pt x="1017" y="762"/>
                </a:lnTo>
                <a:lnTo>
                  <a:pt x="0" y="763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39" name="CustomShape 17"/>
          <p:cNvSpPr/>
          <p:nvPr/>
        </p:nvSpPr>
        <p:spPr>
          <a:xfrm>
            <a:off x="2926080" y="340560"/>
            <a:ext cx="2376720" cy="5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Windward/Leeward with Leeward Finish (L)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140" name="CustomShape 18"/>
          <p:cNvSpPr/>
          <p:nvPr/>
        </p:nvSpPr>
        <p:spPr>
          <a:xfrm>
            <a:off x="640080" y="460080"/>
            <a:ext cx="19630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Course Template: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1" name="CustomShape 19"/>
          <p:cNvSpPr/>
          <p:nvPr/>
        </p:nvSpPr>
        <p:spPr>
          <a:xfrm>
            <a:off x="2743200" y="1648800"/>
            <a:ext cx="3199680" cy="639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42" name="CustomShape 20"/>
          <p:cNvSpPr/>
          <p:nvPr/>
        </p:nvSpPr>
        <p:spPr>
          <a:xfrm rot="10727400">
            <a:off x="5484240" y="1831680"/>
            <a:ext cx="365040" cy="273600"/>
          </a:xfrm>
          <a:custGeom>
            <a:avLst/>
            <a:gdLst/>
            <a:ahLst/>
            <a:rect l="l" t="t" r="r" b="b"/>
            <a:pathLst>
              <a:path w="1018" h="765">
                <a:moveTo>
                  <a:pt x="508" y="0"/>
                </a:moveTo>
                <a:lnTo>
                  <a:pt x="1017" y="763"/>
                </a:lnTo>
                <a:lnTo>
                  <a:pt x="0" y="764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43" name="CustomShape 21"/>
          <p:cNvSpPr/>
          <p:nvPr/>
        </p:nvSpPr>
        <p:spPr>
          <a:xfrm>
            <a:off x="3248640" y="1855800"/>
            <a:ext cx="1188000" cy="3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Start Boat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144" name="CustomShape 22"/>
          <p:cNvSpPr/>
          <p:nvPr/>
        </p:nvSpPr>
        <p:spPr>
          <a:xfrm>
            <a:off x="640080" y="1740240"/>
            <a:ext cx="9784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Course: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5" name="CustomShape 23"/>
          <p:cNvSpPr/>
          <p:nvPr/>
        </p:nvSpPr>
        <p:spPr>
          <a:xfrm>
            <a:off x="2560320" y="1557360"/>
            <a:ext cx="8868960" cy="8222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46" name="CustomShape 24"/>
          <p:cNvSpPr/>
          <p:nvPr/>
        </p:nvSpPr>
        <p:spPr>
          <a:xfrm>
            <a:off x="8046720" y="1648800"/>
            <a:ext cx="3199680" cy="639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47" name="CustomShape 25"/>
          <p:cNvSpPr/>
          <p:nvPr/>
        </p:nvSpPr>
        <p:spPr>
          <a:xfrm rot="10727400">
            <a:off x="10787760" y="1831680"/>
            <a:ext cx="365040" cy="273600"/>
          </a:xfrm>
          <a:custGeom>
            <a:avLst/>
            <a:gdLst/>
            <a:ahLst/>
            <a:rect l="l" t="t" r="r" b="b"/>
            <a:pathLst>
              <a:path w="1018" h="764">
                <a:moveTo>
                  <a:pt x="508" y="0"/>
                </a:moveTo>
                <a:lnTo>
                  <a:pt x="1017" y="763"/>
                </a:lnTo>
                <a:lnTo>
                  <a:pt x="0" y="763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48" name="CustomShape 26"/>
          <p:cNvSpPr/>
          <p:nvPr/>
        </p:nvSpPr>
        <p:spPr>
          <a:xfrm>
            <a:off x="8595360" y="1831680"/>
            <a:ext cx="100512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Start Pin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149" name="CustomShape 27"/>
          <p:cNvSpPr/>
          <p:nvPr/>
        </p:nvSpPr>
        <p:spPr>
          <a:xfrm>
            <a:off x="11521440" y="1831680"/>
            <a:ext cx="332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0" name="CustomShape 28"/>
          <p:cNvSpPr/>
          <p:nvPr/>
        </p:nvSpPr>
        <p:spPr>
          <a:xfrm>
            <a:off x="2743200" y="2692800"/>
            <a:ext cx="3199680" cy="639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51" name="CustomShape 29"/>
          <p:cNvSpPr/>
          <p:nvPr/>
        </p:nvSpPr>
        <p:spPr>
          <a:xfrm rot="10727400">
            <a:off x="5484240" y="2875680"/>
            <a:ext cx="365040" cy="273600"/>
          </a:xfrm>
          <a:custGeom>
            <a:avLst/>
            <a:gdLst/>
            <a:ahLst/>
            <a:rect l="l" t="t" r="r" b="b"/>
            <a:pathLst>
              <a:path w="1018" h="765">
                <a:moveTo>
                  <a:pt x="508" y="0"/>
                </a:moveTo>
                <a:lnTo>
                  <a:pt x="1017" y="763"/>
                </a:lnTo>
                <a:lnTo>
                  <a:pt x="0" y="764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52" name="CustomShape 30"/>
          <p:cNvSpPr/>
          <p:nvPr/>
        </p:nvSpPr>
        <p:spPr>
          <a:xfrm>
            <a:off x="3249000" y="2901240"/>
            <a:ext cx="1919520" cy="5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Windward Mark Green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153" name="CustomShape 31"/>
          <p:cNvSpPr/>
          <p:nvPr/>
        </p:nvSpPr>
        <p:spPr>
          <a:xfrm>
            <a:off x="2560320" y="2601360"/>
            <a:ext cx="8868960" cy="8222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54" name="CustomShape 32"/>
          <p:cNvSpPr/>
          <p:nvPr/>
        </p:nvSpPr>
        <p:spPr>
          <a:xfrm>
            <a:off x="11521440" y="2875680"/>
            <a:ext cx="332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5" name="CustomShape 33"/>
          <p:cNvSpPr/>
          <p:nvPr/>
        </p:nvSpPr>
        <p:spPr>
          <a:xfrm>
            <a:off x="2743200" y="3736800"/>
            <a:ext cx="3199680" cy="639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56" name="CustomShape 34"/>
          <p:cNvSpPr/>
          <p:nvPr/>
        </p:nvSpPr>
        <p:spPr>
          <a:xfrm rot="10727400">
            <a:off x="5484240" y="3919680"/>
            <a:ext cx="365040" cy="273600"/>
          </a:xfrm>
          <a:custGeom>
            <a:avLst/>
            <a:gdLst/>
            <a:ahLst/>
            <a:rect l="l" t="t" r="r" b="b"/>
            <a:pathLst>
              <a:path w="1019" h="764">
                <a:moveTo>
                  <a:pt x="508" y="0"/>
                </a:moveTo>
                <a:lnTo>
                  <a:pt x="1018" y="763"/>
                </a:lnTo>
                <a:lnTo>
                  <a:pt x="0" y="763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57" name="CustomShape 35"/>
          <p:cNvSpPr/>
          <p:nvPr/>
        </p:nvSpPr>
        <p:spPr>
          <a:xfrm>
            <a:off x="3200400" y="3934800"/>
            <a:ext cx="164520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Leeward Gate P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158" name="CustomShape 36"/>
          <p:cNvSpPr/>
          <p:nvPr/>
        </p:nvSpPr>
        <p:spPr>
          <a:xfrm>
            <a:off x="2560320" y="3645360"/>
            <a:ext cx="8868960" cy="8222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59" name="CustomShape 37"/>
          <p:cNvSpPr/>
          <p:nvPr/>
        </p:nvSpPr>
        <p:spPr>
          <a:xfrm>
            <a:off x="8046720" y="3736800"/>
            <a:ext cx="3199680" cy="639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60" name="CustomShape 38"/>
          <p:cNvSpPr/>
          <p:nvPr/>
        </p:nvSpPr>
        <p:spPr>
          <a:xfrm rot="10727400">
            <a:off x="10787760" y="3919680"/>
            <a:ext cx="365040" cy="273600"/>
          </a:xfrm>
          <a:custGeom>
            <a:avLst/>
            <a:gdLst/>
            <a:ahLst/>
            <a:rect l="l" t="t" r="r" b="b"/>
            <a:pathLst>
              <a:path w="1018" h="765">
                <a:moveTo>
                  <a:pt x="508" y="0"/>
                </a:moveTo>
                <a:lnTo>
                  <a:pt x="1017" y="763"/>
                </a:lnTo>
                <a:lnTo>
                  <a:pt x="0" y="764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61" name="CustomShape 39"/>
          <p:cNvSpPr/>
          <p:nvPr/>
        </p:nvSpPr>
        <p:spPr>
          <a:xfrm>
            <a:off x="8577360" y="3907080"/>
            <a:ext cx="160380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Leeward Gate S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162" name="CustomShape 40"/>
          <p:cNvSpPr/>
          <p:nvPr/>
        </p:nvSpPr>
        <p:spPr>
          <a:xfrm>
            <a:off x="11521440" y="3919680"/>
            <a:ext cx="332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3" name="CustomShape 41"/>
          <p:cNvSpPr/>
          <p:nvPr/>
        </p:nvSpPr>
        <p:spPr>
          <a:xfrm>
            <a:off x="2743200" y="4744800"/>
            <a:ext cx="3199680" cy="639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64" name="CustomShape 42"/>
          <p:cNvSpPr/>
          <p:nvPr/>
        </p:nvSpPr>
        <p:spPr>
          <a:xfrm rot="10727400">
            <a:off x="5484240" y="4927680"/>
            <a:ext cx="365040" cy="273600"/>
          </a:xfrm>
          <a:custGeom>
            <a:avLst/>
            <a:gdLst/>
            <a:ahLst/>
            <a:rect l="l" t="t" r="r" b="b"/>
            <a:pathLst>
              <a:path w="1018" h="765">
                <a:moveTo>
                  <a:pt x="508" y="0"/>
                </a:moveTo>
                <a:lnTo>
                  <a:pt x="1017" y="763"/>
                </a:lnTo>
                <a:lnTo>
                  <a:pt x="0" y="764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65" name="CustomShape 43"/>
          <p:cNvSpPr/>
          <p:nvPr/>
        </p:nvSpPr>
        <p:spPr>
          <a:xfrm>
            <a:off x="3200400" y="4912920"/>
            <a:ext cx="1645200" cy="5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Windward Mark Red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166" name="CustomShape 44"/>
          <p:cNvSpPr/>
          <p:nvPr/>
        </p:nvSpPr>
        <p:spPr>
          <a:xfrm>
            <a:off x="2560320" y="4653360"/>
            <a:ext cx="8868960" cy="8222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67" name="CustomShape 45"/>
          <p:cNvSpPr/>
          <p:nvPr/>
        </p:nvSpPr>
        <p:spPr>
          <a:xfrm>
            <a:off x="11521440" y="4927680"/>
            <a:ext cx="332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8" name="CustomShape 46"/>
          <p:cNvSpPr/>
          <p:nvPr/>
        </p:nvSpPr>
        <p:spPr>
          <a:xfrm>
            <a:off x="2743200" y="5716800"/>
            <a:ext cx="3199680" cy="639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69" name="CustomShape 47"/>
          <p:cNvSpPr/>
          <p:nvPr/>
        </p:nvSpPr>
        <p:spPr>
          <a:xfrm rot="10727400">
            <a:off x="5484240" y="5899680"/>
            <a:ext cx="365040" cy="273600"/>
          </a:xfrm>
          <a:custGeom>
            <a:avLst/>
            <a:gdLst/>
            <a:ahLst/>
            <a:rect l="l" t="t" r="r" b="b"/>
            <a:pathLst>
              <a:path w="1018" h="764">
                <a:moveTo>
                  <a:pt x="508" y="0"/>
                </a:moveTo>
                <a:lnTo>
                  <a:pt x="1017" y="763"/>
                </a:lnTo>
                <a:lnTo>
                  <a:pt x="0" y="763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70" name="CustomShape 48"/>
          <p:cNvSpPr/>
          <p:nvPr/>
        </p:nvSpPr>
        <p:spPr>
          <a:xfrm>
            <a:off x="3291840" y="5918760"/>
            <a:ext cx="118800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Start Boat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171" name="CustomShape 49"/>
          <p:cNvSpPr/>
          <p:nvPr/>
        </p:nvSpPr>
        <p:spPr>
          <a:xfrm>
            <a:off x="2560320" y="5625360"/>
            <a:ext cx="8868960" cy="8222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72" name="CustomShape 50"/>
          <p:cNvSpPr/>
          <p:nvPr/>
        </p:nvSpPr>
        <p:spPr>
          <a:xfrm>
            <a:off x="8046720" y="5716800"/>
            <a:ext cx="3199680" cy="639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73" name="CustomShape 51"/>
          <p:cNvSpPr/>
          <p:nvPr/>
        </p:nvSpPr>
        <p:spPr>
          <a:xfrm rot="10727400">
            <a:off x="10787760" y="5899680"/>
            <a:ext cx="365040" cy="273600"/>
          </a:xfrm>
          <a:custGeom>
            <a:avLst/>
            <a:gdLst/>
            <a:ahLst/>
            <a:rect l="l" t="t" r="r" b="b"/>
            <a:pathLst>
              <a:path w="1018" h="765">
                <a:moveTo>
                  <a:pt x="508" y="0"/>
                </a:moveTo>
                <a:lnTo>
                  <a:pt x="1017" y="763"/>
                </a:lnTo>
                <a:lnTo>
                  <a:pt x="0" y="764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74" name="CustomShape 52"/>
          <p:cNvSpPr/>
          <p:nvPr/>
        </p:nvSpPr>
        <p:spPr>
          <a:xfrm>
            <a:off x="8595360" y="5871600"/>
            <a:ext cx="109656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Start Pin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175" name="CustomShape 53"/>
          <p:cNvSpPr/>
          <p:nvPr/>
        </p:nvSpPr>
        <p:spPr>
          <a:xfrm>
            <a:off x="11521440" y="5899680"/>
            <a:ext cx="332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76" name="CustomShape 54"/>
          <p:cNvSpPr/>
          <p:nvPr/>
        </p:nvSpPr>
        <p:spPr>
          <a:xfrm>
            <a:off x="2790000" y="1740240"/>
            <a:ext cx="457920" cy="45792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77" name="CustomShape 55"/>
          <p:cNvSpPr/>
          <p:nvPr/>
        </p:nvSpPr>
        <p:spPr>
          <a:xfrm>
            <a:off x="2814840" y="1831680"/>
            <a:ext cx="43308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SB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178" name="CustomShape 56"/>
          <p:cNvSpPr/>
          <p:nvPr/>
        </p:nvSpPr>
        <p:spPr>
          <a:xfrm>
            <a:off x="8118360" y="1740600"/>
            <a:ext cx="457920" cy="45792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79" name="CustomShape 57"/>
          <p:cNvSpPr/>
          <p:nvPr/>
        </p:nvSpPr>
        <p:spPr>
          <a:xfrm>
            <a:off x="8143200" y="1832040"/>
            <a:ext cx="43308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SP</a:t>
            </a:r>
            <a:endParaRPr b="0" lang="en-US" sz="1500" spc="-1" strike="noStrike">
              <a:latin typeface="Arial"/>
            </a:endParaRPr>
          </a:p>
        </p:txBody>
      </p:sp>
      <p:grpSp>
        <p:nvGrpSpPr>
          <p:cNvPr id="1180" name="Group 58"/>
          <p:cNvGrpSpPr/>
          <p:nvPr/>
        </p:nvGrpSpPr>
        <p:grpSpPr>
          <a:xfrm>
            <a:off x="4876560" y="1664280"/>
            <a:ext cx="621720" cy="599040"/>
            <a:chOff x="4876560" y="1664280"/>
            <a:chExt cx="621720" cy="599040"/>
          </a:xfrm>
        </p:grpSpPr>
        <p:sp>
          <p:nvSpPr>
            <p:cNvPr id="1181" name="CustomShape 59"/>
            <p:cNvSpPr/>
            <p:nvPr/>
          </p:nvSpPr>
          <p:spPr>
            <a:xfrm rot="2250000">
              <a:off x="4976280" y="1991880"/>
              <a:ext cx="139320" cy="209880"/>
            </a:xfrm>
            <a:custGeom>
              <a:avLst/>
              <a:gdLst/>
              <a:ahLst/>
              <a:rect l="l" t="t" r="r" b="b"/>
              <a:pathLst>
                <a:path w="391" h="587">
                  <a:moveTo>
                    <a:pt x="194" y="0"/>
                  </a:moveTo>
                  <a:lnTo>
                    <a:pt x="390" y="586"/>
                  </a:lnTo>
                  <a:lnTo>
                    <a:pt x="0" y="586"/>
                  </a:lnTo>
                  <a:lnTo>
                    <a:pt x="194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2" name="CustomShape 60"/>
            <p:cNvSpPr/>
            <p:nvPr/>
          </p:nvSpPr>
          <p:spPr>
            <a:xfrm rot="13224600">
              <a:off x="5254560" y="1713240"/>
              <a:ext cx="139680" cy="209880"/>
            </a:xfrm>
            <a:custGeom>
              <a:avLst/>
              <a:gdLst/>
              <a:ahLst/>
              <a:rect l="l" t="t" r="r" b="b"/>
              <a:pathLst>
                <a:path w="393" h="587">
                  <a:moveTo>
                    <a:pt x="195" y="0"/>
                  </a:moveTo>
                  <a:lnTo>
                    <a:pt x="392" y="586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3" name="CustomShape 61"/>
            <p:cNvSpPr/>
            <p:nvPr/>
          </p:nvSpPr>
          <p:spPr>
            <a:xfrm rot="5153400">
              <a:off x="4916520" y="1845000"/>
              <a:ext cx="139680" cy="209880"/>
            </a:xfrm>
            <a:custGeom>
              <a:avLst/>
              <a:gdLst/>
              <a:ahLst/>
              <a:rect l="l" t="t" r="r" b="b"/>
              <a:pathLst>
                <a:path w="392" h="587">
                  <a:moveTo>
                    <a:pt x="192" y="0"/>
                  </a:moveTo>
                  <a:lnTo>
                    <a:pt x="391" y="586"/>
                  </a:lnTo>
                  <a:lnTo>
                    <a:pt x="0" y="586"/>
                  </a:lnTo>
                  <a:lnTo>
                    <a:pt x="192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4" name="CustomShape 62"/>
            <p:cNvSpPr/>
            <p:nvPr/>
          </p:nvSpPr>
          <p:spPr>
            <a:xfrm>
              <a:off x="5096160" y="2053800"/>
              <a:ext cx="139680" cy="20952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5" name="CustomShape 63"/>
            <p:cNvSpPr/>
            <p:nvPr/>
          </p:nvSpPr>
          <p:spPr>
            <a:xfrm rot="15977400">
              <a:off x="5319360" y="1846080"/>
              <a:ext cx="139320" cy="209520"/>
            </a:xfrm>
            <a:custGeom>
              <a:avLst/>
              <a:gdLst/>
              <a:ahLst/>
              <a:rect l="l" t="t" r="r" b="b"/>
              <a:pathLst>
                <a:path w="390" h="585">
                  <a:moveTo>
                    <a:pt x="195" y="0"/>
                  </a:moveTo>
                  <a:lnTo>
                    <a:pt x="389" y="584"/>
                  </a:lnTo>
                  <a:lnTo>
                    <a:pt x="0" y="584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6" name="CustomShape 64"/>
            <p:cNvSpPr/>
            <p:nvPr/>
          </p:nvSpPr>
          <p:spPr>
            <a:xfrm rot="10800000">
              <a:off x="5096880" y="1664280"/>
              <a:ext cx="139680" cy="20952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7" name="CustomShape 65"/>
            <p:cNvSpPr/>
            <p:nvPr/>
          </p:nvSpPr>
          <p:spPr>
            <a:xfrm rot="19077600">
              <a:off x="5253840" y="1994040"/>
              <a:ext cx="139320" cy="209520"/>
            </a:xfrm>
            <a:custGeom>
              <a:avLst/>
              <a:gdLst/>
              <a:ahLst/>
              <a:rect l="l" t="t" r="r" b="b"/>
              <a:pathLst>
                <a:path w="391" h="587">
                  <a:moveTo>
                    <a:pt x="195" y="0"/>
                  </a:moveTo>
                  <a:lnTo>
                    <a:pt x="390" y="585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8" name="CustomShape 66"/>
            <p:cNvSpPr/>
            <p:nvPr/>
          </p:nvSpPr>
          <p:spPr>
            <a:xfrm rot="8416200">
              <a:off x="4975200" y="1712880"/>
              <a:ext cx="139680" cy="20952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189" name="" descr=""/>
          <p:cNvPicPr/>
          <p:nvPr/>
        </p:nvPicPr>
        <p:blipFill>
          <a:blip r:embed="rId1"/>
          <a:stretch/>
        </p:blipFill>
        <p:spPr>
          <a:xfrm>
            <a:off x="4982760" y="1765800"/>
            <a:ext cx="408600" cy="389520"/>
          </a:xfrm>
          <a:prstGeom prst="rect">
            <a:avLst/>
          </a:prstGeom>
          <a:ln>
            <a:noFill/>
          </a:ln>
        </p:spPr>
      </p:pic>
      <p:pic>
        <p:nvPicPr>
          <p:cNvPr id="1190" name="" descr=""/>
          <p:cNvPicPr/>
          <p:nvPr/>
        </p:nvPicPr>
        <p:blipFill>
          <a:blip r:embed="rId2"/>
          <a:stretch/>
        </p:blipFill>
        <p:spPr>
          <a:xfrm>
            <a:off x="10249200" y="1831680"/>
            <a:ext cx="265680" cy="342000"/>
          </a:xfrm>
          <a:prstGeom prst="rect">
            <a:avLst/>
          </a:prstGeom>
          <a:ln>
            <a:noFill/>
          </a:ln>
        </p:spPr>
      </p:pic>
      <p:pic>
        <p:nvPicPr>
          <p:cNvPr id="1191" name="" descr=""/>
          <p:cNvPicPr/>
          <p:nvPr/>
        </p:nvPicPr>
        <p:blipFill>
          <a:blip r:embed="rId3"/>
          <a:stretch/>
        </p:blipFill>
        <p:spPr>
          <a:xfrm>
            <a:off x="5109480" y="4849200"/>
            <a:ext cx="284760" cy="398880"/>
          </a:xfrm>
          <a:prstGeom prst="rect">
            <a:avLst/>
          </a:prstGeom>
          <a:ln>
            <a:noFill/>
          </a:ln>
        </p:spPr>
      </p:pic>
      <p:sp>
        <p:nvSpPr>
          <p:cNvPr id="1192" name="CustomShape 67"/>
          <p:cNvSpPr/>
          <p:nvPr/>
        </p:nvSpPr>
        <p:spPr>
          <a:xfrm>
            <a:off x="2790360" y="2784600"/>
            <a:ext cx="457920" cy="45792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93" name="CustomShape 68"/>
          <p:cNvSpPr/>
          <p:nvPr/>
        </p:nvSpPr>
        <p:spPr>
          <a:xfrm>
            <a:off x="2887200" y="2876040"/>
            <a:ext cx="28656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500" spc="-1" strike="noStrike">
              <a:latin typeface="Arial"/>
            </a:endParaRPr>
          </a:p>
        </p:txBody>
      </p:sp>
      <p:grpSp>
        <p:nvGrpSpPr>
          <p:cNvPr id="1194" name="Group 69"/>
          <p:cNvGrpSpPr/>
          <p:nvPr/>
        </p:nvGrpSpPr>
        <p:grpSpPr>
          <a:xfrm>
            <a:off x="4903920" y="2732760"/>
            <a:ext cx="621720" cy="599040"/>
            <a:chOff x="4903920" y="2732760"/>
            <a:chExt cx="621720" cy="599040"/>
          </a:xfrm>
        </p:grpSpPr>
        <p:sp>
          <p:nvSpPr>
            <p:cNvPr id="1195" name="CustomShape 70"/>
            <p:cNvSpPr/>
            <p:nvPr/>
          </p:nvSpPr>
          <p:spPr>
            <a:xfrm rot="2250000">
              <a:off x="5003640" y="3060360"/>
              <a:ext cx="139320" cy="209880"/>
            </a:xfrm>
            <a:custGeom>
              <a:avLst/>
              <a:gdLst/>
              <a:ahLst/>
              <a:rect l="l" t="t" r="r" b="b"/>
              <a:pathLst>
                <a:path w="391" h="588">
                  <a:moveTo>
                    <a:pt x="195" y="0"/>
                  </a:moveTo>
                  <a:lnTo>
                    <a:pt x="390" y="587"/>
                  </a:lnTo>
                  <a:lnTo>
                    <a:pt x="0" y="587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6" name="CustomShape 71"/>
            <p:cNvSpPr/>
            <p:nvPr/>
          </p:nvSpPr>
          <p:spPr>
            <a:xfrm rot="13224600">
              <a:off x="5281920" y="2781720"/>
              <a:ext cx="139680" cy="209880"/>
            </a:xfrm>
            <a:custGeom>
              <a:avLst/>
              <a:gdLst/>
              <a:ahLst/>
              <a:rect l="l" t="t" r="r" b="b"/>
              <a:pathLst>
                <a:path w="392" h="587">
                  <a:moveTo>
                    <a:pt x="195" y="0"/>
                  </a:moveTo>
                  <a:lnTo>
                    <a:pt x="391" y="586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7" name="CustomShape 72"/>
            <p:cNvSpPr/>
            <p:nvPr/>
          </p:nvSpPr>
          <p:spPr>
            <a:xfrm rot="5153400">
              <a:off x="4943880" y="2913480"/>
              <a:ext cx="139680" cy="20988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2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2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8" name="CustomShape 73"/>
            <p:cNvSpPr/>
            <p:nvPr/>
          </p:nvSpPr>
          <p:spPr>
            <a:xfrm>
              <a:off x="5123520" y="3122280"/>
              <a:ext cx="139680" cy="20952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9" name="CustomShape 74"/>
            <p:cNvSpPr/>
            <p:nvPr/>
          </p:nvSpPr>
          <p:spPr>
            <a:xfrm rot="15977400">
              <a:off x="5346720" y="2914560"/>
              <a:ext cx="139320" cy="209520"/>
            </a:xfrm>
            <a:custGeom>
              <a:avLst/>
              <a:gdLst/>
              <a:ahLst/>
              <a:rect l="l" t="t" r="r" b="b"/>
              <a:pathLst>
                <a:path w="390" h="586">
                  <a:moveTo>
                    <a:pt x="195" y="0"/>
                  </a:moveTo>
                  <a:lnTo>
                    <a:pt x="389" y="585"/>
                  </a:lnTo>
                  <a:lnTo>
                    <a:pt x="0" y="584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0" name="CustomShape 75"/>
            <p:cNvSpPr/>
            <p:nvPr/>
          </p:nvSpPr>
          <p:spPr>
            <a:xfrm rot="10800000">
              <a:off x="5124240" y="2732760"/>
              <a:ext cx="139680" cy="20952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1" name="CustomShape 76"/>
            <p:cNvSpPr/>
            <p:nvPr/>
          </p:nvSpPr>
          <p:spPr>
            <a:xfrm rot="19077600">
              <a:off x="5281200" y="3062520"/>
              <a:ext cx="139320" cy="209520"/>
            </a:xfrm>
            <a:custGeom>
              <a:avLst/>
              <a:gdLst/>
              <a:ahLst/>
              <a:rect l="l" t="t" r="r" b="b"/>
              <a:pathLst>
                <a:path w="390" h="587">
                  <a:moveTo>
                    <a:pt x="195" y="0"/>
                  </a:moveTo>
                  <a:lnTo>
                    <a:pt x="389" y="586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2" name="CustomShape 77"/>
            <p:cNvSpPr/>
            <p:nvPr/>
          </p:nvSpPr>
          <p:spPr>
            <a:xfrm rot="8416200">
              <a:off x="5002560" y="2781360"/>
              <a:ext cx="139680" cy="209520"/>
            </a:xfrm>
            <a:custGeom>
              <a:avLst/>
              <a:gdLst/>
              <a:ahLst/>
              <a:rect l="l" t="t" r="r" b="b"/>
              <a:pathLst>
                <a:path w="393" h="587">
                  <a:moveTo>
                    <a:pt x="195" y="0"/>
                  </a:moveTo>
                  <a:lnTo>
                    <a:pt x="392" y="586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203" name="" descr=""/>
          <p:cNvPicPr/>
          <p:nvPr/>
        </p:nvPicPr>
        <p:blipFill>
          <a:blip r:embed="rId4"/>
          <a:stretch/>
        </p:blipFill>
        <p:spPr>
          <a:xfrm>
            <a:off x="5104800" y="2853360"/>
            <a:ext cx="265680" cy="370440"/>
          </a:xfrm>
          <a:prstGeom prst="rect">
            <a:avLst/>
          </a:prstGeom>
          <a:ln>
            <a:noFill/>
          </a:ln>
        </p:spPr>
      </p:pic>
      <p:pic>
        <p:nvPicPr>
          <p:cNvPr id="1204" name="" descr=""/>
          <p:cNvPicPr/>
          <p:nvPr/>
        </p:nvPicPr>
        <p:blipFill>
          <a:blip r:embed="rId5"/>
          <a:stretch/>
        </p:blipFill>
        <p:spPr>
          <a:xfrm>
            <a:off x="5120640" y="3857040"/>
            <a:ext cx="255960" cy="351360"/>
          </a:xfrm>
          <a:prstGeom prst="rect">
            <a:avLst/>
          </a:prstGeom>
          <a:ln>
            <a:noFill/>
          </a:ln>
        </p:spPr>
      </p:pic>
      <p:pic>
        <p:nvPicPr>
          <p:cNvPr id="1205" name="" descr=""/>
          <p:cNvPicPr/>
          <p:nvPr/>
        </p:nvPicPr>
        <p:blipFill>
          <a:blip r:embed="rId6"/>
          <a:stretch/>
        </p:blipFill>
        <p:spPr>
          <a:xfrm>
            <a:off x="10258920" y="3857040"/>
            <a:ext cx="255960" cy="351360"/>
          </a:xfrm>
          <a:prstGeom prst="rect">
            <a:avLst/>
          </a:prstGeom>
          <a:ln>
            <a:noFill/>
          </a:ln>
        </p:spPr>
      </p:pic>
      <p:pic>
        <p:nvPicPr>
          <p:cNvPr id="1206" name="" descr=""/>
          <p:cNvPicPr/>
          <p:nvPr/>
        </p:nvPicPr>
        <p:blipFill>
          <a:blip r:embed="rId7"/>
          <a:stretch/>
        </p:blipFill>
        <p:spPr>
          <a:xfrm>
            <a:off x="10350360" y="5855040"/>
            <a:ext cx="255960" cy="351360"/>
          </a:xfrm>
          <a:prstGeom prst="rect">
            <a:avLst/>
          </a:prstGeom>
          <a:ln>
            <a:noFill/>
          </a:ln>
        </p:spPr>
      </p:pic>
      <p:grpSp>
        <p:nvGrpSpPr>
          <p:cNvPr id="1207" name="Group 78"/>
          <p:cNvGrpSpPr/>
          <p:nvPr/>
        </p:nvGrpSpPr>
        <p:grpSpPr>
          <a:xfrm>
            <a:off x="4876920" y="5732280"/>
            <a:ext cx="621720" cy="599040"/>
            <a:chOff x="4876920" y="5732280"/>
            <a:chExt cx="621720" cy="599040"/>
          </a:xfrm>
        </p:grpSpPr>
        <p:sp>
          <p:nvSpPr>
            <p:cNvPr id="1208" name="CustomShape 79"/>
            <p:cNvSpPr/>
            <p:nvPr/>
          </p:nvSpPr>
          <p:spPr>
            <a:xfrm rot="2250000">
              <a:off x="4976640" y="6059880"/>
              <a:ext cx="139320" cy="209880"/>
            </a:xfrm>
            <a:custGeom>
              <a:avLst/>
              <a:gdLst/>
              <a:ahLst/>
              <a:rect l="l" t="t" r="r" b="b"/>
              <a:pathLst>
                <a:path w="391" h="587">
                  <a:moveTo>
                    <a:pt x="194" y="0"/>
                  </a:moveTo>
                  <a:lnTo>
                    <a:pt x="390" y="586"/>
                  </a:lnTo>
                  <a:lnTo>
                    <a:pt x="0" y="586"/>
                  </a:lnTo>
                  <a:lnTo>
                    <a:pt x="194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9" name="CustomShape 80"/>
            <p:cNvSpPr/>
            <p:nvPr/>
          </p:nvSpPr>
          <p:spPr>
            <a:xfrm rot="13224600">
              <a:off x="5254920" y="5781240"/>
              <a:ext cx="139680" cy="209880"/>
            </a:xfrm>
            <a:custGeom>
              <a:avLst/>
              <a:gdLst/>
              <a:ahLst/>
              <a:rect l="l" t="t" r="r" b="b"/>
              <a:pathLst>
                <a:path w="392" h="587">
                  <a:moveTo>
                    <a:pt x="195" y="0"/>
                  </a:moveTo>
                  <a:lnTo>
                    <a:pt x="391" y="586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0" name="CustomShape 81"/>
            <p:cNvSpPr/>
            <p:nvPr/>
          </p:nvSpPr>
          <p:spPr>
            <a:xfrm rot="5153400">
              <a:off x="4916880" y="5913000"/>
              <a:ext cx="139680" cy="209880"/>
            </a:xfrm>
            <a:custGeom>
              <a:avLst/>
              <a:gdLst/>
              <a:ahLst/>
              <a:rect l="l" t="t" r="r" b="b"/>
              <a:pathLst>
                <a:path w="392" h="587">
                  <a:moveTo>
                    <a:pt x="193" y="0"/>
                  </a:moveTo>
                  <a:lnTo>
                    <a:pt x="391" y="586"/>
                  </a:lnTo>
                  <a:lnTo>
                    <a:pt x="0" y="586"/>
                  </a:lnTo>
                  <a:lnTo>
                    <a:pt x="193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1" name="CustomShape 82"/>
            <p:cNvSpPr/>
            <p:nvPr/>
          </p:nvSpPr>
          <p:spPr>
            <a:xfrm>
              <a:off x="5096520" y="6121800"/>
              <a:ext cx="139680" cy="20952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2" name="CustomShape 83"/>
            <p:cNvSpPr/>
            <p:nvPr/>
          </p:nvSpPr>
          <p:spPr>
            <a:xfrm rot="15977400">
              <a:off x="5319720" y="5914080"/>
              <a:ext cx="139320" cy="209520"/>
            </a:xfrm>
            <a:custGeom>
              <a:avLst/>
              <a:gdLst/>
              <a:ahLst/>
              <a:rect l="l" t="t" r="r" b="b"/>
              <a:pathLst>
                <a:path w="390" h="586">
                  <a:moveTo>
                    <a:pt x="195" y="0"/>
                  </a:moveTo>
                  <a:lnTo>
                    <a:pt x="389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3" name="CustomShape 84"/>
            <p:cNvSpPr/>
            <p:nvPr/>
          </p:nvSpPr>
          <p:spPr>
            <a:xfrm rot="10800000">
              <a:off x="5097240" y="5732280"/>
              <a:ext cx="139680" cy="20952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4" name="CustomShape 85"/>
            <p:cNvSpPr/>
            <p:nvPr/>
          </p:nvSpPr>
          <p:spPr>
            <a:xfrm rot="19077600">
              <a:off x="5254200" y="6062040"/>
              <a:ext cx="139320" cy="209520"/>
            </a:xfrm>
            <a:custGeom>
              <a:avLst/>
              <a:gdLst/>
              <a:ahLst/>
              <a:rect l="l" t="t" r="r" b="b"/>
              <a:pathLst>
                <a:path w="390" h="587">
                  <a:moveTo>
                    <a:pt x="195" y="0"/>
                  </a:moveTo>
                  <a:lnTo>
                    <a:pt x="389" y="585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5" name="CustomShape 86"/>
            <p:cNvSpPr/>
            <p:nvPr/>
          </p:nvSpPr>
          <p:spPr>
            <a:xfrm rot="8416200">
              <a:off x="4975560" y="5780880"/>
              <a:ext cx="139680" cy="209520"/>
            </a:xfrm>
            <a:custGeom>
              <a:avLst/>
              <a:gdLst/>
              <a:ahLst/>
              <a:rect l="l" t="t" r="r" b="b"/>
              <a:pathLst>
                <a:path w="393" h="586">
                  <a:moveTo>
                    <a:pt x="195" y="0"/>
                  </a:moveTo>
                  <a:lnTo>
                    <a:pt x="392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216" name="" descr=""/>
          <p:cNvPicPr/>
          <p:nvPr/>
        </p:nvPicPr>
        <p:blipFill>
          <a:blip r:embed="rId8"/>
          <a:stretch/>
        </p:blipFill>
        <p:spPr>
          <a:xfrm>
            <a:off x="5029200" y="5830560"/>
            <a:ext cx="408600" cy="389520"/>
          </a:xfrm>
          <a:prstGeom prst="rect">
            <a:avLst/>
          </a:prstGeom>
          <a:ln>
            <a:noFill/>
          </a:ln>
        </p:spPr>
      </p:pic>
      <p:sp>
        <p:nvSpPr>
          <p:cNvPr id="1217" name="CustomShape 87"/>
          <p:cNvSpPr/>
          <p:nvPr/>
        </p:nvSpPr>
        <p:spPr>
          <a:xfrm>
            <a:off x="2790720" y="3828960"/>
            <a:ext cx="457920" cy="45792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18" name="CustomShape 88"/>
          <p:cNvSpPr/>
          <p:nvPr/>
        </p:nvSpPr>
        <p:spPr>
          <a:xfrm>
            <a:off x="2815560" y="3920400"/>
            <a:ext cx="39348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3p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219" name="CustomShape 89"/>
          <p:cNvSpPr/>
          <p:nvPr/>
        </p:nvSpPr>
        <p:spPr>
          <a:xfrm>
            <a:off x="8118720" y="3828960"/>
            <a:ext cx="457920" cy="45792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20" name="CustomShape 90"/>
          <p:cNvSpPr/>
          <p:nvPr/>
        </p:nvSpPr>
        <p:spPr>
          <a:xfrm>
            <a:off x="8179560" y="3920400"/>
            <a:ext cx="38268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3s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221" name="CustomShape 91"/>
          <p:cNvSpPr/>
          <p:nvPr/>
        </p:nvSpPr>
        <p:spPr>
          <a:xfrm>
            <a:off x="2790720" y="4800960"/>
            <a:ext cx="457920" cy="45792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22" name="CustomShape 92"/>
          <p:cNvSpPr/>
          <p:nvPr/>
        </p:nvSpPr>
        <p:spPr>
          <a:xfrm>
            <a:off x="2887560" y="4892400"/>
            <a:ext cx="28656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223" name="CustomShape 93"/>
          <p:cNvSpPr/>
          <p:nvPr/>
        </p:nvSpPr>
        <p:spPr>
          <a:xfrm>
            <a:off x="2833200" y="5780160"/>
            <a:ext cx="457920" cy="45792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24" name="CustomShape 94"/>
          <p:cNvSpPr/>
          <p:nvPr/>
        </p:nvSpPr>
        <p:spPr>
          <a:xfrm>
            <a:off x="2858040" y="5871600"/>
            <a:ext cx="43308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SB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225" name="CustomShape 95"/>
          <p:cNvSpPr/>
          <p:nvPr/>
        </p:nvSpPr>
        <p:spPr>
          <a:xfrm>
            <a:off x="8136720" y="5780160"/>
            <a:ext cx="457920" cy="45792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26" name="CustomShape 96"/>
          <p:cNvSpPr/>
          <p:nvPr/>
        </p:nvSpPr>
        <p:spPr>
          <a:xfrm>
            <a:off x="8161560" y="5871600"/>
            <a:ext cx="43308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SP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227" name="CustomShape 97"/>
          <p:cNvSpPr/>
          <p:nvPr/>
        </p:nvSpPr>
        <p:spPr>
          <a:xfrm>
            <a:off x="11521440" y="2380320"/>
            <a:ext cx="273600" cy="2736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28" name="CustomShape 98"/>
          <p:cNvSpPr/>
          <p:nvPr/>
        </p:nvSpPr>
        <p:spPr>
          <a:xfrm>
            <a:off x="11521800" y="3388680"/>
            <a:ext cx="273600" cy="2736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29" name="CustomShape 99"/>
          <p:cNvSpPr/>
          <p:nvPr/>
        </p:nvSpPr>
        <p:spPr>
          <a:xfrm>
            <a:off x="11521800" y="4468680"/>
            <a:ext cx="273600" cy="2736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30" name="CustomShape 100"/>
          <p:cNvSpPr/>
          <p:nvPr/>
        </p:nvSpPr>
        <p:spPr>
          <a:xfrm>
            <a:off x="11521800" y="5404680"/>
            <a:ext cx="273600" cy="2736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31" name="CustomShape 101"/>
          <p:cNvSpPr/>
          <p:nvPr/>
        </p:nvSpPr>
        <p:spPr>
          <a:xfrm>
            <a:off x="11521800" y="1336680"/>
            <a:ext cx="273600" cy="2736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32" name="CustomShape 102"/>
          <p:cNvSpPr/>
          <p:nvPr/>
        </p:nvSpPr>
        <p:spPr>
          <a:xfrm>
            <a:off x="11521800" y="6376680"/>
            <a:ext cx="273600" cy="2736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1233" name="Group 103"/>
          <p:cNvGrpSpPr/>
          <p:nvPr/>
        </p:nvGrpSpPr>
        <p:grpSpPr>
          <a:xfrm>
            <a:off x="91440" y="2561040"/>
            <a:ext cx="621720" cy="599040"/>
            <a:chOff x="91440" y="2561040"/>
            <a:chExt cx="621720" cy="599040"/>
          </a:xfrm>
        </p:grpSpPr>
        <p:sp>
          <p:nvSpPr>
            <p:cNvPr id="1234" name="CustomShape 104"/>
            <p:cNvSpPr/>
            <p:nvPr/>
          </p:nvSpPr>
          <p:spPr>
            <a:xfrm rot="2250000">
              <a:off x="191160" y="2888640"/>
              <a:ext cx="139320" cy="209880"/>
            </a:xfrm>
            <a:custGeom>
              <a:avLst/>
              <a:gdLst/>
              <a:ahLst/>
              <a:rect l="l" t="t" r="r" b="b"/>
              <a:pathLst>
                <a:path w="391" h="587">
                  <a:moveTo>
                    <a:pt x="195" y="0"/>
                  </a:moveTo>
                  <a:lnTo>
                    <a:pt x="390" y="586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5" name="CustomShape 105"/>
            <p:cNvSpPr/>
            <p:nvPr/>
          </p:nvSpPr>
          <p:spPr>
            <a:xfrm rot="13224600">
              <a:off x="469440" y="2610000"/>
              <a:ext cx="139680" cy="209880"/>
            </a:xfrm>
            <a:custGeom>
              <a:avLst/>
              <a:gdLst/>
              <a:ahLst/>
              <a:rect l="l" t="t" r="r" b="b"/>
              <a:pathLst>
                <a:path w="392" h="587">
                  <a:moveTo>
                    <a:pt x="195" y="0"/>
                  </a:moveTo>
                  <a:lnTo>
                    <a:pt x="391" y="586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6" name="CustomShape 106"/>
            <p:cNvSpPr/>
            <p:nvPr/>
          </p:nvSpPr>
          <p:spPr>
            <a:xfrm rot="5153400">
              <a:off x="131400" y="2741760"/>
              <a:ext cx="139680" cy="209880"/>
            </a:xfrm>
            <a:custGeom>
              <a:avLst/>
              <a:gdLst/>
              <a:ahLst/>
              <a:rect l="l" t="t" r="r" b="b"/>
              <a:pathLst>
                <a:path w="392" h="587">
                  <a:moveTo>
                    <a:pt x="193" y="0"/>
                  </a:moveTo>
                  <a:lnTo>
                    <a:pt x="391" y="586"/>
                  </a:lnTo>
                  <a:lnTo>
                    <a:pt x="0" y="586"/>
                  </a:lnTo>
                  <a:lnTo>
                    <a:pt x="193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7" name="CustomShape 107"/>
            <p:cNvSpPr/>
            <p:nvPr/>
          </p:nvSpPr>
          <p:spPr>
            <a:xfrm>
              <a:off x="311040" y="2950560"/>
              <a:ext cx="139680" cy="20952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8" name="CustomShape 108"/>
            <p:cNvSpPr/>
            <p:nvPr/>
          </p:nvSpPr>
          <p:spPr>
            <a:xfrm rot="15977400">
              <a:off x="534240" y="2742840"/>
              <a:ext cx="139320" cy="209520"/>
            </a:xfrm>
            <a:custGeom>
              <a:avLst/>
              <a:gdLst/>
              <a:ahLst/>
              <a:rect l="l" t="t" r="r" b="b"/>
              <a:pathLst>
                <a:path w="390" h="586">
                  <a:moveTo>
                    <a:pt x="195" y="0"/>
                  </a:moveTo>
                  <a:lnTo>
                    <a:pt x="389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9" name="CustomShape 109"/>
            <p:cNvSpPr/>
            <p:nvPr/>
          </p:nvSpPr>
          <p:spPr>
            <a:xfrm rot="10800000">
              <a:off x="311760" y="2561040"/>
              <a:ext cx="139680" cy="20952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0" name="CustomShape 110"/>
            <p:cNvSpPr/>
            <p:nvPr/>
          </p:nvSpPr>
          <p:spPr>
            <a:xfrm rot="19077600">
              <a:off x="468720" y="2890800"/>
              <a:ext cx="139320" cy="209520"/>
            </a:xfrm>
            <a:custGeom>
              <a:avLst/>
              <a:gdLst/>
              <a:ahLst/>
              <a:rect l="l" t="t" r="r" b="b"/>
              <a:pathLst>
                <a:path w="390" h="587">
                  <a:moveTo>
                    <a:pt x="195" y="0"/>
                  </a:moveTo>
                  <a:lnTo>
                    <a:pt x="389" y="585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1" name="CustomShape 111"/>
            <p:cNvSpPr/>
            <p:nvPr/>
          </p:nvSpPr>
          <p:spPr>
            <a:xfrm rot="8416200">
              <a:off x="190080" y="2609640"/>
              <a:ext cx="139680" cy="209520"/>
            </a:xfrm>
            <a:custGeom>
              <a:avLst/>
              <a:gdLst/>
              <a:ahLst/>
              <a:rect l="l" t="t" r="r" b="b"/>
              <a:pathLst>
                <a:path w="392" h="587">
                  <a:moveTo>
                    <a:pt x="195" y="0"/>
                  </a:moveTo>
                  <a:lnTo>
                    <a:pt x="391" y="586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42" name="CustomShape 112"/>
          <p:cNvSpPr/>
          <p:nvPr/>
        </p:nvSpPr>
        <p:spPr>
          <a:xfrm>
            <a:off x="181440" y="3381840"/>
            <a:ext cx="457920" cy="45792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43" name="CustomShape 113"/>
          <p:cNvSpPr/>
          <p:nvPr/>
        </p:nvSpPr>
        <p:spPr>
          <a:xfrm>
            <a:off x="731520" y="2468880"/>
            <a:ext cx="155376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Mark will be created in the regatta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44" name="CustomShape 114"/>
          <p:cNvSpPr/>
          <p:nvPr/>
        </p:nvSpPr>
        <p:spPr>
          <a:xfrm>
            <a:off x="731520" y="3474720"/>
            <a:ext cx="121932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Mark Role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45" name="CustomShape 115"/>
          <p:cNvSpPr/>
          <p:nvPr/>
        </p:nvSpPr>
        <p:spPr>
          <a:xfrm>
            <a:off x="731520" y="4023360"/>
            <a:ext cx="146232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 existing regatta mark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46" name="CustomShape 116"/>
          <p:cNvSpPr/>
          <p:nvPr/>
        </p:nvSpPr>
        <p:spPr>
          <a:xfrm>
            <a:off x="274320" y="5688720"/>
            <a:ext cx="332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47" name="CustomShape 117"/>
          <p:cNvSpPr/>
          <p:nvPr/>
        </p:nvSpPr>
        <p:spPr>
          <a:xfrm>
            <a:off x="274320" y="5029200"/>
            <a:ext cx="273600" cy="2736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48" name="CustomShape 118"/>
          <p:cNvSpPr/>
          <p:nvPr/>
        </p:nvSpPr>
        <p:spPr>
          <a:xfrm>
            <a:off x="769320" y="4893840"/>
            <a:ext cx="116604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Insert waypoint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49" name="CustomShape 119"/>
          <p:cNvSpPr/>
          <p:nvPr/>
        </p:nvSpPr>
        <p:spPr>
          <a:xfrm>
            <a:off x="731520" y="5577840"/>
            <a:ext cx="127944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Remove waypoint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250" name="" descr=""/>
          <p:cNvPicPr/>
          <p:nvPr/>
        </p:nvPicPr>
        <p:blipFill>
          <a:blip r:embed="rId9"/>
          <a:stretch/>
        </p:blipFill>
        <p:spPr>
          <a:xfrm>
            <a:off x="182880" y="2651760"/>
            <a:ext cx="408600" cy="389520"/>
          </a:xfrm>
          <a:prstGeom prst="rect">
            <a:avLst/>
          </a:prstGeom>
          <a:ln>
            <a:noFill/>
          </a:ln>
        </p:spPr>
      </p:pic>
      <p:pic>
        <p:nvPicPr>
          <p:cNvPr id="1251" name="" descr=""/>
          <p:cNvPicPr/>
          <p:nvPr/>
        </p:nvPicPr>
        <p:blipFill>
          <a:blip r:embed="rId10"/>
          <a:stretch/>
        </p:blipFill>
        <p:spPr>
          <a:xfrm>
            <a:off x="274320" y="4114800"/>
            <a:ext cx="284760" cy="398880"/>
          </a:xfrm>
          <a:prstGeom prst="rect">
            <a:avLst/>
          </a:prstGeom>
          <a:ln>
            <a:noFill/>
          </a:ln>
        </p:spPr>
      </p:pic>
      <p:sp>
        <p:nvSpPr>
          <p:cNvPr id="1252" name="CustomShape 120"/>
          <p:cNvSpPr/>
          <p:nvPr/>
        </p:nvSpPr>
        <p:spPr>
          <a:xfrm>
            <a:off x="5446080" y="2109960"/>
            <a:ext cx="6166080" cy="5662440"/>
          </a:xfrm>
          <a:prstGeom prst="rect">
            <a:avLst/>
          </a:prstGeom>
          <a:solidFill>
            <a:srgbClr val="ffdbb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53" name="CustomShape 121"/>
          <p:cNvSpPr/>
          <p:nvPr/>
        </p:nvSpPr>
        <p:spPr>
          <a:xfrm>
            <a:off x="5486400" y="2134080"/>
            <a:ext cx="27432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b2b2b2"/>
                </a:solidFill>
                <a:latin typeface="Arial"/>
                <a:ea typeface="DejaVu Sans"/>
              </a:rPr>
              <a:t>Assign Mark to Role “SB”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54" name="Line 122"/>
          <p:cNvSpPr/>
          <p:nvPr/>
        </p:nvSpPr>
        <p:spPr>
          <a:xfrm>
            <a:off x="5446080" y="2493360"/>
            <a:ext cx="61668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55" name="CustomShape 123"/>
          <p:cNvSpPr/>
          <p:nvPr/>
        </p:nvSpPr>
        <p:spPr>
          <a:xfrm>
            <a:off x="5486400" y="2494080"/>
            <a:ext cx="218556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b2b2b2"/>
                </a:solidFill>
                <a:latin typeface="Arial"/>
                <a:ea typeface="DejaVu Sans"/>
              </a:rPr>
              <a:t>Marks from Regatta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56" name="CustomShape 124"/>
          <p:cNvSpPr/>
          <p:nvPr/>
        </p:nvSpPr>
        <p:spPr>
          <a:xfrm>
            <a:off x="5486760" y="5410080"/>
            <a:ext cx="317016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b2b2b2"/>
                </a:solidFill>
                <a:latin typeface="Arial"/>
                <a:ea typeface="DejaVu Sans"/>
              </a:rPr>
              <a:t>Mark Templates for Role “SB”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57" name="CustomShape 125"/>
          <p:cNvSpPr/>
          <p:nvPr/>
        </p:nvSpPr>
        <p:spPr>
          <a:xfrm>
            <a:off x="5486760" y="6238080"/>
            <a:ext cx="11188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b2b2b2"/>
                </a:solidFill>
                <a:latin typeface="Arial"/>
                <a:ea typeface="DejaVu Sans"/>
              </a:rPr>
              <a:t>Freestyle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58" name="CustomShape 126"/>
          <p:cNvSpPr/>
          <p:nvPr/>
        </p:nvSpPr>
        <p:spPr>
          <a:xfrm>
            <a:off x="5486760" y="7354080"/>
            <a:ext cx="318852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b2b2b2"/>
                </a:solidFill>
                <a:latin typeface="Arial"/>
                <a:ea typeface="DejaVu Sans"/>
              </a:rPr>
              <a:t>Add another Freestyle Mark...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59" name="Line 127"/>
          <p:cNvSpPr/>
          <p:nvPr/>
        </p:nvSpPr>
        <p:spPr>
          <a:xfrm>
            <a:off x="5446080" y="2817360"/>
            <a:ext cx="61668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60" name="Line 128"/>
          <p:cNvSpPr/>
          <p:nvPr/>
        </p:nvSpPr>
        <p:spPr>
          <a:xfrm>
            <a:off x="5446080" y="5445360"/>
            <a:ext cx="61668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61" name="Line 129"/>
          <p:cNvSpPr/>
          <p:nvPr/>
        </p:nvSpPr>
        <p:spPr>
          <a:xfrm>
            <a:off x="5446080" y="5733360"/>
            <a:ext cx="61668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62" name="Line 130"/>
          <p:cNvSpPr/>
          <p:nvPr/>
        </p:nvSpPr>
        <p:spPr>
          <a:xfrm>
            <a:off x="5446080" y="6273360"/>
            <a:ext cx="61668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63" name="Line 131"/>
          <p:cNvSpPr/>
          <p:nvPr/>
        </p:nvSpPr>
        <p:spPr>
          <a:xfrm>
            <a:off x="5446080" y="6561360"/>
            <a:ext cx="61668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64" name="CustomShape 132"/>
          <p:cNvSpPr/>
          <p:nvPr/>
        </p:nvSpPr>
        <p:spPr>
          <a:xfrm>
            <a:off x="5892480" y="2840400"/>
            <a:ext cx="105624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Start Pin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265" name="" descr=""/>
          <p:cNvPicPr/>
          <p:nvPr/>
        </p:nvPicPr>
        <p:blipFill>
          <a:blip r:embed="rId11"/>
          <a:stretch/>
        </p:blipFill>
        <p:spPr>
          <a:xfrm>
            <a:off x="5577840" y="2840400"/>
            <a:ext cx="265680" cy="342000"/>
          </a:xfrm>
          <a:prstGeom prst="rect">
            <a:avLst/>
          </a:prstGeom>
          <a:ln>
            <a:noFill/>
          </a:ln>
        </p:spPr>
      </p:pic>
      <p:sp>
        <p:nvSpPr>
          <p:cNvPr id="1266" name="CustomShape 133"/>
          <p:cNvSpPr/>
          <p:nvPr/>
        </p:nvSpPr>
        <p:spPr>
          <a:xfrm>
            <a:off x="5892480" y="3200400"/>
            <a:ext cx="17650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Windward Mark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267" name="" descr=""/>
          <p:cNvPicPr/>
          <p:nvPr/>
        </p:nvPicPr>
        <p:blipFill>
          <a:blip r:embed="rId12"/>
          <a:stretch/>
        </p:blipFill>
        <p:spPr>
          <a:xfrm>
            <a:off x="5577840" y="3200400"/>
            <a:ext cx="265680" cy="342000"/>
          </a:xfrm>
          <a:prstGeom prst="rect">
            <a:avLst/>
          </a:prstGeom>
          <a:ln>
            <a:noFill/>
          </a:ln>
        </p:spPr>
      </p:pic>
      <p:sp>
        <p:nvSpPr>
          <p:cNvPr id="1268" name="CustomShape 134"/>
          <p:cNvSpPr/>
          <p:nvPr/>
        </p:nvSpPr>
        <p:spPr>
          <a:xfrm>
            <a:off x="5892840" y="3560400"/>
            <a:ext cx="22464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Windward Mark Red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269" name="" descr=""/>
          <p:cNvPicPr/>
          <p:nvPr/>
        </p:nvPicPr>
        <p:blipFill>
          <a:blip r:embed="rId13"/>
          <a:stretch/>
        </p:blipFill>
        <p:spPr>
          <a:xfrm>
            <a:off x="5577840" y="3560400"/>
            <a:ext cx="267840" cy="375120"/>
          </a:xfrm>
          <a:prstGeom prst="rect">
            <a:avLst/>
          </a:prstGeom>
          <a:ln>
            <a:noFill/>
          </a:ln>
        </p:spPr>
      </p:pic>
      <p:pic>
        <p:nvPicPr>
          <p:cNvPr id="1270" name="" descr=""/>
          <p:cNvPicPr/>
          <p:nvPr/>
        </p:nvPicPr>
        <p:blipFill>
          <a:blip r:embed="rId14"/>
          <a:stretch/>
        </p:blipFill>
        <p:spPr>
          <a:xfrm>
            <a:off x="5538960" y="5784840"/>
            <a:ext cx="408600" cy="389520"/>
          </a:xfrm>
          <a:prstGeom prst="rect">
            <a:avLst/>
          </a:prstGeom>
          <a:ln>
            <a:noFill/>
          </a:ln>
        </p:spPr>
      </p:pic>
      <p:sp>
        <p:nvSpPr>
          <p:cNvPr id="1271" name="CustomShape 135"/>
          <p:cNvSpPr/>
          <p:nvPr/>
        </p:nvSpPr>
        <p:spPr>
          <a:xfrm>
            <a:off x="5934960" y="5828760"/>
            <a:ext cx="119664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Start Boat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1272" name="Group 136"/>
          <p:cNvGrpSpPr/>
          <p:nvPr/>
        </p:nvGrpSpPr>
        <p:grpSpPr>
          <a:xfrm>
            <a:off x="11218320" y="5940000"/>
            <a:ext cx="120240" cy="182880"/>
            <a:chOff x="11218320" y="5940000"/>
            <a:chExt cx="120240" cy="182880"/>
          </a:xfrm>
        </p:grpSpPr>
        <p:sp>
          <p:nvSpPr>
            <p:cNvPr id="1273" name="Line 137"/>
            <p:cNvSpPr/>
            <p:nvPr/>
          </p:nvSpPr>
          <p:spPr>
            <a:xfrm>
              <a:off x="11218320" y="6077160"/>
              <a:ext cx="39960" cy="45720"/>
            </a:xfrm>
            <a:prstGeom prst="line">
              <a:avLst/>
            </a:prstGeom>
            <a:ln>
              <a:solidFill>
                <a:srgbClr val="069a2e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4" name="Line 138"/>
            <p:cNvSpPr/>
            <p:nvPr/>
          </p:nvSpPr>
          <p:spPr>
            <a:xfrm flipH="1">
              <a:off x="11258280" y="5940000"/>
              <a:ext cx="80280" cy="182880"/>
            </a:xfrm>
            <a:prstGeom prst="line">
              <a:avLst/>
            </a:prstGeom>
            <a:ln>
              <a:solidFill>
                <a:srgbClr val="069a2e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275" name="" descr=""/>
          <p:cNvPicPr/>
          <p:nvPr/>
        </p:nvPicPr>
        <p:blipFill>
          <a:blip r:embed="rId15"/>
          <a:stretch/>
        </p:blipFill>
        <p:spPr>
          <a:xfrm>
            <a:off x="5650920" y="5062320"/>
            <a:ext cx="200520" cy="346320"/>
          </a:xfrm>
          <a:prstGeom prst="rect">
            <a:avLst/>
          </a:prstGeom>
          <a:ln>
            <a:noFill/>
          </a:ln>
        </p:spPr>
      </p:pic>
      <p:sp>
        <p:nvSpPr>
          <p:cNvPr id="1276" name="CustomShape 139"/>
          <p:cNvSpPr/>
          <p:nvPr/>
        </p:nvSpPr>
        <p:spPr>
          <a:xfrm>
            <a:off x="5943600" y="5063040"/>
            <a:ext cx="173736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Kiel Lighthouse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77" name="CustomShape 140"/>
          <p:cNvSpPr/>
          <p:nvPr/>
        </p:nvSpPr>
        <p:spPr>
          <a:xfrm>
            <a:off x="5893200" y="3956400"/>
            <a:ext cx="18288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Leeward Gate 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78" name="CustomShape 141"/>
          <p:cNvSpPr/>
          <p:nvPr/>
        </p:nvSpPr>
        <p:spPr>
          <a:xfrm>
            <a:off x="5893200" y="4352400"/>
            <a:ext cx="18288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Leeward Gate 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279" name="" descr=""/>
          <p:cNvPicPr/>
          <p:nvPr/>
        </p:nvPicPr>
        <p:blipFill>
          <a:blip r:embed="rId16"/>
          <a:stretch/>
        </p:blipFill>
        <p:spPr>
          <a:xfrm>
            <a:off x="5577840" y="3956400"/>
            <a:ext cx="265680" cy="342000"/>
          </a:xfrm>
          <a:prstGeom prst="rect">
            <a:avLst/>
          </a:prstGeom>
          <a:ln>
            <a:noFill/>
          </a:ln>
        </p:spPr>
      </p:pic>
      <p:pic>
        <p:nvPicPr>
          <p:cNvPr id="1280" name="" descr=""/>
          <p:cNvPicPr/>
          <p:nvPr/>
        </p:nvPicPr>
        <p:blipFill>
          <a:blip r:embed="rId17"/>
          <a:stretch/>
        </p:blipFill>
        <p:spPr>
          <a:xfrm>
            <a:off x="5577840" y="4316400"/>
            <a:ext cx="265680" cy="342000"/>
          </a:xfrm>
          <a:prstGeom prst="rect">
            <a:avLst/>
          </a:prstGeom>
          <a:ln>
            <a:noFill/>
          </a:ln>
        </p:spPr>
      </p:pic>
      <p:grpSp>
        <p:nvGrpSpPr>
          <p:cNvPr id="1281" name="Group 142"/>
          <p:cNvGrpSpPr/>
          <p:nvPr/>
        </p:nvGrpSpPr>
        <p:grpSpPr>
          <a:xfrm>
            <a:off x="2215080" y="3566520"/>
            <a:ext cx="437040" cy="1992600"/>
            <a:chOff x="2215080" y="3566520"/>
            <a:chExt cx="437040" cy="1992600"/>
          </a:xfrm>
        </p:grpSpPr>
        <p:grpSp>
          <p:nvGrpSpPr>
            <p:cNvPr id="1282" name="Group 143"/>
            <p:cNvGrpSpPr/>
            <p:nvPr/>
          </p:nvGrpSpPr>
          <p:grpSpPr>
            <a:xfrm>
              <a:off x="2286360" y="3566520"/>
              <a:ext cx="365760" cy="1992600"/>
              <a:chOff x="2286360" y="3566520"/>
              <a:chExt cx="365760" cy="1992600"/>
            </a:xfrm>
          </p:grpSpPr>
          <p:sp>
            <p:nvSpPr>
              <p:cNvPr id="1283" name="Line 144"/>
              <p:cNvSpPr/>
              <p:nvPr/>
            </p:nvSpPr>
            <p:spPr>
              <a:xfrm flipH="1">
                <a:off x="2286360" y="3566520"/>
                <a:ext cx="365760" cy="0"/>
              </a:xfrm>
              <a:prstGeom prst="line">
                <a:avLst/>
              </a:prstGeom>
              <a:ln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84" name="Line 145"/>
              <p:cNvSpPr/>
              <p:nvPr/>
            </p:nvSpPr>
            <p:spPr>
              <a:xfrm flipV="1">
                <a:off x="2286360" y="3566520"/>
                <a:ext cx="0" cy="1992600"/>
              </a:xfrm>
              <a:prstGeom prst="line">
                <a:avLst/>
              </a:prstGeom>
              <a:ln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85" name="Line 146"/>
              <p:cNvSpPr/>
              <p:nvPr/>
            </p:nvSpPr>
            <p:spPr>
              <a:xfrm flipH="1">
                <a:off x="2286360" y="5559120"/>
                <a:ext cx="365760" cy="0"/>
              </a:xfrm>
              <a:prstGeom prst="line">
                <a:avLst/>
              </a:prstGeom>
              <a:ln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286" name="CustomShape 147"/>
            <p:cNvSpPr/>
            <p:nvPr/>
          </p:nvSpPr>
          <p:spPr>
            <a:xfrm rot="5400000">
              <a:off x="2201760" y="4395600"/>
              <a:ext cx="371880" cy="345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...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87" name="CustomShape 148"/>
          <p:cNvSpPr/>
          <p:nvPr/>
        </p:nvSpPr>
        <p:spPr>
          <a:xfrm>
            <a:off x="6566040" y="440640"/>
            <a:ext cx="186696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Number of Laps: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8" name="CustomShape 149"/>
          <p:cNvSpPr/>
          <p:nvPr/>
        </p:nvSpPr>
        <p:spPr>
          <a:xfrm>
            <a:off x="8595720" y="349200"/>
            <a:ext cx="639360" cy="5479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9" name="CustomShape 150"/>
          <p:cNvSpPr/>
          <p:nvPr/>
        </p:nvSpPr>
        <p:spPr>
          <a:xfrm>
            <a:off x="5486760" y="4654080"/>
            <a:ext cx="39312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b2b2b2"/>
                </a:solidFill>
                <a:latin typeface="Arial"/>
                <a:ea typeface="DejaVu Sans"/>
              </a:rPr>
              <a:t>Mark Properties from Your Inventory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0" name="Line 151"/>
          <p:cNvSpPr/>
          <p:nvPr/>
        </p:nvSpPr>
        <p:spPr>
          <a:xfrm>
            <a:off x="5446080" y="4689360"/>
            <a:ext cx="61668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91" name="Line 152"/>
          <p:cNvSpPr/>
          <p:nvPr/>
        </p:nvSpPr>
        <p:spPr>
          <a:xfrm>
            <a:off x="5446080" y="5013360"/>
            <a:ext cx="61668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292" name="" descr=""/>
          <p:cNvPicPr/>
          <p:nvPr/>
        </p:nvPicPr>
        <p:blipFill>
          <a:blip r:embed="rId18"/>
          <a:stretch/>
        </p:blipFill>
        <p:spPr>
          <a:xfrm>
            <a:off x="5594400" y="6650640"/>
            <a:ext cx="165960" cy="312480"/>
          </a:xfrm>
          <a:prstGeom prst="rect">
            <a:avLst/>
          </a:prstGeom>
          <a:ln>
            <a:noFill/>
          </a:ln>
        </p:spPr>
      </p:pic>
      <p:sp>
        <p:nvSpPr>
          <p:cNvPr id="1293" name="CustomShape 153"/>
          <p:cNvSpPr/>
          <p:nvPr/>
        </p:nvSpPr>
        <p:spPr>
          <a:xfrm>
            <a:off x="5943600" y="6634080"/>
            <a:ext cx="16023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Yellow Bubble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4" name="CustomShape 154"/>
          <p:cNvSpPr/>
          <p:nvPr/>
        </p:nvSpPr>
        <p:spPr>
          <a:xfrm>
            <a:off x="5943600" y="6994080"/>
            <a:ext cx="20116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Regatta Mark “G”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295" name="" descr=""/>
          <p:cNvPicPr/>
          <p:nvPr/>
        </p:nvPicPr>
        <p:blipFill>
          <a:blip r:embed="rId19"/>
          <a:stretch/>
        </p:blipFill>
        <p:spPr>
          <a:xfrm>
            <a:off x="5577840" y="7011360"/>
            <a:ext cx="266400" cy="342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CustomShape 1"/>
          <p:cNvSpPr/>
          <p:nvPr/>
        </p:nvSpPr>
        <p:spPr>
          <a:xfrm>
            <a:off x="2743200" y="277200"/>
            <a:ext cx="3199680" cy="639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97" name="CustomShape 2"/>
          <p:cNvSpPr/>
          <p:nvPr/>
        </p:nvSpPr>
        <p:spPr>
          <a:xfrm rot="10727400">
            <a:off x="5484240" y="460080"/>
            <a:ext cx="365040" cy="273600"/>
          </a:xfrm>
          <a:custGeom>
            <a:avLst/>
            <a:gdLst/>
            <a:ahLst/>
            <a:rect l="l" t="t" r="r" b="b"/>
            <a:pathLst>
              <a:path w="1018" h="764">
                <a:moveTo>
                  <a:pt x="508" y="0"/>
                </a:moveTo>
                <a:lnTo>
                  <a:pt x="1017" y="762"/>
                </a:lnTo>
                <a:lnTo>
                  <a:pt x="0" y="763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98" name="CustomShape 3"/>
          <p:cNvSpPr/>
          <p:nvPr/>
        </p:nvSpPr>
        <p:spPr>
          <a:xfrm>
            <a:off x="2926080" y="340560"/>
            <a:ext cx="2376720" cy="5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Windward/Leeward with Leeward Finish (L)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299" name="CustomShape 4"/>
          <p:cNvSpPr/>
          <p:nvPr/>
        </p:nvSpPr>
        <p:spPr>
          <a:xfrm>
            <a:off x="640080" y="460080"/>
            <a:ext cx="19630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00" name="CustomShape 5"/>
          <p:cNvSpPr/>
          <p:nvPr/>
        </p:nvSpPr>
        <p:spPr>
          <a:xfrm>
            <a:off x="2743200" y="1648800"/>
            <a:ext cx="3199680" cy="639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01" name="CustomShape 6"/>
          <p:cNvSpPr/>
          <p:nvPr/>
        </p:nvSpPr>
        <p:spPr>
          <a:xfrm rot="10727400">
            <a:off x="5484240" y="1831680"/>
            <a:ext cx="365040" cy="273600"/>
          </a:xfrm>
          <a:custGeom>
            <a:avLst/>
            <a:gdLst/>
            <a:ahLst/>
            <a:rect l="l" t="t" r="r" b="b"/>
            <a:pathLst>
              <a:path w="1018" h="765">
                <a:moveTo>
                  <a:pt x="508" y="0"/>
                </a:moveTo>
                <a:lnTo>
                  <a:pt x="1017" y="763"/>
                </a:lnTo>
                <a:lnTo>
                  <a:pt x="0" y="764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02" name="CustomShape 7"/>
          <p:cNvSpPr/>
          <p:nvPr/>
        </p:nvSpPr>
        <p:spPr>
          <a:xfrm>
            <a:off x="3248640" y="1855800"/>
            <a:ext cx="1188000" cy="3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Start Boat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303" name="CustomShape 8"/>
          <p:cNvSpPr/>
          <p:nvPr/>
        </p:nvSpPr>
        <p:spPr>
          <a:xfrm>
            <a:off x="640080" y="1740240"/>
            <a:ext cx="9784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Course: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04" name="CustomShape 9"/>
          <p:cNvSpPr/>
          <p:nvPr/>
        </p:nvSpPr>
        <p:spPr>
          <a:xfrm>
            <a:off x="2560320" y="1557360"/>
            <a:ext cx="8868960" cy="8222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05" name="CustomShape 10"/>
          <p:cNvSpPr/>
          <p:nvPr/>
        </p:nvSpPr>
        <p:spPr>
          <a:xfrm>
            <a:off x="8046720" y="1648800"/>
            <a:ext cx="3199680" cy="639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06" name="CustomShape 11"/>
          <p:cNvSpPr/>
          <p:nvPr/>
        </p:nvSpPr>
        <p:spPr>
          <a:xfrm rot="10727400">
            <a:off x="10787760" y="1831680"/>
            <a:ext cx="365040" cy="273600"/>
          </a:xfrm>
          <a:custGeom>
            <a:avLst/>
            <a:gdLst/>
            <a:ahLst/>
            <a:rect l="l" t="t" r="r" b="b"/>
            <a:pathLst>
              <a:path w="1018" h="764">
                <a:moveTo>
                  <a:pt x="508" y="0"/>
                </a:moveTo>
                <a:lnTo>
                  <a:pt x="1017" y="763"/>
                </a:lnTo>
                <a:lnTo>
                  <a:pt x="0" y="763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07" name="CustomShape 12"/>
          <p:cNvSpPr/>
          <p:nvPr/>
        </p:nvSpPr>
        <p:spPr>
          <a:xfrm>
            <a:off x="8595360" y="1831680"/>
            <a:ext cx="100512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Start Pin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308" name="CustomShape 13"/>
          <p:cNvSpPr/>
          <p:nvPr/>
        </p:nvSpPr>
        <p:spPr>
          <a:xfrm>
            <a:off x="11521440" y="1831680"/>
            <a:ext cx="332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09" name="CustomShape 14"/>
          <p:cNvSpPr/>
          <p:nvPr/>
        </p:nvSpPr>
        <p:spPr>
          <a:xfrm>
            <a:off x="2743200" y="2692800"/>
            <a:ext cx="3199680" cy="639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10" name="CustomShape 15"/>
          <p:cNvSpPr/>
          <p:nvPr/>
        </p:nvSpPr>
        <p:spPr>
          <a:xfrm rot="10727400">
            <a:off x="5484240" y="2875680"/>
            <a:ext cx="365040" cy="273600"/>
          </a:xfrm>
          <a:custGeom>
            <a:avLst/>
            <a:gdLst/>
            <a:ahLst/>
            <a:rect l="l" t="t" r="r" b="b"/>
            <a:pathLst>
              <a:path w="1018" h="765">
                <a:moveTo>
                  <a:pt x="508" y="0"/>
                </a:moveTo>
                <a:lnTo>
                  <a:pt x="1017" y="763"/>
                </a:lnTo>
                <a:lnTo>
                  <a:pt x="0" y="764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11" name="CustomShape 16"/>
          <p:cNvSpPr/>
          <p:nvPr/>
        </p:nvSpPr>
        <p:spPr>
          <a:xfrm>
            <a:off x="3249000" y="2901240"/>
            <a:ext cx="1919520" cy="5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W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w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k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G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312" name="CustomShape 17"/>
          <p:cNvSpPr/>
          <p:nvPr/>
        </p:nvSpPr>
        <p:spPr>
          <a:xfrm>
            <a:off x="2560320" y="2601360"/>
            <a:ext cx="8868960" cy="8222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13" name="CustomShape 18"/>
          <p:cNvSpPr/>
          <p:nvPr/>
        </p:nvSpPr>
        <p:spPr>
          <a:xfrm>
            <a:off x="11521440" y="2875680"/>
            <a:ext cx="332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4" name="CustomShape 19"/>
          <p:cNvSpPr/>
          <p:nvPr/>
        </p:nvSpPr>
        <p:spPr>
          <a:xfrm>
            <a:off x="2743200" y="3736800"/>
            <a:ext cx="3199680" cy="639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15" name="CustomShape 20"/>
          <p:cNvSpPr/>
          <p:nvPr/>
        </p:nvSpPr>
        <p:spPr>
          <a:xfrm rot="10727400">
            <a:off x="5484240" y="3919680"/>
            <a:ext cx="365040" cy="273600"/>
          </a:xfrm>
          <a:custGeom>
            <a:avLst/>
            <a:gdLst/>
            <a:ahLst/>
            <a:rect l="l" t="t" r="r" b="b"/>
            <a:pathLst>
              <a:path w="1019" h="764">
                <a:moveTo>
                  <a:pt x="508" y="0"/>
                </a:moveTo>
                <a:lnTo>
                  <a:pt x="1018" y="763"/>
                </a:lnTo>
                <a:lnTo>
                  <a:pt x="0" y="763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16" name="CustomShape 21"/>
          <p:cNvSpPr/>
          <p:nvPr/>
        </p:nvSpPr>
        <p:spPr>
          <a:xfrm>
            <a:off x="3200400" y="3934800"/>
            <a:ext cx="164520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Le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ew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ar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G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at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e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317" name="CustomShape 22"/>
          <p:cNvSpPr/>
          <p:nvPr/>
        </p:nvSpPr>
        <p:spPr>
          <a:xfrm>
            <a:off x="2560320" y="3645360"/>
            <a:ext cx="8868960" cy="8222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18" name="CustomShape 23"/>
          <p:cNvSpPr/>
          <p:nvPr/>
        </p:nvSpPr>
        <p:spPr>
          <a:xfrm>
            <a:off x="8046720" y="3736800"/>
            <a:ext cx="3199680" cy="639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19" name="CustomShape 24"/>
          <p:cNvSpPr/>
          <p:nvPr/>
        </p:nvSpPr>
        <p:spPr>
          <a:xfrm rot="10727400">
            <a:off x="10787760" y="3919680"/>
            <a:ext cx="365040" cy="273600"/>
          </a:xfrm>
          <a:custGeom>
            <a:avLst/>
            <a:gdLst/>
            <a:ahLst/>
            <a:rect l="l" t="t" r="r" b="b"/>
            <a:pathLst>
              <a:path w="1018" h="765">
                <a:moveTo>
                  <a:pt x="508" y="0"/>
                </a:moveTo>
                <a:lnTo>
                  <a:pt x="1017" y="763"/>
                </a:lnTo>
                <a:lnTo>
                  <a:pt x="0" y="764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20" name="CustomShape 25"/>
          <p:cNvSpPr/>
          <p:nvPr/>
        </p:nvSpPr>
        <p:spPr>
          <a:xfrm>
            <a:off x="8577360" y="3907080"/>
            <a:ext cx="160380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w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G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e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321" name="CustomShape 26"/>
          <p:cNvSpPr/>
          <p:nvPr/>
        </p:nvSpPr>
        <p:spPr>
          <a:xfrm>
            <a:off x="11521440" y="3919680"/>
            <a:ext cx="332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22" name="CustomShape 27"/>
          <p:cNvSpPr/>
          <p:nvPr/>
        </p:nvSpPr>
        <p:spPr>
          <a:xfrm>
            <a:off x="2743200" y="4744800"/>
            <a:ext cx="3199680" cy="639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23" name="CustomShape 28"/>
          <p:cNvSpPr/>
          <p:nvPr/>
        </p:nvSpPr>
        <p:spPr>
          <a:xfrm rot="10727400">
            <a:off x="5484240" y="4927680"/>
            <a:ext cx="365040" cy="273600"/>
          </a:xfrm>
          <a:custGeom>
            <a:avLst/>
            <a:gdLst/>
            <a:ahLst/>
            <a:rect l="l" t="t" r="r" b="b"/>
            <a:pathLst>
              <a:path w="1018" h="765">
                <a:moveTo>
                  <a:pt x="508" y="0"/>
                </a:moveTo>
                <a:lnTo>
                  <a:pt x="1017" y="763"/>
                </a:lnTo>
                <a:lnTo>
                  <a:pt x="0" y="764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24" name="CustomShape 29"/>
          <p:cNvSpPr/>
          <p:nvPr/>
        </p:nvSpPr>
        <p:spPr>
          <a:xfrm>
            <a:off x="3200400" y="4912920"/>
            <a:ext cx="1645200" cy="5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Windward Mark Red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325" name="CustomShape 30"/>
          <p:cNvSpPr/>
          <p:nvPr/>
        </p:nvSpPr>
        <p:spPr>
          <a:xfrm>
            <a:off x="2560320" y="4653360"/>
            <a:ext cx="8868960" cy="8222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26" name="CustomShape 31"/>
          <p:cNvSpPr/>
          <p:nvPr/>
        </p:nvSpPr>
        <p:spPr>
          <a:xfrm>
            <a:off x="11521440" y="4927680"/>
            <a:ext cx="332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27" name="CustomShape 32"/>
          <p:cNvSpPr/>
          <p:nvPr/>
        </p:nvSpPr>
        <p:spPr>
          <a:xfrm>
            <a:off x="2743200" y="7768800"/>
            <a:ext cx="3199680" cy="639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28" name="CustomShape 33"/>
          <p:cNvSpPr/>
          <p:nvPr/>
        </p:nvSpPr>
        <p:spPr>
          <a:xfrm rot="10727400">
            <a:off x="5484240" y="7951680"/>
            <a:ext cx="365040" cy="273600"/>
          </a:xfrm>
          <a:custGeom>
            <a:avLst/>
            <a:gdLst/>
            <a:ahLst/>
            <a:rect l="l" t="t" r="r" b="b"/>
            <a:pathLst>
              <a:path w="1018" h="764">
                <a:moveTo>
                  <a:pt x="508" y="0"/>
                </a:moveTo>
                <a:lnTo>
                  <a:pt x="1017" y="763"/>
                </a:lnTo>
                <a:lnTo>
                  <a:pt x="0" y="763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29" name="CustomShape 34"/>
          <p:cNvSpPr/>
          <p:nvPr/>
        </p:nvSpPr>
        <p:spPr>
          <a:xfrm>
            <a:off x="3291840" y="7970760"/>
            <a:ext cx="118800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Start Boat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330" name="CustomShape 35"/>
          <p:cNvSpPr/>
          <p:nvPr/>
        </p:nvSpPr>
        <p:spPr>
          <a:xfrm>
            <a:off x="2560320" y="7677360"/>
            <a:ext cx="8868960" cy="8222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31" name="CustomShape 36"/>
          <p:cNvSpPr/>
          <p:nvPr/>
        </p:nvSpPr>
        <p:spPr>
          <a:xfrm>
            <a:off x="8046720" y="7768800"/>
            <a:ext cx="3199680" cy="639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32" name="CustomShape 37"/>
          <p:cNvSpPr/>
          <p:nvPr/>
        </p:nvSpPr>
        <p:spPr>
          <a:xfrm rot="10727400">
            <a:off x="10787760" y="7951680"/>
            <a:ext cx="365040" cy="273600"/>
          </a:xfrm>
          <a:custGeom>
            <a:avLst/>
            <a:gdLst/>
            <a:ahLst/>
            <a:rect l="l" t="t" r="r" b="b"/>
            <a:pathLst>
              <a:path w="1018" h="765">
                <a:moveTo>
                  <a:pt x="508" y="0"/>
                </a:moveTo>
                <a:lnTo>
                  <a:pt x="1017" y="763"/>
                </a:lnTo>
                <a:lnTo>
                  <a:pt x="0" y="764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33" name="CustomShape 38"/>
          <p:cNvSpPr/>
          <p:nvPr/>
        </p:nvSpPr>
        <p:spPr>
          <a:xfrm>
            <a:off x="8595360" y="7923600"/>
            <a:ext cx="109656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Start Pin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334" name="CustomShape 39"/>
          <p:cNvSpPr/>
          <p:nvPr/>
        </p:nvSpPr>
        <p:spPr>
          <a:xfrm>
            <a:off x="11521440" y="7951680"/>
            <a:ext cx="332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5" name="CustomShape 40"/>
          <p:cNvSpPr/>
          <p:nvPr/>
        </p:nvSpPr>
        <p:spPr>
          <a:xfrm>
            <a:off x="2790000" y="1740240"/>
            <a:ext cx="457920" cy="45792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36" name="CustomShape 41"/>
          <p:cNvSpPr/>
          <p:nvPr/>
        </p:nvSpPr>
        <p:spPr>
          <a:xfrm>
            <a:off x="2814840" y="1831680"/>
            <a:ext cx="43308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SB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337" name="CustomShape 42"/>
          <p:cNvSpPr/>
          <p:nvPr/>
        </p:nvSpPr>
        <p:spPr>
          <a:xfrm>
            <a:off x="8118360" y="1740600"/>
            <a:ext cx="457920" cy="45792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38" name="CustomShape 43"/>
          <p:cNvSpPr/>
          <p:nvPr/>
        </p:nvSpPr>
        <p:spPr>
          <a:xfrm>
            <a:off x="8143200" y="1832040"/>
            <a:ext cx="43308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SP</a:t>
            </a:r>
            <a:endParaRPr b="0" lang="en-US" sz="1500" spc="-1" strike="noStrike">
              <a:latin typeface="Arial"/>
            </a:endParaRPr>
          </a:p>
        </p:txBody>
      </p:sp>
      <p:grpSp>
        <p:nvGrpSpPr>
          <p:cNvPr id="1339" name="Group 44"/>
          <p:cNvGrpSpPr/>
          <p:nvPr/>
        </p:nvGrpSpPr>
        <p:grpSpPr>
          <a:xfrm>
            <a:off x="4876560" y="1664280"/>
            <a:ext cx="621720" cy="599040"/>
            <a:chOff x="4876560" y="1664280"/>
            <a:chExt cx="621720" cy="599040"/>
          </a:xfrm>
        </p:grpSpPr>
        <p:sp>
          <p:nvSpPr>
            <p:cNvPr id="1340" name="CustomShape 45"/>
            <p:cNvSpPr/>
            <p:nvPr/>
          </p:nvSpPr>
          <p:spPr>
            <a:xfrm rot="2250000">
              <a:off x="4976280" y="1991880"/>
              <a:ext cx="139320" cy="209880"/>
            </a:xfrm>
            <a:custGeom>
              <a:avLst/>
              <a:gdLst/>
              <a:ahLst/>
              <a:rect l="l" t="t" r="r" b="b"/>
              <a:pathLst>
                <a:path w="391" h="587">
                  <a:moveTo>
                    <a:pt x="194" y="0"/>
                  </a:moveTo>
                  <a:lnTo>
                    <a:pt x="390" y="586"/>
                  </a:lnTo>
                  <a:lnTo>
                    <a:pt x="0" y="586"/>
                  </a:lnTo>
                  <a:lnTo>
                    <a:pt x="194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1" name="CustomShape 46"/>
            <p:cNvSpPr/>
            <p:nvPr/>
          </p:nvSpPr>
          <p:spPr>
            <a:xfrm rot="13224600">
              <a:off x="5254560" y="1713240"/>
              <a:ext cx="139680" cy="209880"/>
            </a:xfrm>
            <a:custGeom>
              <a:avLst/>
              <a:gdLst/>
              <a:ahLst/>
              <a:rect l="l" t="t" r="r" b="b"/>
              <a:pathLst>
                <a:path w="393" h="587">
                  <a:moveTo>
                    <a:pt x="195" y="0"/>
                  </a:moveTo>
                  <a:lnTo>
                    <a:pt x="392" y="586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2" name="CustomShape 47"/>
            <p:cNvSpPr/>
            <p:nvPr/>
          </p:nvSpPr>
          <p:spPr>
            <a:xfrm rot="5153400">
              <a:off x="4916520" y="1845000"/>
              <a:ext cx="139680" cy="209880"/>
            </a:xfrm>
            <a:custGeom>
              <a:avLst/>
              <a:gdLst/>
              <a:ahLst/>
              <a:rect l="l" t="t" r="r" b="b"/>
              <a:pathLst>
                <a:path w="392" h="587">
                  <a:moveTo>
                    <a:pt x="192" y="0"/>
                  </a:moveTo>
                  <a:lnTo>
                    <a:pt x="391" y="586"/>
                  </a:lnTo>
                  <a:lnTo>
                    <a:pt x="0" y="586"/>
                  </a:lnTo>
                  <a:lnTo>
                    <a:pt x="192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3" name="CustomShape 48"/>
            <p:cNvSpPr/>
            <p:nvPr/>
          </p:nvSpPr>
          <p:spPr>
            <a:xfrm>
              <a:off x="5096160" y="2053800"/>
              <a:ext cx="139680" cy="20952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4" name="CustomShape 49"/>
            <p:cNvSpPr/>
            <p:nvPr/>
          </p:nvSpPr>
          <p:spPr>
            <a:xfrm rot="15977400">
              <a:off x="5319360" y="1846080"/>
              <a:ext cx="139320" cy="209520"/>
            </a:xfrm>
            <a:custGeom>
              <a:avLst/>
              <a:gdLst/>
              <a:ahLst/>
              <a:rect l="l" t="t" r="r" b="b"/>
              <a:pathLst>
                <a:path w="390" h="585">
                  <a:moveTo>
                    <a:pt x="195" y="0"/>
                  </a:moveTo>
                  <a:lnTo>
                    <a:pt x="389" y="584"/>
                  </a:lnTo>
                  <a:lnTo>
                    <a:pt x="0" y="584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5" name="CustomShape 50"/>
            <p:cNvSpPr/>
            <p:nvPr/>
          </p:nvSpPr>
          <p:spPr>
            <a:xfrm rot="10800000">
              <a:off x="5096880" y="1664280"/>
              <a:ext cx="139680" cy="20952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6" name="CustomShape 51"/>
            <p:cNvSpPr/>
            <p:nvPr/>
          </p:nvSpPr>
          <p:spPr>
            <a:xfrm rot="19077600">
              <a:off x="5253840" y="1994040"/>
              <a:ext cx="139320" cy="209520"/>
            </a:xfrm>
            <a:custGeom>
              <a:avLst/>
              <a:gdLst/>
              <a:ahLst/>
              <a:rect l="l" t="t" r="r" b="b"/>
              <a:pathLst>
                <a:path w="391" h="587">
                  <a:moveTo>
                    <a:pt x="195" y="0"/>
                  </a:moveTo>
                  <a:lnTo>
                    <a:pt x="390" y="585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7" name="CustomShape 52"/>
            <p:cNvSpPr/>
            <p:nvPr/>
          </p:nvSpPr>
          <p:spPr>
            <a:xfrm rot="8416200">
              <a:off x="4975200" y="1712880"/>
              <a:ext cx="139680" cy="20952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348" name="" descr=""/>
          <p:cNvPicPr/>
          <p:nvPr/>
        </p:nvPicPr>
        <p:blipFill>
          <a:blip r:embed="rId1"/>
          <a:stretch/>
        </p:blipFill>
        <p:spPr>
          <a:xfrm>
            <a:off x="4982760" y="1765800"/>
            <a:ext cx="408600" cy="389520"/>
          </a:xfrm>
          <a:prstGeom prst="rect">
            <a:avLst/>
          </a:prstGeom>
          <a:ln>
            <a:noFill/>
          </a:ln>
        </p:spPr>
      </p:pic>
      <p:pic>
        <p:nvPicPr>
          <p:cNvPr id="1349" name="" descr=""/>
          <p:cNvPicPr/>
          <p:nvPr/>
        </p:nvPicPr>
        <p:blipFill>
          <a:blip r:embed="rId2"/>
          <a:stretch/>
        </p:blipFill>
        <p:spPr>
          <a:xfrm>
            <a:off x="10249200" y="1831680"/>
            <a:ext cx="265680" cy="342000"/>
          </a:xfrm>
          <a:prstGeom prst="rect">
            <a:avLst/>
          </a:prstGeom>
          <a:ln>
            <a:noFill/>
          </a:ln>
        </p:spPr>
      </p:pic>
      <p:pic>
        <p:nvPicPr>
          <p:cNvPr id="1350" name="" descr=""/>
          <p:cNvPicPr/>
          <p:nvPr/>
        </p:nvPicPr>
        <p:blipFill>
          <a:blip r:embed="rId3"/>
          <a:stretch/>
        </p:blipFill>
        <p:spPr>
          <a:xfrm>
            <a:off x="5109480" y="4849200"/>
            <a:ext cx="284760" cy="398880"/>
          </a:xfrm>
          <a:prstGeom prst="rect">
            <a:avLst/>
          </a:prstGeom>
          <a:ln>
            <a:noFill/>
          </a:ln>
        </p:spPr>
      </p:pic>
      <p:sp>
        <p:nvSpPr>
          <p:cNvPr id="1351" name="CustomShape 53"/>
          <p:cNvSpPr/>
          <p:nvPr/>
        </p:nvSpPr>
        <p:spPr>
          <a:xfrm>
            <a:off x="2790360" y="2784600"/>
            <a:ext cx="457920" cy="45792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52" name="CustomShape 54"/>
          <p:cNvSpPr/>
          <p:nvPr/>
        </p:nvSpPr>
        <p:spPr>
          <a:xfrm>
            <a:off x="2887200" y="2876040"/>
            <a:ext cx="28656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500" spc="-1" strike="noStrike">
              <a:latin typeface="Arial"/>
            </a:endParaRPr>
          </a:p>
        </p:txBody>
      </p:sp>
      <p:grpSp>
        <p:nvGrpSpPr>
          <p:cNvPr id="1353" name="Group 55"/>
          <p:cNvGrpSpPr/>
          <p:nvPr/>
        </p:nvGrpSpPr>
        <p:grpSpPr>
          <a:xfrm>
            <a:off x="4903920" y="2732760"/>
            <a:ext cx="621720" cy="599040"/>
            <a:chOff x="4903920" y="2732760"/>
            <a:chExt cx="621720" cy="599040"/>
          </a:xfrm>
        </p:grpSpPr>
        <p:sp>
          <p:nvSpPr>
            <p:cNvPr id="1354" name="CustomShape 56"/>
            <p:cNvSpPr/>
            <p:nvPr/>
          </p:nvSpPr>
          <p:spPr>
            <a:xfrm rot="2250000">
              <a:off x="5003640" y="3060360"/>
              <a:ext cx="139320" cy="209880"/>
            </a:xfrm>
            <a:custGeom>
              <a:avLst/>
              <a:gdLst/>
              <a:ahLst/>
              <a:rect l="l" t="t" r="r" b="b"/>
              <a:pathLst>
                <a:path w="391" h="588">
                  <a:moveTo>
                    <a:pt x="195" y="0"/>
                  </a:moveTo>
                  <a:lnTo>
                    <a:pt x="390" y="587"/>
                  </a:lnTo>
                  <a:lnTo>
                    <a:pt x="0" y="587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5" name="CustomShape 57"/>
            <p:cNvSpPr/>
            <p:nvPr/>
          </p:nvSpPr>
          <p:spPr>
            <a:xfrm rot="13224600">
              <a:off x="5281920" y="2781720"/>
              <a:ext cx="139680" cy="209880"/>
            </a:xfrm>
            <a:custGeom>
              <a:avLst/>
              <a:gdLst/>
              <a:ahLst/>
              <a:rect l="l" t="t" r="r" b="b"/>
              <a:pathLst>
                <a:path w="392" h="587">
                  <a:moveTo>
                    <a:pt x="195" y="0"/>
                  </a:moveTo>
                  <a:lnTo>
                    <a:pt x="391" y="586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6" name="CustomShape 58"/>
            <p:cNvSpPr/>
            <p:nvPr/>
          </p:nvSpPr>
          <p:spPr>
            <a:xfrm rot="5153400">
              <a:off x="4943880" y="2913480"/>
              <a:ext cx="139680" cy="20988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2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2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7" name="CustomShape 59"/>
            <p:cNvSpPr/>
            <p:nvPr/>
          </p:nvSpPr>
          <p:spPr>
            <a:xfrm>
              <a:off x="5123520" y="3122280"/>
              <a:ext cx="139680" cy="20952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8" name="CustomShape 60"/>
            <p:cNvSpPr/>
            <p:nvPr/>
          </p:nvSpPr>
          <p:spPr>
            <a:xfrm rot="15977400">
              <a:off x="5346720" y="2914560"/>
              <a:ext cx="139320" cy="209520"/>
            </a:xfrm>
            <a:custGeom>
              <a:avLst/>
              <a:gdLst/>
              <a:ahLst/>
              <a:rect l="l" t="t" r="r" b="b"/>
              <a:pathLst>
                <a:path w="390" h="586">
                  <a:moveTo>
                    <a:pt x="195" y="0"/>
                  </a:moveTo>
                  <a:lnTo>
                    <a:pt x="389" y="585"/>
                  </a:lnTo>
                  <a:lnTo>
                    <a:pt x="0" y="584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9" name="CustomShape 61"/>
            <p:cNvSpPr/>
            <p:nvPr/>
          </p:nvSpPr>
          <p:spPr>
            <a:xfrm rot="10800000">
              <a:off x="5124240" y="2732760"/>
              <a:ext cx="139680" cy="20952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0" name="CustomShape 62"/>
            <p:cNvSpPr/>
            <p:nvPr/>
          </p:nvSpPr>
          <p:spPr>
            <a:xfrm rot="19077600">
              <a:off x="5281200" y="3062520"/>
              <a:ext cx="139320" cy="209520"/>
            </a:xfrm>
            <a:custGeom>
              <a:avLst/>
              <a:gdLst/>
              <a:ahLst/>
              <a:rect l="l" t="t" r="r" b="b"/>
              <a:pathLst>
                <a:path w="390" h="587">
                  <a:moveTo>
                    <a:pt x="195" y="0"/>
                  </a:moveTo>
                  <a:lnTo>
                    <a:pt x="389" y="586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1" name="CustomShape 63"/>
            <p:cNvSpPr/>
            <p:nvPr/>
          </p:nvSpPr>
          <p:spPr>
            <a:xfrm rot="8416200">
              <a:off x="5002560" y="2781360"/>
              <a:ext cx="139680" cy="209520"/>
            </a:xfrm>
            <a:custGeom>
              <a:avLst/>
              <a:gdLst/>
              <a:ahLst/>
              <a:rect l="l" t="t" r="r" b="b"/>
              <a:pathLst>
                <a:path w="393" h="587">
                  <a:moveTo>
                    <a:pt x="195" y="0"/>
                  </a:moveTo>
                  <a:lnTo>
                    <a:pt x="392" y="586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362" name="" descr=""/>
          <p:cNvPicPr/>
          <p:nvPr/>
        </p:nvPicPr>
        <p:blipFill>
          <a:blip r:embed="rId4"/>
          <a:stretch/>
        </p:blipFill>
        <p:spPr>
          <a:xfrm>
            <a:off x="5104800" y="2853360"/>
            <a:ext cx="265680" cy="370440"/>
          </a:xfrm>
          <a:prstGeom prst="rect">
            <a:avLst/>
          </a:prstGeom>
          <a:ln>
            <a:noFill/>
          </a:ln>
        </p:spPr>
      </p:pic>
      <p:pic>
        <p:nvPicPr>
          <p:cNvPr id="1363" name="" descr=""/>
          <p:cNvPicPr/>
          <p:nvPr/>
        </p:nvPicPr>
        <p:blipFill>
          <a:blip r:embed="rId5"/>
          <a:stretch/>
        </p:blipFill>
        <p:spPr>
          <a:xfrm>
            <a:off x="5120640" y="3857040"/>
            <a:ext cx="255960" cy="351360"/>
          </a:xfrm>
          <a:prstGeom prst="rect">
            <a:avLst/>
          </a:prstGeom>
          <a:ln>
            <a:noFill/>
          </a:ln>
        </p:spPr>
      </p:pic>
      <p:pic>
        <p:nvPicPr>
          <p:cNvPr id="1364" name="" descr=""/>
          <p:cNvPicPr/>
          <p:nvPr/>
        </p:nvPicPr>
        <p:blipFill>
          <a:blip r:embed="rId6"/>
          <a:stretch/>
        </p:blipFill>
        <p:spPr>
          <a:xfrm>
            <a:off x="10258920" y="3857040"/>
            <a:ext cx="255960" cy="351360"/>
          </a:xfrm>
          <a:prstGeom prst="rect">
            <a:avLst/>
          </a:prstGeom>
          <a:ln>
            <a:noFill/>
          </a:ln>
        </p:spPr>
      </p:pic>
      <p:pic>
        <p:nvPicPr>
          <p:cNvPr id="1365" name="" descr=""/>
          <p:cNvPicPr/>
          <p:nvPr/>
        </p:nvPicPr>
        <p:blipFill>
          <a:blip r:embed="rId7"/>
          <a:stretch/>
        </p:blipFill>
        <p:spPr>
          <a:xfrm>
            <a:off x="10350360" y="7907040"/>
            <a:ext cx="255960" cy="351360"/>
          </a:xfrm>
          <a:prstGeom prst="rect">
            <a:avLst/>
          </a:prstGeom>
          <a:ln>
            <a:noFill/>
          </a:ln>
        </p:spPr>
      </p:pic>
      <p:grpSp>
        <p:nvGrpSpPr>
          <p:cNvPr id="1366" name="Group 64"/>
          <p:cNvGrpSpPr/>
          <p:nvPr/>
        </p:nvGrpSpPr>
        <p:grpSpPr>
          <a:xfrm>
            <a:off x="4876920" y="7784280"/>
            <a:ext cx="621720" cy="599040"/>
            <a:chOff x="4876920" y="7784280"/>
            <a:chExt cx="621720" cy="599040"/>
          </a:xfrm>
        </p:grpSpPr>
        <p:sp>
          <p:nvSpPr>
            <p:cNvPr id="1367" name="CustomShape 65"/>
            <p:cNvSpPr/>
            <p:nvPr/>
          </p:nvSpPr>
          <p:spPr>
            <a:xfrm rot="2250000">
              <a:off x="4976640" y="8111880"/>
              <a:ext cx="139320" cy="209880"/>
            </a:xfrm>
            <a:custGeom>
              <a:avLst/>
              <a:gdLst/>
              <a:ahLst/>
              <a:rect l="l" t="t" r="r" b="b"/>
              <a:pathLst>
                <a:path w="391" h="587">
                  <a:moveTo>
                    <a:pt x="194" y="0"/>
                  </a:moveTo>
                  <a:lnTo>
                    <a:pt x="390" y="586"/>
                  </a:lnTo>
                  <a:lnTo>
                    <a:pt x="0" y="586"/>
                  </a:lnTo>
                  <a:lnTo>
                    <a:pt x="194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8" name="CustomShape 66"/>
            <p:cNvSpPr/>
            <p:nvPr/>
          </p:nvSpPr>
          <p:spPr>
            <a:xfrm rot="13224600">
              <a:off x="5254920" y="7833240"/>
              <a:ext cx="139680" cy="209880"/>
            </a:xfrm>
            <a:custGeom>
              <a:avLst/>
              <a:gdLst/>
              <a:ahLst/>
              <a:rect l="l" t="t" r="r" b="b"/>
              <a:pathLst>
                <a:path w="392" h="587">
                  <a:moveTo>
                    <a:pt x="195" y="0"/>
                  </a:moveTo>
                  <a:lnTo>
                    <a:pt x="391" y="586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9" name="CustomShape 67"/>
            <p:cNvSpPr/>
            <p:nvPr/>
          </p:nvSpPr>
          <p:spPr>
            <a:xfrm rot="5153400">
              <a:off x="4916880" y="7965000"/>
              <a:ext cx="139680" cy="209880"/>
            </a:xfrm>
            <a:custGeom>
              <a:avLst/>
              <a:gdLst/>
              <a:ahLst/>
              <a:rect l="l" t="t" r="r" b="b"/>
              <a:pathLst>
                <a:path w="392" h="587">
                  <a:moveTo>
                    <a:pt x="193" y="0"/>
                  </a:moveTo>
                  <a:lnTo>
                    <a:pt x="391" y="586"/>
                  </a:lnTo>
                  <a:lnTo>
                    <a:pt x="0" y="586"/>
                  </a:lnTo>
                  <a:lnTo>
                    <a:pt x="193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0" name="CustomShape 68"/>
            <p:cNvSpPr/>
            <p:nvPr/>
          </p:nvSpPr>
          <p:spPr>
            <a:xfrm>
              <a:off x="5096520" y="8173800"/>
              <a:ext cx="139680" cy="20952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1" name="CustomShape 69"/>
            <p:cNvSpPr/>
            <p:nvPr/>
          </p:nvSpPr>
          <p:spPr>
            <a:xfrm rot="15977400">
              <a:off x="5319720" y="7966080"/>
              <a:ext cx="139320" cy="209520"/>
            </a:xfrm>
            <a:custGeom>
              <a:avLst/>
              <a:gdLst/>
              <a:ahLst/>
              <a:rect l="l" t="t" r="r" b="b"/>
              <a:pathLst>
                <a:path w="390" h="586">
                  <a:moveTo>
                    <a:pt x="195" y="0"/>
                  </a:moveTo>
                  <a:lnTo>
                    <a:pt x="389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2" name="CustomShape 70"/>
            <p:cNvSpPr/>
            <p:nvPr/>
          </p:nvSpPr>
          <p:spPr>
            <a:xfrm rot="10800000">
              <a:off x="5097240" y="7784280"/>
              <a:ext cx="139680" cy="20952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3" name="CustomShape 71"/>
            <p:cNvSpPr/>
            <p:nvPr/>
          </p:nvSpPr>
          <p:spPr>
            <a:xfrm rot="19077600">
              <a:off x="5254200" y="8114040"/>
              <a:ext cx="139320" cy="209520"/>
            </a:xfrm>
            <a:custGeom>
              <a:avLst/>
              <a:gdLst/>
              <a:ahLst/>
              <a:rect l="l" t="t" r="r" b="b"/>
              <a:pathLst>
                <a:path w="390" h="587">
                  <a:moveTo>
                    <a:pt x="195" y="0"/>
                  </a:moveTo>
                  <a:lnTo>
                    <a:pt x="389" y="585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4" name="CustomShape 72"/>
            <p:cNvSpPr/>
            <p:nvPr/>
          </p:nvSpPr>
          <p:spPr>
            <a:xfrm rot="8416200">
              <a:off x="4975560" y="7832880"/>
              <a:ext cx="139680" cy="209520"/>
            </a:xfrm>
            <a:custGeom>
              <a:avLst/>
              <a:gdLst/>
              <a:ahLst/>
              <a:rect l="l" t="t" r="r" b="b"/>
              <a:pathLst>
                <a:path w="393" h="586">
                  <a:moveTo>
                    <a:pt x="195" y="0"/>
                  </a:moveTo>
                  <a:lnTo>
                    <a:pt x="392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375" name="" descr=""/>
          <p:cNvPicPr/>
          <p:nvPr/>
        </p:nvPicPr>
        <p:blipFill>
          <a:blip r:embed="rId8"/>
          <a:stretch/>
        </p:blipFill>
        <p:spPr>
          <a:xfrm>
            <a:off x="5029200" y="7882560"/>
            <a:ext cx="408600" cy="389520"/>
          </a:xfrm>
          <a:prstGeom prst="rect">
            <a:avLst/>
          </a:prstGeom>
          <a:ln>
            <a:noFill/>
          </a:ln>
        </p:spPr>
      </p:pic>
      <p:sp>
        <p:nvSpPr>
          <p:cNvPr id="1376" name="CustomShape 73"/>
          <p:cNvSpPr/>
          <p:nvPr/>
        </p:nvSpPr>
        <p:spPr>
          <a:xfrm>
            <a:off x="2790720" y="3828960"/>
            <a:ext cx="457920" cy="45792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77" name="CustomShape 74"/>
          <p:cNvSpPr/>
          <p:nvPr/>
        </p:nvSpPr>
        <p:spPr>
          <a:xfrm>
            <a:off x="2815560" y="3920400"/>
            <a:ext cx="39348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3p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378" name="CustomShape 75"/>
          <p:cNvSpPr/>
          <p:nvPr/>
        </p:nvSpPr>
        <p:spPr>
          <a:xfrm>
            <a:off x="8118720" y="3828960"/>
            <a:ext cx="457920" cy="45792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79" name="CustomShape 76"/>
          <p:cNvSpPr/>
          <p:nvPr/>
        </p:nvSpPr>
        <p:spPr>
          <a:xfrm>
            <a:off x="8179560" y="3920400"/>
            <a:ext cx="38268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3s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380" name="CustomShape 77"/>
          <p:cNvSpPr/>
          <p:nvPr/>
        </p:nvSpPr>
        <p:spPr>
          <a:xfrm>
            <a:off x="2790720" y="4800960"/>
            <a:ext cx="457920" cy="45792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81" name="CustomShape 78"/>
          <p:cNvSpPr/>
          <p:nvPr/>
        </p:nvSpPr>
        <p:spPr>
          <a:xfrm>
            <a:off x="2887560" y="4892400"/>
            <a:ext cx="28656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382" name="CustomShape 79"/>
          <p:cNvSpPr/>
          <p:nvPr/>
        </p:nvSpPr>
        <p:spPr>
          <a:xfrm>
            <a:off x="2833200" y="7832160"/>
            <a:ext cx="457920" cy="45792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83" name="CustomShape 80"/>
          <p:cNvSpPr/>
          <p:nvPr/>
        </p:nvSpPr>
        <p:spPr>
          <a:xfrm>
            <a:off x="2858040" y="7923600"/>
            <a:ext cx="43308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SB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384" name="CustomShape 81"/>
          <p:cNvSpPr/>
          <p:nvPr/>
        </p:nvSpPr>
        <p:spPr>
          <a:xfrm>
            <a:off x="8136720" y="7832160"/>
            <a:ext cx="457920" cy="45792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85" name="CustomShape 82"/>
          <p:cNvSpPr/>
          <p:nvPr/>
        </p:nvSpPr>
        <p:spPr>
          <a:xfrm>
            <a:off x="8161560" y="7923600"/>
            <a:ext cx="43308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SP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386" name="CustomShape 83"/>
          <p:cNvSpPr/>
          <p:nvPr/>
        </p:nvSpPr>
        <p:spPr>
          <a:xfrm>
            <a:off x="11521440" y="2380320"/>
            <a:ext cx="273600" cy="2736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87" name="CustomShape 84"/>
          <p:cNvSpPr/>
          <p:nvPr/>
        </p:nvSpPr>
        <p:spPr>
          <a:xfrm>
            <a:off x="11521800" y="3388680"/>
            <a:ext cx="273600" cy="2736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88" name="CustomShape 85"/>
          <p:cNvSpPr/>
          <p:nvPr/>
        </p:nvSpPr>
        <p:spPr>
          <a:xfrm>
            <a:off x="11521800" y="4468680"/>
            <a:ext cx="273600" cy="2736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89" name="CustomShape 86"/>
          <p:cNvSpPr/>
          <p:nvPr/>
        </p:nvSpPr>
        <p:spPr>
          <a:xfrm>
            <a:off x="11521800" y="5404680"/>
            <a:ext cx="273600" cy="2736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90" name="CustomShape 87"/>
          <p:cNvSpPr/>
          <p:nvPr/>
        </p:nvSpPr>
        <p:spPr>
          <a:xfrm>
            <a:off x="11521800" y="1336680"/>
            <a:ext cx="273600" cy="2736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91" name="CustomShape 88"/>
          <p:cNvSpPr/>
          <p:nvPr/>
        </p:nvSpPr>
        <p:spPr>
          <a:xfrm>
            <a:off x="11521800" y="8428680"/>
            <a:ext cx="273600" cy="2736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1392" name="Group 89"/>
          <p:cNvGrpSpPr/>
          <p:nvPr/>
        </p:nvGrpSpPr>
        <p:grpSpPr>
          <a:xfrm>
            <a:off x="91440" y="2561040"/>
            <a:ext cx="621720" cy="599040"/>
            <a:chOff x="91440" y="2561040"/>
            <a:chExt cx="621720" cy="599040"/>
          </a:xfrm>
        </p:grpSpPr>
        <p:sp>
          <p:nvSpPr>
            <p:cNvPr id="1393" name="CustomShape 90"/>
            <p:cNvSpPr/>
            <p:nvPr/>
          </p:nvSpPr>
          <p:spPr>
            <a:xfrm rot="2250000">
              <a:off x="191160" y="2888640"/>
              <a:ext cx="139320" cy="209880"/>
            </a:xfrm>
            <a:custGeom>
              <a:avLst/>
              <a:gdLst/>
              <a:ahLst/>
              <a:rect l="l" t="t" r="r" b="b"/>
              <a:pathLst>
                <a:path w="391" h="587">
                  <a:moveTo>
                    <a:pt x="195" y="0"/>
                  </a:moveTo>
                  <a:lnTo>
                    <a:pt x="390" y="586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4" name="CustomShape 91"/>
            <p:cNvSpPr/>
            <p:nvPr/>
          </p:nvSpPr>
          <p:spPr>
            <a:xfrm rot="13224600">
              <a:off x="469440" y="2610000"/>
              <a:ext cx="139680" cy="209880"/>
            </a:xfrm>
            <a:custGeom>
              <a:avLst/>
              <a:gdLst/>
              <a:ahLst/>
              <a:rect l="l" t="t" r="r" b="b"/>
              <a:pathLst>
                <a:path w="392" h="587">
                  <a:moveTo>
                    <a:pt x="195" y="0"/>
                  </a:moveTo>
                  <a:lnTo>
                    <a:pt x="391" y="586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5" name="CustomShape 92"/>
            <p:cNvSpPr/>
            <p:nvPr/>
          </p:nvSpPr>
          <p:spPr>
            <a:xfrm rot="5153400">
              <a:off x="131400" y="2741760"/>
              <a:ext cx="139680" cy="209880"/>
            </a:xfrm>
            <a:custGeom>
              <a:avLst/>
              <a:gdLst/>
              <a:ahLst/>
              <a:rect l="l" t="t" r="r" b="b"/>
              <a:pathLst>
                <a:path w="392" h="587">
                  <a:moveTo>
                    <a:pt x="193" y="0"/>
                  </a:moveTo>
                  <a:lnTo>
                    <a:pt x="391" y="586"/>
                  </a:lnTo>
                  <a:lnTo>
                    <a:pt x="0" y="586"/>
                  </a:lnTo>
                  <a:lnTo>
                    <a:pt x="193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6" name="CustomShape 93"/>
            <p:cNvSpPr/>
            <p:nvPr/>
          </p:nvSpPr>
          <p:spPr>
            <a:xfrm>
              <a:off x="311040" y="2950560"/>
              <a:ext cx="139680" cy="20952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7" name="CustomShape 94"/>
            <p:cNvSpPr/>
            <p:nvPr/>
          </p:nvSpPr>
          <p:spPr>
            <a:xfrm rot="15977400">
              <a:off x="534240" y="2742840"/>
              <a:ext cx="139320" cy="209520"/>
            </a:xfrm>
            <a:custGeom>
              <a:avLst/>
              <a:gdLst/>
              <a:ahLst/>
              <a:rect l="l" t="t" r="r" b="b"/>
              <a:pathLst>
                <a:path w="390" h="586">
                  <a:moveTo>
                    <a:pt x="195" y="0"/>
                  </a:moveTo>
                  <a:lnTo>
                    <a:pt x="389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8" name="CustomShape 95"/>
            <p:cNvSpPr/>
            <p:nvPr/>
          </p:nvSpPr>
          <p:spPr>
            <a:xfrm rot="10800000">
              <a:off x="311760" y="2561040"/>
              <a:ext cx="139680" cy="20952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9" name="CustomShape 96"/>
            <p:cNvSpPr/>
            <p:nvPr/>
          </p:nvSpPr>
          <p:spPr>
            <a:xfrm rot="19077600">
              <a:off x="468720" y="2890800"/>
              <a:ext cx="139320" cy="209520"/>
            </a:xfrm>
            <a:custGeom>
              <a:avLst/>
              <a:gdLst/>
              <a:ahLst/>
              <a:rect l="l" t="t" r="r" b="b"/>
              <a:pathLst>
                <a:path w="390" h="587">
                  <a:moveTo>
                    <a:pt x="195" y="0"/>
                  </a:moveTo>
                  <a:lnTo>
                    <a:pt x="389" y="585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0" name="CustomShape 97"/>
            <p:cNvSpPr/>
            <p:nvPr/>
          </p:nvSpPr>
          <p:spPr>
            <a:xfrm rot="8416200">
              <a:off x="190080" y="2609640"/>
              <a:ext cx="139680" cy="209520"/>
            </a:xfrm>
            <a:custGeom>
              <a:avLst/>
              <a:gdLst/>
              <a:ahLst/>
              <a:rect l="l" t="t" r="r" b="b"/>
              <a:pathLst>
                <a:path w="392" h="587">
                  <a:moveTo>
                    <a:pt x="195" y="0"/>
                  </a:moveTo>
                  <a:lnTo>
                    <a:pt x="391" y="586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01" name="CustomShape 98"/>
          <p:cNvSpPr/>
          <p:nvPr/>
        </p:nvSpPr>
        <p:spPr>
          <a:xfrm>
            <a:off x="181440" y="3381840"/>
            <a:ext cx="457920" cy="45792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02" name="CustomShape 99"/>
          <p:cNvSpPr/>
          <p:nvPr/>
        </p:nvSpPr>
        <p:spPr>
          <a:xfrm>
            <a:off x="731520" y="2468880"/>
            <a:ext cx="155376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Mark will be created in the regatta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03" name="CustomShape 100"/>
          <p:cNvSpPr/>
          <p:nvPr/>
        </p:nvSpPr>
        <p:spPr>
          <a:xfrm>
            <a:off x="731520" y="3474720"/>
            <a:ext cx="121932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Mark Role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04" name="CustomShape 101"/>
          <p:cNvSpPr/>
          <p:nvPr/>
        </p:nvSpPr>
        <p:spPr>
          <a:xfrm>
            <a:off x="731520" y="4023360"/>
            <a:ext cx="146232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 existing regatta mark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05" name="CustomShape 102"/>
          <p:cNvSpPr/>
          <p:nvPr/>
        </p:nvSpPr>
        <p:spPr>
          <a:xfrm>
            <a:off x="274320" y="5688720"/>
            <a:ext cx="332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06" name="CustomShape 103"/>
          <p:cNvSpPr/>
          <p:nvPr/>
        </p:nvSpPr>
        <p:spPr>
          <a:xfrm>
            <a:off x="274320" y="5029200"/>
            <a:ext cx="273600" cy="2736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07" name="CustomShape 104"/>
          <p:cNvSpPr/>
          <p:nvPr/>
        </p:nvSpPr>
        <p:spPr>
          <a:xfrm>
            <a:off x="769320" y="4893840"/>
            <a:ext cx="116604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Insert waypoint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08" name="CustomShape 105"/>
          <p:cNvSpPr/>
          <p:nvPr/>
        </p:nvSpPr>
        <p:spPr>
          <a:xfrm>
            <a:off x="731520" y="5577840"/>
            <a:ext cx="127944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Remove waypoint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409" name="" descr=""/>
          <p:cNvPicPr/>
          <p:nvPr/>
        </p:nvPicPr>
        <p:blipFill>
          <a:blip r:embed="rId9"/>
          <a:stretch/>
        </p:blipFill>
        <p:spPr>
          <a:xfrm>
            <a:off x="182880" y="2651760"/>
            <a:ext cx="408600" cy="389520"/>
          </a:xfrm>
          <a:prstGeom prst="rect">
            <a:avLst/>
          </a:prstGeom>
          <a:ln>
            <a:noFill/>
          </a:ln>
        </p:spPr>
      </p:pic>
      <p:pic>
        <p:nvPicPr>
          <p:cNvPr id="1410" name="" descr=""/>
          <p:cNvPicPr/>
          <p:nvPr/>
        </p:nvPicPr>
        <p:blipFill>
          <a:blip r:embed="rId10"/>
          <a:stretch/>
        </p:blipFill>
        <p:spPr>
          <a:xfrm>
            <a:off x="274320" y="4114800"/>
            <a:ext cx="284760" cy="398880"/>
          </a:xfrm>
          <a:prstGeom prst="rect">
            <a:avLst/>
          </a:prstGeom>
          <a:ln>
            <a:noFill/>
          </a:ln>
        </p:spPr>
      </p:pic>
      <p:sp>
        <p:nvSpPr>
          <p:cNvPr id="1411" name="CustomShape 106"/>
          <p:cNvSpPr/>
          <p:nvPr/>
        </p:nvSpPr>
        <p:spPr>
          <a:xfrm>
            <a:off x="6565680" y="440640"/>
            <a:ext cx="186696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Number of Laps: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2" name="CustomShape 107"/>
          <p:cNvSpPr/>
          <p:nvPr/>
        </p:nvSpPr>
        <p:spPr>
          <a:xfrm>
            <a:off x="8595360" y="349200"/>
            <a:ext cx="639360" cy="5479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1413" name="Group 108"/>
          <p:cNvGrpSpPr/>
          <p:nvPr/>
        </p:nvGrpSpPr>
        <p:grpSpPr>
          <a:xfrm>
            <a:off x="2377440" y="3566160"/>
            <a:ext cx="497160" cy="4023360"/>
            <a:chOff x="2377440" y="3566160"/>
            <a:chExt cx="497160" cy="4023360"/>
          </a:xfrm>
        </p:grpSpPr>
        <p:sp>
          <p:nvSpPr>
            <p:cNvPr id="1414" name="Line 109"/>
            <p:cNvSpPr/>
            <p:nvPr/>
          </p:nvSpPr>
          <p:spPr>
            <a:xfrm flipH="1">
              <a:off x="2377440" y="3566160"/>
              <a:ext cx="497160" cy="0"/>
            </a:xfrm>
            <a:prstGeom prst="line">
              <a:avLst/>
            </a:prstGeom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5" name="Line 110"/>
            <p:cNvSpPr/>
            <p:nvPr/>
          </p:nvSpPr>
          <p:spPr>
            <a:xfrm flipV="1">
              <a:off x="2377440" y="3566160"/>
              <a:ext cx="0" cy="4023360"/>
            </a:xfrm>
            <a:prstGeom prst="line">
              <a:avLst/>
            </a:prstGeom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6" name="Line 111"/>
            <p:cNvSpPr/>
            <p:nvPr/>
          </p:nvSpPr>
          <p:spPr>
            <a:xfrm flipH="1">
              <a:off x="2377440" y="7589520"/>
              <a:ext cx="497160" cy="0"/>
            </a:xfrm>
            <a:prstGeom prst="line">
              <a:avLst/>
            </a:prstGeom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17" name="CustomShape 112"/>
          <p:cNvSpPr/>
          <p:nvPr/>
        </p:nvSpPr>
        <p:spPr>
          <a:xfrm rot="5400000">
            <a:off x="1965240" y="5240160"/>
            <a:ext cx="750960" cy="6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8" name="CustomShape 113"/>
          <p:cNvSpPr/>
          <p:nvPr/>
        </p:nvSpPr>
        <p:spPr>
          <a:xfrm>
            <a:off x="9509760" y="127440"/>
            <a:ext cx="2468160" cy="88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Arial"/>
                <a:ea typeface="DejaVu Sans"/>
              </a:rPr>
              <a:t>Increasing the number of laps from 2 to 3 duplicates the repeatable part and uses the mark configurations of the last repetition so far for the new repetition.</a:t>
            </a:r>
            <a:endParaRPr b="0" lang="en-US" sz="700" spc="-1" strike="noStrike">
              <a:latin typeface="Arial"/>
            </a:endParaRPr>
          </a:p>
        </p:txBody>
      </p:sp>
      <p:grpSp>
        <p:nvGrpSpPr>
          <p:cNvPr id="1419" name="Group 114"/>
          <p:cNvGrpSpPr/>
          <p:nvPr/>
        </p:nvGrpSpPr>
        <p:grpSpPr>
          <a:xfrm>
            <a:off x="6583680" y="3931920"/>
            <a:ext cx="914400" cy="273960"/>
            <a:chOff x="6583680" y="3931920"/>
            <a:chExt cx="914400" cy="273960"/>
          </a:xfrm>
        </p:grpSpPr>
        <p:sp>
          <p:nvSpPr>
            <p:cNvPr id="1420" name="CustomShape 115"/>
            <p:cNvSpPr/>
            <p:nvPr/>
          </p:nvSpPr>
          <p:spPr>
            <a:xfrm>
              <a:off x="6583680" y="3931920"/>
              <a:ext cx="914040" cy="27396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1" name="CustomShape 116"/>
            <p:cNvSpPr/>
            <p:nvPr/>
          </p:nvSpPr>
          <p:spPr>
            <a:xfrm rot="10727400">
              <a:off x="7316280" y="4025520"/>
              <a:ext cx="180360" cy="135000"/>
            </a:xfrm>
            <a:custGeom>
              <a:avLst/>
              <a:gdLst/>
              <a:ahLst/>
              <a:rect l="l" t="t" r="r" b="b"/>
              <a:pathLst>
                <a:path w="1019" h="764">
                  <a:moveTo>
                    <a:pt x="508" y="0"/>
                  </a:moveTo>
                  <a:lnTo>
                    <a:pt x="1018" y="763"/>
                  </a:lnTo>
                  <a:lnTo>
                    <a:pt x="0" y="763"/>
                  </a:lnTo>
                  <a:lnTo>
                    <a:pt x="508" y="0"/>
                  </a:lnTo>
                </a:path>
              </a:pathLst>
            </a:custGeom>
            <a:solidFill>
              <a:srgbClr val="ff860d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2" name="CustomShape 117"/>
            <p:cNvSpPr/>
            <p:nvPr/>
          </p:nvSpPr>
          <p:spPr>
            <a:xfrm>
              <a:off x="6675120" y="3960360"/>
              <a:ext cx="485280" cy="245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100" spc="-1" strike="noStrike">
                  <a:latin typeface="Arial"/>
                </a:rPr>
                <a:t>Gate</a:t>
              </a:r>
              <a:endParaRPr b="0" lang="en-US" sz="1100" spc="-1" strike="noStrike">
                <a:latin typeface="Arial"/>
              </a:endParaRPr>
            </a:p>
          </p:txBody>
        </p:sp>
      </p:grpSp>
      <p:grpSp>
        <p:nvGrpSpPr>
          <p:cNvPr id="1423" name="Group 118"/>
          <p:cNvGrpSpPr/>
          <p:nvPr/>
        </p:nvGrpSpPr>
        <p:grpSpPr>
          <a:xfrm>
            <a:off x="6583680" y="4903920"/>
            <a:ext cx="914400" cy="273960"/>
            <a:chOff x="6583680" y="4903920"/>
            <a:chExt cx="914400" cy="273960"/>
          </a:xfrm>
        </p:grpSpPr>
        <p:sp>
          <p:nvSpPr>
            <p:cNvPr id="1424" name="CustomShape 119"/>
            <p:cNvSpPr/>
            <p:nvPr/>
          </p:nvSpPr>
          <p:spPr>
            <a:xfrm>
              <a:off x="6583680" y="4903920"/>
              <a:ext cx="914040" cy="27396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5" name="CustomShape 120"/>
            <p:cNvSpPr/>
            <p:nvPr/>
          </p:nvSpPr>
          <p:spPr>
            <a:xfrm rot="10727400">
              <a:off x="7316280" y="4997520"/>
              <a:ext cx="180360" cy="135000"/>
            </a:xfrm>
            <a:custGeom>
              <a:avLst/>
              <a:gdLst/>
              <a:ahLst/>
              <a:rect l="l" t="t" r="r" b="b"/>
              <a:pathLst>
                <a:path w="1019" h="764">
                  <a:moveTo>
                    <a:pt x="508" y="0"/>
                  </a:moveTo>
                  <a:lnTo>
                    <a:pt x="1018" y="763"/>
                  </a:lnTo>
                  <a:lnTo>
                    <a:pt x="0" y="763"/>
                  </a:lnTo>
                  <a:lnTo>
                    <a:pt x="508" y="0"/>
                  </a:lnTo>
                </a:path>
              </a:pathLst>
            </a:custGeom>
            <a:solidFill>
              <a:srgbClr val="ff860d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6" name="CustomShape 121"/>
            <p:cNvSpPr/>
            <p:nvPr/>
          </p:nvSpPr>
          <p:spPr>
            <a:xfrm>
              <a:off x="6675120" y="4932360"/>
              <a:ext cx="437760" cy="245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100" spc="-1" strike="noStrike">
                  <a:latin typeface="Arial"/>
                </a:rPr>
                <a:t>Port</a:t>
              </a:r>
              <a:endParaRPr b="0" lang="en-US" sz="1100" spc="-1" strike="noStrike">
                <a:latin typeface="Arial"/>
              </a:endParaRPr>
            </a:p>
          </p:txBody>
        </p:sp>
      </p:grpSp>
      <p:grpSp>
        <p:nvGrpSpPr>
          <p:cNvPr id="1427" name="Group 122"/>
          <p:cNvGrpSpPr/>
          <p:nvPr/>
        </p:nvGrpSpPr>
        <p:grpSpPr>
          <a:xfrm>
            <a:off x="6583680" y="7927920"/>
            <a:ext cx="914400" cy="273960"/>
            <a:chOff x="6583680" y="7927920"/>
            <a:chExt cx="914400" cy="273960"/>
          </a:xfrm>
        </p:grpSpPr>
        <p:sp>
          <p:nvSpPr>
            <p:cNvPr id="1428" name="CustomShape 123"/>
            <p:cNvSpPr/>
            <p:nvPr/>
          </p:nvSpPr>
          <p:spPr>
            <a:xfrm>
              <a:off x="6583680" y="7927920"/>
              <a:ext cx="914040" cy="27396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9" name="CustomShape 124"/>
            <p:cNvSpPr/>
            <p:nvPr/>
          </p:nvSpPr>
          <p:spPr>
            <a:xfrm rot="10727400">
              <a:off x="7316280" y="8021520"/>
              <a:ext cx="180360" cy="135000"/>
            </a:xfrm>
            <a:custGeom>
              <a:avLst/>
              <a:gdLst/>
              <a:ahLst/>
              <a:rect l="l" t="t" r="r" b="b"/>
              <a:pathLst>
                <a:path w="1019" h="764">
                  <a:moveTo>
                    <a:pt x="508" y="0"/>
                  </a:moveTo>
                  <a:lnTo>
                    <a:pt x="1018" y="763"/>
                  </a:lnTo>
                  <a:lnTo>
                    <a:pt x="0" y="763"/>
                  </a:lnTo>
                  <a:lnTo>
                    <a:pt x="508" y="0"/>
                  </a:lnTo>
                </a:path>
              </a:pathLst>
            </a:custGeom>
            <a:solidFill>
              <a:srgbClr val="ff860d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0" name="CustomShape 125"/>
            <p:cNvSpPr/>
            <p:nvPr/>
          </p:nvSpPr>
          <p:spPr>
            <a:xfrm>
              <a:off x="6675120" y="7956360"/>
              <a:ext cx="443880" cy="245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100" spc="-1" strike="noStrike">
                  <a:latin typeface="Arial"/>
                </a:rPr>
                <a:t>Line</a:t>
              </a:r>
              <a:endParaRPr b="0" lang="en-US" sz="1100" spc="-1" strike="noStrike">
                <a:latin typeface="Arial"/>
              </a:endParaRPr>
            </a:p>
          </p:txBody>
        </p:sp>
      </p:grpSp>
      <p:grpSp>
        <p:nvGrpSpPr>
          <p:cNvPr id="1431" name="Group 126"/>
          <p:cNvGrpSpPr/>
          <p:nvPr/>
        </p:nvGrpSpPr>
        <p:grpSpPr>
          <a:xfrm>
            <a:off x="6583680" y="1843920"/>
            <a:ext cx="914400" cy="273960"/>
            <a:chOff x="6583680" y="1843920"/>
            <a:chExt cx="914400" cy="273960"/>
          </a:xfrm>
        </p:grpSpPr>
        <p:sp>
          <p:nvSpPr>
            <p:cNvPr id="1432" name="CustomShape 127"/>
            <p:cNvSpPr/>
            <p:nvPr/>
          </p:nvSpPr>
          <p:spPr>
            <a:xfrm>
              <a:off x="6583680" y="1843920"/>
              <a:ext cx="914040" cy="27396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3" name="CustomShape 128"/>
            <p:cNvSpPr/>
            <p:nvPr/>
          </p:nvSpPr>
          <p:spPr>
            <a:xfrm rot="10727400">
              <a:off x="7316280" y="1937520"/>
              <a:ext cx="180360" cy="135000"/>
            </a:xfrm>
            <a:custGeom>
              <a:avLst/>
              <a:gdLst/>
              <a:ahLst/>
              <a:rect l="l" t="t" r="r" b="b"/>
              <a:pathLst>
                <a:path w="1019" h="764">
                  <a:moveTo>
                    <a:pt x="508" y="0"/>
                  </a:moveTo>
                  <a:lnTo>
                    <a:pt x="1018" y="763"/>
                  </a:lnTo>
                  <a:lnTo>
                    <a:pt x="0" y="763"/>
                  </a:lnTo>
                  <a:lnTo>
                    <a:pt x="508" y="0"/>
                  </a:lnTo>
                </a:path>
              </a:pathLst>
            </a:custGeom>
            <a:solidFill>
              <a:srgbClr val="ff860d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4" name="CustomShape 129"/>
            <p:cNvSpPr/>
            <p:nvPr/>
          </p:nvSpPr>
          <p:spPr>
            <a:xfrm>
              <a:off x="6675120" y="1872360"/>
              <a:ext cx="443880" cy="245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100" spc="-1" strike="noStrike">
                  <a:latin typeface="Arial"/>
                </a:rPr>
                <a:t>Line</a:t>
              </a:r>
              <a:endParaRPr b="0" lang="en-US" sz="1100" spc="-1" strike="noStrike">
                <a:latin typeface="Arial"/>
              </a:endParaRPr>
            </a:p>
          </p:txBody>
        </p:sp>
      </p:grpSp>
      <p:sp>
        <p:nvSpPr>
          <p:cNvPr id="1435" name="CustomShape 130"/>
          <p:cNvSpPr/>
          <p:nvPr/>
        </p:nvSpPr>
        <p:spPr>
          <a:xfrm>
            <a:off x="6583680" y="2887920"/>
            <a:ext cx="914040" cy="2739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36" name="CustomShape 131"/>
          <p:cNvSpPr/>
          <p:nvPr/>
        </p:nvSpPr>
        <p:spPr>
          <a:xfrm rot="10727400">
            <a:off x="7316280" y="2981520"/>
            <a:ext cx="180360" cy="135000"/>
          </a:xfrm>
          <a:custGeom>
            <a:avLst/>
            <a:gdLst/>
            <a:ahLst/>
            <a:rect l="l" t="t" r="r" b="b"/>
            <a:pathLst>
              <a:path w="1019" h="764">
                <a:moveTo>
                  <a:pt x="508" y="0"/>
                </a:moveTo>
                <a:lnTo>
                  <a:pt x="1018" y="763"/>
                </a:lnTo>
                <a:lnTo>
                  <a:pt x="0" y="763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37" name="CustomShape 132"/>
          <p:cNvSpPr/>
          <p:nvPr/>
        </p:nvSpPr>
        <p:spPr>
          <a:xfrm>
            <a:off x="6675120" y="2916360"/>
            <a:ext cx="437760" cy="24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Port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438" name="CustomShape 133"/>
          <p:cNvSpPr/>
          <p:nvPr/>
        </p:nvSpPr>
        <p:spPr>
          <a:xfrm>
            <a:off x="6143040" y="1920240"/>
            <a:ext cx="182520" cy="1825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39" name="CustomShape 134"/>
          <p:cNvSpPr/>
          <p:nvPr/>
        </p:nvSpPr>
        <p:spPr>
          <a:xfrm>
            <a:off x="7691040" y="1920240"/>
            <a:ext cx="182520" cy="1825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40" name="CustomShape 135"/>
          <p:cNvSpPr/>
          <p:nvPr/>
        </p:nvSpPr>
        <p:spPr>
          <a:xfrm>
            <a:off x="6143040" y="2928240"/>
            <a:ext cx="182520" cy="18252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41" name="CustomShape 136"/>
          <p:cNvSpPr/>
          <p:nvPr/>
        </p:nvSpPr>
        <p:spPr>
          <a:xfrm>
            <a:off x="6143040" y="3936240"/>
            <a:ext cx="182520" cy="1825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42" name="CustomShape 137"/>
          <p:cNvSpPr/>
          <p:nvPr/>
        </p:nvSpPr>
        <p:spPr>
          <a:xfrm>
            <a:off x="6143040" y="4980240"/>
            <a:ext cx="182520" cy="1825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43" name="CustomShape 138"/>
          <p:cNvSpPr/>
          <p:nvPr/>
        </p:nvSpPr>
        <p:spPr>
          <a:xfrm>
            <a:off x="6143040" y="7968240"/>
            <a:ext cx="182520" cy="1825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44" name="CustomShape 139"/>
          <p:cNvSpPr/>
          <p:nvPr/>
        </p:nvSpPr>
        <p:spPr>
          <a:xfrm>
            <a:off x="7691040" y="3936240"/>
            <a:ext cx="182520" cy="1825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45" name="CustomShape 140"/>
          <p:cNvSpPr/>
          <p:nvPr/>
        </p:nvSpPr>
        <p:spPr>
          <a:xfrm>
            <a:off x="7691040" y="7968240"/>
            <a:ext cx="182520" cy="1825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46" name="CustomShape 141"/>
          <p:cNvSpPr/>
          <p:nvPr/>
        </p:nvSpPr>
        <p:spPr>
          <a:xfrm>
            <a:off x="5891040" y="1277280"/>
            <a:ext cx="7261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Store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47" name="CustomShape 142"/>
          <p:cNvSpPr/>
          <p:nvPr/>
        </p:nvSpPr>
        <p:spPr>
          <a:xfrm>
            <a:off x="7439040" y="1277280"/>
            <a:ext cx="7261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Store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48" name="CustomShape 143"/>
          <p:cNvSpPr/>
          <p:nvPr/>
        </p:nvSpPr>
        <p:spPr>
          <a:xfrm>
            <a:off x="2743200" y="5717160"/>
            <a:ext cx="3199680" cy="639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49" name="CustomShape 144"/>
          <p:cNvSpPr/>
          <p:nvPr/>
        </p:nvSpPr>
        <p:spPr>
          <a:xfrm rot="10727400">
            <a:off x="5484240" y="5900040"/>
            <a:ext cx="365040" cy="273600"/>
          </a:xfrm>
          <a:custGeom>
            <a:avLst/>
            <a:gdLst/>
            <a:ahLst/>
            <a:rect l="l" t="t" r="r" b="b"/>
            <a:pathLst>
              <a:path w="1019" h="764">
                <a:moveTo>
                  <a:pt x="508" y="0"/>
                </a:moveTo>
                <a:lnTo>
                  <a:pt x="1018" y="763"/>
                </a:lnTo>
                <a:lnTo>
                  <a:pt x="0" y="763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50" name="CustomShape 145"/>
          <p:cNvSpPr/>
          <p:nvPr/>
        </p:nvSpPr>
        <p:spPr>
          <a:xfrm>
            <a:off x="3200400" y="5915160"/>
            <a:ext cx="164520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Leeward Gate P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451" name="CustomShape 146"/>
          <p:cNvSpPr/>
          <p:nvPr/>
        </p:nvSpPr>
        <p:spPr>
          <a:xfrm>
            <a:off x="2560320" y="5625720"/>
            <a:ext cx="8868960" cy="8222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52" name="CustomShape 147"/>
          <p:cNvSpPr/>
          <p:nvPr/>
        </p:nvSpPr>
        <p:spPr>
          <a:xfrm>
            <a:off x="8046720" y="5717160"/>
            <a:ext cx="3199680" cy="639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53" name="CustomShape 148"/>
          <p:cNvSpPr/>
          <p:nvPr/>
        </p:nvSpPr>
        <p:spPr>
          <a:xfrm rot="10727400">
            <a:off x="10787760" y="5900040"/>
            <a:ext cx="365040" cy="273600"/>
          </a:xfrm>
          <a:custGeom>
            <a:avLst/>
            <a:gdLst/>
            <a:ahLst/>
            <a:rect l="l" t="t" r="r" b="b"/>
            <a:pathLst>
              <a:path w="1018" h="765">
                <a:moveTo>
                  <a:pt x="508" y="0"/>
                </a:moveTo>
                <a:lnTo>
                  <a:pt x="1017" y="763"/>
                </a:lnTo>
                <a:lnTo>
                  <a:pt x="0" y="764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54" name="CustomShape 149"/>
          <p:cNvSpPr/>
          <p:nvPr/>
        </p:nvSpPr>
        <p:spPr>
          <a:xfrm>
            <a:off x="8577360" y="5887440"/>
            <a:ext cx="160380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Leeward Gate S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455" name="CustomShape 150"/>
          <p:cNvSpPr/>
          <p:nvPr/>
        </p:nvSpPr>
        <p:spPr>
          <a:xfrm>
            <a:off x="11521440" y="5900040"/>
            <a:ext cx="332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56" name="CustomShape 151"/>
          <p:cNvSpPr/>
          <p:nvPr/>
        </p:nvSpPr>
        <p:spPr>
          <a:xfrm>
            <a:off x="2743200" y="6725160"/>
            <a:ext cx="3199680" cy="639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57" name="CustomShape 152"/>
          <p:cNvSpPr/>
          <p:nvPr/>
        </p:nvSpPr>
        <p:spPr>
          <a:xfrm rot="10727400">
            <a:off x="5484240" y="6908040"/>
            <a:ext cx="365040" cy="273600"/>
          </a:xfrm>
          <a:custGeom>
            <a:avLst/>
            <a:gdLst/>
            <a:ahLst/>
            <a:rect l="l" t="t" r="r" b="b"/>
            <a:pathLst>
              <a:path w="1018" h="765">
                <a:moveTo>
                  <a:pt x="508" y="0"/>
                </a:moveTo>
                <a:lnTo>
                  <a:pt x="1017" y="763"/>
                </a:lnTo>
                <a:lnTo>
                  <a:pt x="0" y="764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58" name="CustomShape 153"/>
          <p:cNvSpPr/>
          <p:nvPr/>
        </p:nvSpPr>
        <p:spPr>
          <a:xfrm>
            <a:off x="3200400" y="6893280"/>
            <a:ext cx="1645200" cy="5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Windward Mark Red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459" name="CustomShape 154"/>
          <p:cNvSpPr/>
          <p:nvPr/>
        </p:nvSpPr>
        <p:spPr>
          <a:xfrm>
            <a:off x="2560320" y="6633720"/>
            <a:ext cx="8868960" cy="8222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60" name="CustomShape 155"/>
          <p:cNvSpPr/>
          <p:nvPr/>
        </p:nvSpPr>
        <p:spPr>
          <a:xfrm>
            <a:off x="11521440" y="6908040"/>
            <a:ext cx="332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461" name="" descr=""/>
          <p:cNvPicPr/>
          <p:nvPr/>
        </p:nvPicPr>
        <p:blipFill>
          <a:blip r:embed="rId11"/>
          <a:stretch/>
        </p:blipFill>
        <p:spPr>
          <a:xfrm>
            <a:off x="5109480" y="6829560"/>
            <a:ext cx="284760" cy="398880"/>
          </a:xfrm>
          <a:prstGeom prst="rect">
            <a:avLst/>
          </a:prstGeom>
          <a:ln>
            <a:noFill/>
          </a:ln>
        </p:spPr>
      </p:pic>
      <p:pic>
        <p:nvPicPr>
          <p:cNvPr id="1462" name="" descr=""/>
          <p:cNvPicPr/>
          <p:nvPr/>
        </p:nvPicPr>
        <p:blipFill>
          <a:blip r:embed="rId12"/>
          <a:stretch/>
        </p:blipFill>
        <p:spPr>
          <a:xfrm>
            <a:off x="5120640" y="5837400"/>
            <a:ext cx="255960" cy="351360"/>
          </a:xfrm>
          <a:prstGeom prst="rect">
            <a:avLst/>
          </a:prstGeom>
          <a:ln>
            <a:noFill/>
          </a:ln>
        </p:spPr>
      </p:pic>
      <p:pic>
        <p:nvPicPr>
          <p:cNvPr id="1463" name="" descr=""/>
          <p:cNvPicPr/>
          <p:nvPr/>
        </p:nvPicPr>
        <p:blipFill>
          <a:blip r:embed="rId13"/>
          <a:stretch/>
        </p:blipFill>
        <p:spPr>
          <a:xfrm>
            <a:off x="10258920" y="5837400"/>
            <a:ext cx="255960" cy="351360"/>
          </a:xfrm>
          <a:prstGeom prst="rect">
            <a:avLst/>
          </a:prstGeom>
          <a:ln>
            <a:noFill/>
          </a:ln>
        </p:spPr>
      </p:pic>
      <p:sp>
        <p:nvSpPr>
          <p:cNvPr id="1464" name="CustomShape 156"/>
          <p:cNvSpPr/>
          <p:nvPr/>
        </p:nvSpPr>
        <p:spPr>
          <a:xfrm>
            <a:off x="2790720" y="5809320"/>
            <a:ext cx="457920" cy="45792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65" name="CustomShape 157"/>
          <p:cNvSpPr/>
          <p:nvPr/>
        </p:nvSpPr>
        <p:spPr>
          <a:xfrm>
            <a:off x="2815560" y="5900760"/>
            <a:ext cx="39348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3p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466" name="CustomShape 158"/>
          <p:cNvSpPr/>
          <p:nvPr/>
        </p:nvSpPr>
        <p:spPr>
          <a:xfrm>
            <a:off x="8118720" y="5809320"/>
            <a:ext cx="457920" cy="45792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67" name="CustomShape 159"/>
          <p:cNvSpPr/>
          <p:nvPr/>
        </p:nvSpPr>
        <p:spPr>
          <a:xfrm>
            <a:off x="8179560" y="5900760"/>
            <a:ext cx="38268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3s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468" name="CustomShape 160"/>
          <p:cNvSpPr/>
          <p:nvPr/>
        </p:nvSpPr>
        <p:spPr>
          <a:xfrm>
            <a:off x="2790720" y="6781320"/>
            <a:ext cx="457920" cy="45792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69" name="CustomShape 161"/>
          <p:cNvSpPr/>
          <p:nvPr/>
        </p:nvSpPr>
        <p:spPr>
          <a:xfrm>
            <a:off x="2887560" y="6872760"/>
            <a:ext cx="28656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470" name="CustomShape 162"/>
          <p:cNvSpPr/>
          <p:nvPr/>
        </p:nvSpPr>
        <p:spPr>
          <a:xfrm>
            <a:off x="11521800" y="6449040"/>
            <a:ext cx="273600" cy="2736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1" name="CustomShape 163"/>
          <p:cNvSpPr/>
          <p:nvPr/>
        </p:nvSpPr>
        <p:spPr>
          <a:xfrm>
            <a:off x="11521800" y="7385040"/>
            <a:ext cx="273600" cy="2736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1472" name="Group 164"/>
          <p:cNvGrpSpPr/>
          <p:nvPr/>
        </p:nvGrpSpPr>
        <p:grpSpPr>
          <a:xfrm>
            <a:off x="6583680" y="5912280"/>
            <a:ext cx="914400" cy="273960"/>
            <a:chOff x="6583680" y="5912280"/>
            <a:chExt cx="914400" cy="273960"/>
          </a:xfrm>
        </p:grpSpPr>
        <p:sp>
          <p:nvSpPr>
            <p:cNvPr id="1473" name="CustomShape 165"/>
            <p:cNvSpPr/>
            <p:nvPr/>
          </p:nvSpPr>
          <p:spPr>
            <a:xfrm>
              <a:off x="6583680" y="5912280"/>
              <a:ext cx="914040" cy="27396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4" name="CustomShape 166"/>
            <p:cNvSpPr/>
            <p:nvPr/>
          </p:nvSpPr>
          <p:spPr>
            <a:xfrm rot="10727400">
              <a:off x="7316280" y="6005880"/>
              <a:ext cx="180360" cy="135000"/>
            </a:xfrm>
            <a:custGeom>
              <a:avLst/>
              <a:gdLst/>
              <a:ahLst/>
              <a:rect l="l" t="t" r="r" b="b"/>
              <a:pathLst>
                <a:path w="1019" h="764">
                  <a:moveTo>
                    <a:pt x="508" y="0"/>
                  </a:moveTo>
                  <a:lnTo>
                    <a:pt x="1018" y="763"/>
                  </a:lnTo>
                  <a:lnTo>
                    <a:pt x="0" y="763"/>
                  </a:lnTo>
                  <a:lnTo>
                    <a:pt x="508" y="0"/>
                  </a:lnTo>
                </a:path>
              </a:pathLst>
            </a:custGeom>
            <a:solidFill>
              <a:srgbClr val="ff860d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5" name="CustomShape 167"/>
            <p:cNvSpPr/>
            <p:nvPr/>
          </p:nvSpPr>
          <p:spPr>
            <a:xfrm>
              <a:off x="6675120" y="5940720"/>
              <a:ext cx="485280" cy="245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100" spc="-1" strike="noStrike">
                  <a:latin typeface="Arial"/>
                </a:rPr>
                <a:t>Gate</a:t>
              </a:r>
              <a:endParaRPr b="0" lang="en-US" sz="1100" spc="-1" strike="noStrike">
                <a:latin typeface="Arial"/>
              </a:endParaRPr>
            </a:p>
          </p:txBody>
        </p:sp>
      </p:grpSp>
      <p:grpSp>
        <p:nvGrpSpPr>
          <p:cNvPr id="1476" name="Group 168"/>
          <p:cNvGrpSpPr/>
          <p:nvPr/>
        </p:nvGrpSpPr>
        <p:grpSpPr>
          <a:xfrm>
            <a:off x="6583680" y="6884280"/>
            <a:ext cx="914400" cy="273960"/>
            <a:chOff x="6583680" y="6884280"/>
            <a:chExt cx="914400" cy="273960"/>
          </a:xfrm>
        </p:grpSpPr>
        <p:sp>
          <p:nvSpPr>
            <p:cNvPr id="1477" name="CustomShape 169"/>
            <p:cNvSpPr/>
            <p:nvPr/>
          </p:nvSpPr>
          <p:spPr>
            <a:xfrm>
              <a:off x="6583680" y="6884280"/>
              <a:ext cx="914040" cy="27396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8" name="CustomShape 170"/>
            <p:cNvSpPr/>
            <p:nvPr/>
          </p:nvSpPr>
          <p:spPr>
            <a:xfrm rot="10727400">
              <a:off x="7316280" y="6977880"/>
              <a:ext cx="180360" cy="135000"/>
            </a:xfrm>
            <a:custGeom>
              <a:avLst/>
              <a:gdLst/>
              <a:ahLst/>
              <a:rect l="l" t="t" r="r" b="b"/>
              <a:pathLst>
                <a:path w="1019" h="764">
                  <a:moveTo>
                    <a:pt x="508" y="0"/>
                  </a:moveTo>
                  <a:lnTo>
                    <a:pt x="1018" y="763"/>
                  </a:lnTo>
                  <a:lnTo>
                    <a:pt x="0" y="763"/>
                  </a:lnTo>
                  <a:lnTo>
                    <a:pt x="508" y="0"/>
                  </a:lnTo>
                </a:path>
              </a:pathLst>
            </a:custGeom>
            <a:solidFill>
              <a:srgbClr val="ff860d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9" name="CustomShape 171"/>
            <p:cNvSpPr/>
            <p:nvPr/>
          </p:nvSpPr>
          <p:spPr>
            <a:xfrm>
              <a:off x="6675120" y="6912720"/>
              <a:ext cx="437760" cy="245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100" spc="-1" strike="noStrike">
                  <a:latin typeface="Arial"/>
                </a:rPr>
                <a:t>Port</a:t>
              </a:r>
              <a:endParaRPr b="0" lang="en-US" sz="1100" spc="-1" strike="noStrike">
                <a:latin typeface="Arial"/>
              </a:endParaRPr>
            </a:p>
          </p:txBody>
        </p:sp>
      </p:grpSp>
      <p:sp>
        <p:nvSpPr>
          <p:cNvPr id="1480" name="CustomShape 172"/>
          <p:cNvSpPr/>
          <p:nvPr/>
        </p:nvSpPr>
        <p:spPr>
          <a:xfrm>
            <a:off x="6143040" y="5916600"/>
            <a:ext cx="182520" cy="1825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1" name="CustomShape 173"/>
          <p:cNvSpPr/>
          <p:nvPr/>
        </p:nvSpPr>
        <p:spPr>
          <a:xfrm>
            <a:off x="6143040" y="6960600"/>
            <a:ext cx="182520" cy="1825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82" name="CustomShape 174"/>
          <p:cNvSpPr/>
          <p:nvPr/>
        </p:nvSpPr>
        <p:spPr>
          <a:xfrm>
            <a:off x="7691040" y="5916600"/>
            <a:ext cx="182520" cy="1825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3" name="CustomShape 175"/>
          <p:cNvSpPr/>
          <p:nvPr/>
        </p:nvSpPr>
        <p:spPr>
          <a:xfrm>
            <a:off x="8503920" y="274320"/>
            <a:ext cx="822960" cy="7347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4544</TotalTime>
  <Application>LibreOffice/6.4.7.2$Linux_X86_64 LibreOffice_project/40$Build-2</Application>
  <Words>291</Words>
  <Paragraphs>173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2019-08-06T15:30:42Z</dcterms:created>
  <dc:creator>Steffen Jacobs</dc:creator>
  <dc:description/>
  <dc:language>en-US</dc:language>
  <cp:lastModifiedBy/>
  <dcterms:modified xsi:type="dcterms:W3CDTF">2024-03-04T16:21:18Z</dcterms:modified>
  <cp:revision>138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