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2" r:id="rId4"/>
    <p:sldId id="258" r:id="rId5"/>
    <p:sldId id="265" r:id="rId6"/>
    <p:sldId id="259" r:id="rId7"/>
    <p:sldId id="260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6D9EE-8DFC-4F15-8E2C-F93A9AAA03F9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2CE53-5F46-475F-996F-0287F4451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37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D226-1016-4579-8E2C-EBDD08380F0F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4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A4C-AF97-4631-A6A0-A1A7AB6EE899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C96A-AB5C-4CE0-BC90-69B437AC262C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8575-EFCC-4077-B3FA-AFD86BBDEA64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2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5E90-0745-4A26-8C3E-9D6604D168A0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98AF-DDF0-4E9A-82F6-85CE31C213F2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544C-002C-463C-8645-0612A5E9A8B7}" type="datetime1">
              <a:rPr lang="de-DE" smtClean="0"/>
              <a:t>08.02.2013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026F-D897-4D15-AD4B-E27068F21CAE}" type="datetime1">
              <a:rPr lang="de-DE" smtClean="0"/>
              <a:t>08.02.2013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9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26F-A090-4893-8D16-C26F63875569}" type="datetime1">
              <a:rPr lang="de-DE" smtClean="0"/>
              <a:t>08.02.2013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A42F-CDD2-4692-99FF-C1A4245610C1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EF8D-4A89-4B53-9ADA-DE6F78E1C631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3D93-A640-4B74-BD2F-A89A88EAF812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0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SAP Race Committee Cockpit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Use Cases und Integration</a:t>
            </a:r>
          </a:p>
          <a:p>
            <a:r>
              <a:rPr lang="de-DE" dirty="0" smtClean="0"/>
              <a:t>Februar 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5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go\Desktop\Screenshot_2013-02-08-03-51-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6631"/>
            <a:ext cx="3240360" cy="2025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Event </a:t>
            </a:r>
            <a:r>
              <a:rPr lang="de-DE" dirty="0" err="1" smtClean="0"/>
              <a:t>Selection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GET /</a:t>
            </a:r>
            <a:r>
              <a:rPr lang="de-DE" dirty="0" err="1" smtClean="0"/>
              <a:t>rc</a:t>
            </a:r>
            <a:r>
              <a:rPr lang="de-DE" dirty="0" smtClean="0"/>
              <a:t>/</a:t>
            </a:r>
            <a:r>
              <a:rPr lang="de-DE" dirty="0" err="1" smtClean="0"/>
              <a:t>events</a:t>
            </a:r>
            <a:endParaRPr lang="de-DE" dirty="0" smtClean="0"/>
          </a:p>
          <a:p>
            <a:r>
              <a:rPr lang="de-DE" sz="2600" i="1" dirty="0" err="1" smtClean="0"/>
              <a:t>for</a:t>
            </a:r>
            <a:r>
              <a:rPr lang="de-DE" sz="2600" i="1" dirty="0" smtClean="0"/>
              <a:t> </a:t>
            </a:r>
            <a:r>
              <a:rPr lang="de-DE" sz="2600" i="1" dirty="0"/>
              <a:t>(Event </a:t>
            </a:r>
            <a:r>
              <a:rPr lang="de-DE" sz="2600" i="1" dirty="0" err="1"/>
              <a:t>event</a:t>
            </a:r>
            <a:r>
              <a:rPr lang="de-DE" sz="2600" i="1" dirty="0"/>
              <a:t> : </a:t>
            </a:r>
            <a:r>
              <a:rPr lang="de-DE" sz="2600" b="1" i="1" dirty="0" err="1" smtClean="0"/>
              <a:t>getAllEvents</a:t>
            </a:r>
            <a:r>
              <a:rPr lang="de-DE" sz="2600" b="1" i="1" dirty="0" smtClean="0"/>
              <a:t>()</a:t>
            </a:r>
            <a:r>
              <a:rPr lang="de-DE" sz="2600" i="1" dirty="0" smtClean="0"/>
              <a:t>){</a:t>
            </a:r>
            <a:r>
              <a:rPr lang="de-DE" sz="2600" i="1" dirty="0"/>
              <a:t/>
            </a:r>
            <a:br>
              <a:rPr lang="de-DE" sz="2600" i="1" dirty="0"/>
            </a:br>
            <a:r>
              <a:rPr lang="de-DE" sz="2600" i="1" dirty="0" smtClean="0"/>
              <a:t>	</a:t>
            </a:r>
            <a:r>
              <a:rPr lang="de-DE" sz="2600" i="1" dirty="0" err="1" smtClean="0"/>
              <a:t>result.add</a:t>
            </a:r>
            <a:r>
              <a:rPr lang="de-DE" sz="2600" i="1" dirty="0" smtClean="0"/>
              <a:t>(</a:t>
            </a:r>
            <a:r>
              <a:rPr lang="de-DE" sz="2600" i="1" dirty="0" err="1" smtClean="0"/>
              <a:t>serialize</a:t>
            </a:r>
            <a:r>
              <a:rPr lang="de-DE" sz="2600" i="1" dirty="0" smtClean="0"/>
              <a:t>(</a:t>
            </a:r>
            <a:r>
              <a:rPr lang="de-DE" sz="2600" i="1" dirty="0" err="1" smtClean="0"/>
              <a:t>event</a:t>
            </a:r>
            <a:r>
              <a:rPr lang="de-DE" sz="2600" i="1" dirty="0" smtClean="0"/>
              <a:t>))</a:t>
            </a:r>
            <a:br>
              <a:rPr lang="de-DE" sz="2600" i="1" dirty="0" smtClean="0"/>
            </a:br>
            <a:r>
              <a:rPr lang="de-DE" sz="2600" i="1" dirty="0" smtClean="0"/>
              <a:t>}</a:t>
            </a:r>
          </a:p>
          <a:p>
            <a:pPr marL="0" indent="0">
              <a:buNone/>
            </a:pPr>
            <a:endParaRPr lang="de-DE" sz="2600" i="1" dirty="0" smtClean="0"/>
          </a:p>
          <a:p>
            <a:r>
              <a:rPr lang="de-DE" dirty="0" smtClean="0"/>
              <a:t>Antwort enthält Objektbäume aus</a:t>
            </a:r>
            <a:br>
              <a:rPr lang="de-DE" dirty="0" smtClean="0"/>
            </a:br>
            <a:r>
              <a:rPr lang="de-DE" dirty="0" smtClean="0"/>
              <a:t>Event -&gt; </a:t>
            </a:r>
            <a:r>
              <a:rPr lang="de-DE" dirty="0" err="1" smtClean="0"/>
              <a:t>Venue</a:t>
            </a:r>
            <a:r>
              <a:rPr lang="de-DE" dirty="0" smtClean="0"/>
              <a:t> -&gt; </a:t>
            </a:r>
            <a:r>
              <a:rPr lang="de-DE" dirty="0" err="1" smtClean="0"/>
              <a:t>CourseArea</a:t>
            </a:r>
            <a:r>
              <a:rPr lang="de-DE" dirty="0" smtClean="0"/>
              <a:t>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Race 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GET /</a:t>
            </a:r>
            <a:r>
              <a:rPr lang="de-DE" dirty="0" err="1" smtClean="0"/>
              <a:t>rc</a:t>
            </a:r>
            <a:r>
              <a:rPr lang="de-DE" dirty="0" smtClean="0"/>
              <a:t>/</a:t>
            </a:r>
            <a:r>
              <a:rPr lang="de-DE" dirty="0" err="1" smtClean="0"/>
              <a:t>leaderboards</a:t>
            </a:r>
            <a:endParaRPr lang="de-DE" dirty="0" smtClean="0"/>
          </a:p>
          <a:p>
            <a:pPr lvl="1"/>
            <a:r>
              <a:rPr lang="de-DE" dirty="0" smtClean="0"/>
              <a:t>Parameter „</a:t>
            </a:r>
            <a:r>
              <a:rPr lang="de-DE" dirty="0" err="1" smtClean="0"/>
              <a:t>courseArea</a:t>
            </a:r>
            <a:r>
              <a:rPr lang="de-DE" dirty="0" smtClean="0"/>
              <a:t>“ (UUID)</a:t>
            </a:r>
          </a:p>
          <a:p>
            <a:r>
              <a:rPr lang="en-US" sz="2600" i="1" dirty="0">
                <a:latin typeface="Calibri" pitchFamily="34" charset="0"/>
              </a:rPr>
              <a:t>for (</a:t>
            </a:r>
            <a:r>
              <a:rPr lang="en-US" sz="2600" i="1" dirty="0" smtClean="0">
                <a:latin typeface="Calibri" pitchFamily="34" charset="0"/>
              </a:rPr>
              <a:t>Leaderboard l : </a:t>
            </a:r>
            <a:r>
              <a:rPr lang="en-US" sz="2600" b="1" i="1" dirty="0" err="1" smtClean="0">
                <a:latin typeface="Calibri" pitchFamily="34" charset="0"/>
              </a:rPr>
              <a:t>getLeaderboards</a:t>
            </a:r>
            <a:r>
              <a:rPr lang="en-US" sz="2600" b="1" i="1" dirty="0">
                <a:latin typeface="Calibri" pitchFamily="34" charset="0"/>
              </a:rPr>
              <a:t>()</a:t>
            </a:r>
            <a:r>
              <a:rPr lang="en-US" sz="2600" i="1" dirty="0">
                <a:latin typeface="Calibri" pitchFamily="34" charset="0"/>
              </a:rPr>
              <a:t>.values()) </a:t>
            </a:r>
            <a:r>
              <a:rPr lang="en-US" sz="2600" i="1" dirty="0" smtClean="0">
                <a:latin typeface="Calibri" pitchFamily="34" charset="0"/>
              </a:rPr>
              <a:t>{</a:t>
            </a:r>
            <a:br>
              <a:rPr lang="en-US" sz="2600" i="1" dirty="0" smtClean="0">
                <a:latin typeface="Calibri" pitchFamily="34" charset="0"/>
              </a:rPr>
            </a:br>
            <a:r>
              <a:rPr lang="en-US" sz="2600" i="1" dirty="0" smtClean="0">
                <a:latin typeface="Calibri" pitchFamily="34" charset="0"/>
              </a:rPr>
              <a:t>	</a:t>
            </a:r>
            <a:r>
              <a:rPr lang="de-DE" sz="2600" i="1" dirty="0" err="1" smtClean="0">
                <a:latin typeface="Calibri" pitchFamily="34" charset="0"/>
              </a:rPr>
              <a:t>if</a:t>
            </a:r>
            <a:r>
              <a:rPr lang="de-DE" sz="2600" i="1" dirty="0" smtClean="0">
                <a:latin typeface="Calibri" pitchFamily="34" charset="0"/>
              </a:rPr>
              <a:t>(</a:t>
            </a:r>
            <a:r>
              <a:rPr lang="de-DE" sz="2600" i="1" dirty="0" err="1" smtClean="0">
                <a:latin typeface="Calibri" pitchFamily="34" charset="0"/>
              </a:rPr>
              <a:t>l.</a:t>
            </a:r>
            <a:r>
              <a:rPr lang="de-DE" sz="2600" b="1" i="1" dirty="0" err="1" smtClean="0">
                <a:latin typeface="Calibri" pitchFamily="34" charset="0"/>
              </a:rPr>
              <a:t>getDefaultCourseArea</a:t>
            </a:r>
            <a:r>
              <a:rPr lang="de-DE" sz="2600" b="1" i="1" dirty="0">
                <a:latin typeface="Calibri" pitchFamily="34" charset="0"/>
              </a:rPr>
              <a:t>()</a:t>
            </a:r>
            <a:r>
              <a:rPr lang="de-DE" sz="2600" i="1" dirty="0">
                <a:latin typeface="Calibri" pitchFamily="34" charset="0"/>
              </a:rPr>
              <a:t>.</a:t>
            </a:r>
            <a:r>
              <a:rPr lang="de-DE" sz="2600" i="1" dirty="0" err="1" smtClean="0">
                <a:latin typeface="Calibri" pitchFamily="34" charset="0"/>
              </a:rPr>
              <a:t>equals</a:t>
            </a:r>
            <a:r>
              <a:rPr lang="de-DE" sz="2600" i="1" dirty="0" smtClean="0">
                <a:latin typeface="Calibri" pitchFamily="34" charset="0"/>
              </a:rPr>
              <a:t>(</a:t>
            </a:r>
            <a:r>
              <a:rPr lang="de-DE" sz="2600" i="1" dirty="0" err="1" smtClean="0">
                <a:latin typeface="Calibri" pitchFamily="34" charset="0"/>
              </a:rPr>
              <a:t>courseArea</a:t>
            </a:r>
            <a:r>
              <a:rPr lang="de-DE" sz="2600" i="1" dirty="0" smtClean="0">
                <a:latin typeface="Calibri" pitchFamily="34" charset="0"/>
              </a:rPr>
              <a:t>)) {</a:t>
            </a:r>
            <a:br>
              <a:rPr lang="de-DE" sz="2600" i="1" dirty="0" smtClean="0">
                <a:latin typeface="Calibri" pitchFamily="34" charset="0"/>
              </a:rPr>
            </a:br>
            <a:r>
              <a:rPr lang="de-DE" sz="2600" i="1" dirty="0" smtClean="0">
                <a:latin typeface="Calibri" pitchFamily="34" charset="0"/>
              </a:rPr>
              <a:t>		</a:t>
            </a:r>
            <a:r>
              <a:rPr lang="de-DE" sz="2600" i="1" dirty="0" err="1" smtClean="0">
                <a:latin typeface="Calibri" pitchFamily="34" charset="0"/>
              </a:rPr>
              <a:t>result.add</a:t>
            </a:r>
            <a:r>
              <a:rPr lang="de-DE" sz="2600" i="1" dirty="0" smtClean="0">
                <a:latin typeface="Calibri" pitchFamily="34" charset="0"/>
              </a:rPr>
              <a:t>(</a:t>
            </a:r>
            <a:r>
              <a:rPr lang="de-DE" sz="2600" i="1" dirty="0" err="1" smtClean="0">
                <a:latin typeface="Calibri" pitchFamily="34" charset="0"/>
              </a:rPr>
              <a:t>serializer.serialize</a:t>
            </a:r>
            <a:r>
              <a:rPr lang="de-DE" sz="2600" i="1" dirty="0" smtClean="0">
                <a:latin typeface="Calibri" pitchFamily="34" charset="0"/>
              </a:rPr>
              <a:t>(l));</a:t>
            </a:r>
            <a:br>
              <a:rPr lang="de-DE" sz="2600" i="1" dirty="0" smtClean="0">
                <a:latin typeface="Calibri" pitchFamily="34" charset="0"/>
              </a:rPr>
            </a:br>
            <a:r>
              <a:rPr lang="de-DE" sz="2600" i="1" dirty="0" smtClean="0">
                <a:latin typeface="Calibri" pitchFamily="34" charset="0"/>
              </a:rPr>
              <a:t>} }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12</a:t>
            </a:fld>
            <a:endParaRPr lang="de-DE"/>
          </a:p>
        </p:txBody>
      </p:sp>
      <p:pic>
        <p:nvPicPr>
          <p:cNvPr id="5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3226820" cy="201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Race 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Antwort enthält </a:t>
            </a:r>
            <a:r>
              <a:rPr lang="de-DE" dirty="0" err="1" smtClean="0"/>
              <a:t>Leaderboard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pPr lvl="1"/>
            <a:r>
              <a:rPr lang="de-DE" dirty="0" smtClean="0"/>
              <a:t>Series</a:t>
            </a:r>
          </a:p>
          <a:p>
            <a:pPr lvl="2"/>
            <a:r>
              <a:rPr lang="de-DE" dirty="0" smtClean="0"/>
              <a:t>Name</a:t>
            </a:r>
          </a:p>
          <a:p>
            <a:pPr lvl="2"/>
            <a:r>
              <a:rPr lang="de-DE" dirty="0" smtClean="0"/>
              <a:t>Fleets</a:t>
            </a:r>
          </a:p>
          <a:p>
            <a:pPr lvl="3"/>
            <a:r>
              <a:rPr lang="de-DE" dirty="0" smtClean="0"/>
              <a:t>Name</a:t>
            </a:r>
          </a:p>
          <a:p>
            <a:pPr lvl="3"/>
            <a:r>
              <a:rPr lang="de-DE" dirty="0" smtClean="0"/>
              <a:t>Race </a:t>
            </a:r>
            <a:r>
              <a:rPr lang="de-DE" dirty="0" err="1" smtClean="0"/>
              <a:t>names</a:t>
            </a:r>
            <a:endParaRPr lang="de-DE" dirty="0" smtClean="0"/>
          </a:p>
          <a:p>
            <a:r>
              <a:rPr lang="de-DE" dirty="0" smtClean="0"/>
              <a:t>Entspricht „Race </a:t>
            </a:r>
            <a:r>
              <a:rPr lang="de-DE" dirty="0" err="1" smtClean="0"/>
              <a:t>Rows</a:t>
            </a:r>
            <a:r>
              <a:rPr lang="de-DE" dirty="0" smtClean="0"/>
              <a:t>“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13</a:t>
            </a:fld>
            <a:endParaRPr lang="de-DE"/>
          </a:p>
        </p:txBody>
      </p:sp>
      <p:pic>
        <p:nvPicPr>
          <p:cNvPr id="5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3226820" cy="201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1857"/>
            <a:ext cx="2615772" cy="53020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6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RaceLog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Abrufen bestehender </a:t>
            </a:r>
            <a:r>
              <a:rPr lang="de-DE" dirty="0" err="1" smtClean="0"/>
              <a:t>RaceLogs</a:t>
            </a:r>
            <a:endParaRPr lang="de-DE" dirty="0" smtClean="0"/>
          </a:p>
          <a:p>
            <a:pPr lvl="1"/>
            <a:r>
              <a:rPr lang="de-DE" dirty="0" smtClean="0"/>
              <a:t>&lt;</a:t>
            </a:r>
            <a:r>
              <a:rPr lang="de-DE" dirty="0" err="1" smtClean="0"/>
              <a:t>Leaderboard</a:t>
            </a:r>
            <a:r>
              <a:rPr lang="de-DE" dirty="0" smtClean="0"/>
              <a:t>, Series, Fleet, </a:t>
            </a:r>
            <a:r>
              <a:rPr lang="de-DE" dirty="0" err="1" smtClean="0"/>
              <a:t>RaceName</a:t>
            </a:r>
            <a:r>
              <a:rPr lang="de-DE" dirty="0" smtClean="0"/>
              <a:t>&gt; bilden (stabilen?) Identifier für </a:t>
            </a:r>
            <a:r>
              <a:rPr lang="de-DE" dirty="0" err="1" smtClean="0"/>
              <a:t>TrackedRace</a:t>
            </a:r>
            <a:endParaRPr lang="de-DE" dirty="0" smtClean="0"/>
          </a:p>
          <a:p>
            <a:pPr lvl="1"/>
            <a:r>
              <a:rPr lang="de-DE" dirty="0" smtClean="0"/>
              <a:t>API übertragt pro Identifier RaceLog</a:t>
            </a:r>
            <a:endParaRPr lang="de-DE" dirty="0"/>
          </a:p>
          <a:p>
            <a:r>
              <a:rPr lang="de-DE" dirty="0" smtClean="0"/>
              <a:t>Senden neuer Events</a:t>
            </a:r>
          </a:p>
          <a:p>
            <a:pPr lvl="1"/>
            <a:r>
              <a:rPr lang="de-DE" dirty="0" smtClean="0"/>
              <a:t>Siehe oben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14</a:t>
            </a:fld>
            <a:endParaRPr lang="de-DE"/>
          </a:p>
        </p:txBody>
      </p:sp>
      <p:pic>
        <p:nvPicPr>
          <p:cNvPr id="5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3226820" cy="201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8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THOUGHTS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Leaderboards</a:t>
            </a:r>
            <a:r>
              <a:rPr lang="de-DE" dirty="0" smtClean="0"/>
              <a:t> vollständig vorbereiten </a:t>
            </a:r>
          </a:p>
          <a:p>
            <a:pPr lvl="1"/>
            <a:r>
              <a:rPr lang="de-DE" dirty="0" smtClean="0"/>
              <a:t>alle Regatten mit Series, Fleets und maximaler Rennanzahl</a:t>
            </a:r>
          </a:p>
          <a:p>
            <a:r>
              <a:rPr lang="de-DE" i="1" dirty="0" smtClean="0"/>
              <a:t>Umbenennung</a:t>
            </a:r>
            <a:r>
              <a:rPr lang="de-DE" dirty="0" smtClean="0"/>
              <a:t> von </a:t>
            </a:r>
            <a:r>
              <a:rPr lang="de-DE" dirty="0" err="1" smtClean="0"/>
              <a:t>Leaderboards</a:t>
            </a:r>
            <a:r>
              <a:rPr lang="de-DE" dirty="0" smtClean="0"/>
              <a:t>, Series, Fleets oder </a:t>
            </a:r>
            <a:r>
              <a:rPr lang="de-DE" dirty="0" err="1" smtClean="0"/>
              <a:t>RaceColumns</a:t>
            </a:r>
            <a:r>
              <a:rPr lang="de-DE" dirty="0" smtClean="0"/>
              <a:t> heikel</a:t>
            </a:r>
          </a:p>
          <a:p>
            <a:r>
              <a:rPr lang="de-DE" dirty="0" smtClean="0"/>
              <a:t>Armin braucht Bootsklassen…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6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stories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68893"/>
            <a:ext cx="8229600" cy="103671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800" dirty="0" smtClean="0"/>
              <a:t>Um als </a:t>
            </a:r>
            <a:r>
              <a:rPr lang="de-DE" sz="2800" b="1" dirty="0" smtClean="0"/>
              <a:t>Wettfahrtleiter</a:t>
            </a:r>
            <a:r>
              <a:rPr lang="de-DE" sz="2800" dirty="0" smtClean="0"/>
              <a:t> meine </a:t>
            </a:r>
            <a:r>
              <a:rPr lang="de-DE" sz="2800" b="1" dirty="0" smtClean="0"/>
              <a:t>Rennen abzuwickeln</a:t>
            </a:r>
            <a:r>
              <a:rPr lang="de-DE" sz="2800" dirty="0" smtClean="0"/>
              <a:t>, möchte ich für </a:t>
            </a:r>
            <a:r>
              <a:rPr lang="de-DE" sz="2800" i="1" dirty="0" smtClean="0"/>
              <a:t>meine Rennbahn </a:t>
            </a:r>
            <a:r>
              <a:rPr lang="de-DE" sz="2800" dirty="0" smtClean="0"/>
              <a:t>die </a:t>
            </a:r>
            <a:r>
              <a:rPr lang="de-DE" sz="2800" b="1" dirty="0" smtClean="0"/>
              <a:t>Rennen verwalten </a:t>
            </a:r>
            <a:r>
              <a:rPr lang="de-DE" sz="2800" dirty="0" smtClean="0"/>
              <a:t>können.</a:t>
            </a:r>
            <a:endParaRPr lang="de-DE" sz="28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336504"/>
            <a:ext cx="8229600" cy="13247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600" dirty="0" smtClean="0"/>
              <a:t>Um als </a:t>
            </a:r>
            <a:r>
              <a:rPr lang="de-DE" sz="2600" b="1" dirty="0" smtClean="0"/>
              <a:t>Rennleitung</a:t>
            </a:r>
            <a:r>
              <a:rPr lang="de-DE" sz="2600" dirty="0" smtClean="0"/>
              <a:t> einen </a:t>
            </a:r>
            <a:r>
              <a:rPr lang="de-DE" sz="2600" b="1" dirty="0" smtClean="0"/>
              <a:t>Überblick zu haben</a:t>
            </a:r>
            <a:r>
              <a:rPr lang="de-DE" sz="2600" dirty="0" smtClean="0"/>
              <a:t>, möchte ich wissen </a:t>
            </a:r>
            <a:r>
              <a:rPr lang="de-DE" sz="2600" b="1" dirty="0" smtClean="0"/>
              <a:t>welche Rennen gefahren </a:t>
            </a:r>
            <a:r>
              <a:rPr lang="de-DE" sz="2600" dirty="0" smtClean="0"/>
              <a:t>werden, welche </a:t>
            </a:r>
            <a:r>
              <a:rPr lang="de-DE" sz="2600" b="1" dirty="0" smtClean="0"/>
              <a:t>Rennen abgebrochen</a:t>
            </a:r>
            <a:r>
              <a:rPr lang="de-DE" sz="2600" dirty="0" smtClean="0"/>
              <a:t> werden.</a:t>
            </a:r>
            <a:endParaRPr lang="de-DE" sz="2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3</a:t>
            </a:fld>
            <a:endParaRPr lang="de-DE"/>
          </a:p>
        </p:txBody>
      </p:sp>
      <p:sp>
        <p:nvSpPr>
          <p:cNvPr id="8" name="Achteck 7"/>
          <p:cNvSpPr/>
          <p:nvPr/>
        </p:nvSpPr>
        <p:spPr>
          <a:xfrm>
            <a:off x="4247964" y="1892829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1</a:t>
            </a:r>
            <a:endParaRPr lang="de-DE" b="1" dirty="0"/>
          </a:p>
        </p:txBody>
      </p:sp>
      <p:sp>
        <p:nvSpPr>
          <p:cNvPr id="9" name="Achteck 8"/>
          <p:cNvSpPr/>
          <p:nvPr/>
        </p:nvSpPr>
        <p:spPr>
          <a:xfrm>
            <a:off x="4258850" y="3765037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492896"/>
            <a:ext cx="8229600" cy="1036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600" dirty="0" smtClean="0"/>
              <a:t>Um als </a:t>
            </a:r>
            <a:r>
              <a:rPr lang="de-DE" sz="2600" b="1" dirty="0" smtClean="0"/>
              <a:t>Zuschauer</a:t>
            </a:r>
            <a:r>
              <a:rPr lang="de-DE" sz="2600" dirty="0" smtClean="0"/>
              <a:t> dem </a:t>
            </a:r>
            <a:r>
              <a:rPr lang="de-DE" sz="2600" b="1" dirty="0" smtClean="0"/>
              <a:t>Event zu folgen</a:t>
            </a:r>
            <a:r>
              <a:rPr lang="de-DE" sz="2600" dirty="0" smtClean="0"/>
              <a:t>, möchte ich einen </a:t>
            </a:r>
            <a:r>
              <a:rPr lang="de-DE" sz="2600" b="1" dirty="0" smtClean="0"/>
              <a:t>Überblick</a:t>
            </a:r>
            <a:r>
              <a:rPr lang="de-DE" sz="2600" dirty="0" smtClean="0"/>
              <a:t> über das Renngeschehen haben.</a:t>
            </a:r>
            <a:endParaRPr lang="de-DE" sz="26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360507"/>
            <a:ext cx="8229600" cy="9407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600" dirty="0" smtClean="0"/>
              <a:t>Um als </a:t>
            </a:r>
            <a:r>
              <a:rPr lang="de-DE" sz="2600" b="1" dirty="0" smtClean="0"/>
              <a:t>[Jakob O.] </a:t>
            </a:r>
            <a:r>
              <a:rPr lang="de-DE" sz="2600" dirty="0" smtClean="0"/>
              <a:t>das </a:t>
            </a:r>
            <a:r>
              <a:rPr lang="de-DE" sz="2600" b="1" dirty="0" smtClean="0"/>
              <a:t>Tracking zu verwalten</a:t>
            </a:r>
            <a:r>
              <a:rPr lang="de-DE" sz="2600" dirty="0" smtClean="0"/>
              <a:t>, möchte ich wissen </a:t>
            </a:r>
            <a:r>
              <a:rPr lang="de-DE" sz="2600" b="1" dirty="0" smtClean="0"/>
              <a:t>wann</a:t>
            </a:r>
            <a:r>
              <a:rPr lang="de-DE" sz="2600" dirty="0" smtClean="0"/>
              <a:t> ein Rennen </a:t>
            </a:r>
            <a:r>
              <a:rPr lang="de-DE" sz="2600" b="1" dirty="0" smtClean="0"/>
              <a:t>startet</a:t>
            </a:r>
            <a:r>
              <a:rPr lang="de-DE" sz="2600" dirty="0" smtClean="0"/>
              <a:t>.</a:t>
            </a:r>
            <a:endParaRPr lang="de-DE" sz="2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4</a:t>
            </a:fld>
            <a:endParaRPr lang="de-DE"/>
          </a:p>
        </p:txBody>
      </p:sp>
      <p:sp>
        <p:nvSpPr>
          <p:cNvPr id="9" name="Achteck 8"/>
          <p:cNvSpPr/>
          <p:nvPr/>
        </p:nvSpPr>
        <p:spPr>
          <a:xfrm>
            <a:off x="4253407" y="3789040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4</a:t>
            </a:r>
          </a:p>
        </p:txBody>
      </p:sp>
      <p:sp>
        <p:nvSpPr>
          <p:cNvPr id="10" name="Achteck 9"/>
          <p:cNvSpPr/>
          <p:nvPr/>
        </p:nvSpPr>
        <p:spPr>
          <a:xfrm>
            <a:off x="4253407" y="1916832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3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167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go\Desktop\Screenshot_2013-02-08-03-51-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" y="562372"/>
            <a:ext cx="9173210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4550" y="1357739"/>
            <a:ext cx="4370581" cy="2304256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572000" y="1357739"/>
            <a:ext cx="2160240" cy="2304256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ugo\Desktop\Screenshot_2013-02-08-03-51-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144000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0" y="566144"/>
            <a:ext cx="9161140" cy="57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44862" y="1268760"/>
            <a:ext cx="2744653" cy="252028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0" y="566144"/>
            <a:ext cx="2967591" cy="18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44861" y="764704"/>
            <a:ext cx="944454" cy="18002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>
            <a:stCxn id="8" idx="3"/>
          </p:cNvCxnSpPr>
          <p:nvPr/>
        </p:nvCxnSpPr>
        <p:spPr>
          <a:xfrm>
            <a:off x="899593" y="854714"/>
            <a:ext cx="7411553" cy="264629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8" idx="1"/>
          </p:cNvCxnSpPr>
          <p:nvPr/>
        </p:nvCxnSpPr>
        <p:spPr>
          <a:xfrm>
            <a:off x="-44861" y="854714"/>
            <a:ext cx="944454" cy="271830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4" descr="C:\Users\Hugo\Desktop\Screenshot_2013-02-08-03-53-4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r="67911" b="78391"/>
          <a:stretch/>
        </p:blipFill>
        <p:spPr bwMode="auto">
          <a:xfrm>
            <a:off x="916485" y="3573016"/>
            <a:ext cx="7394661" cy="1728192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291151" y="5661248"/>
            <a:ext cx="4561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 smtClean="0"/>
              <a:t>Boatklasse</a:t>
            </a:r>
            <a:r>
              <a:rPr lang="de-DE" sz="3200" b="1" dirty="0" smtClean="0"/>
              <a:t> – Serie - Flotte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8033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Bildschirmpräsentation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SAP Race Committee Cockpit</vt:lpstr>
      <vt:lpstr>User stories</vt:lpstr>
      <vt:lpstr>User Stories</vt:lpstr>
      <vt:lpstr>User Stories</vt:lpstr>
      <vt:lpstr>UI</vt:lpstr>
      <vt:lpstr>PowerPoint-Präsentation</vt:lpstr>
      <vt:lpstr>PowerPoint-Präsentation</vt:lpstr>
      <vt:lpstr>PowerPoint-Präsentation</vt:lpstr>
      <vt:lpstr>PowerPoint-Präsentation</vt:lpstr>
      <vt:lpstr>Communication</vt:lpstr>
      <vt:lpstr>Event Selection</vt:lpstr>
      <vt:lpstr>Race Information</vt:lpstr>
      <vt:lpstr>Race Information</vt:lpstr>
      <vt:lpstr>RaceLog Events</vt:lpstr>
      <vt:lpstr>THOUGHTS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Race Committee Cockpit</dc:title>
  <dc:creator>Hugo</dc:creator>
  <cp:lastModifiedBy>Hugo</cp:lastModifiedBy>
  <cp:revision>16</cp:revision>
  <dcterms:created xsi:type="dcterms:W3CDTF">2013-02-08T01:20:49Z</dcterms:created>
  <dcterms:modified xsi:type="dcterms:W3CDTF">2013-02-08T03:35:42Z</dcterms:modified>
</cp:coreProperties>
</file>