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27.png" ContentType="image/png"/>
  <Override PartName="/ppt/media/image3.png" ContentType="image/png"/>
  <Override PartName="/ppt/media/image26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media/image25.png" ContentType="image/png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Mastertitelform</a:t>
            </a: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at bearbeiten</a:t>
            </a:r>
            <a:endParaRPr b="0" lang="de-DE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07FBC754-71F5-45AA-AC10-29B2DB47C4FC}" type="datetime">
              <a:rPr b="0" lang="de-DE" sz="1200" spc="-1" strike="noStrike">
                <a:solidFill>
                  <a:srgbClr val="8b8b8b"/>
                </a:solidFill>
                <a:latin typeface="Calibri"/>
              </a:rPr>
              <a:t>01.03.24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5FFBE22-3003-464A-859F-AC2E5CC448C2}" type="slidenum">
              <a:rPr b="0" lang="de-DE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Relationship Id="rId11" Type="http://schemas.openxmlformats.org/officeDocument/2006/relationships/image" Target="../media/image21.png"/><Relationship Id="rId12" Type="http://schemas.openxmlformats.org/officeDocument/2006/relationships/image" Target="../media/image22.png"/><Relationship Id="rId13" Type="http://schemas.openxmlformats.org/officeDocument/2006/relationships/image" Target="../media/image23.png"/><Relationship Id="rId14" Type="http://schemas.openxmlformats.org/officeDocument/2006/relationships/image" Target="../media/image24.png"/><Relationship Id="rId15" Type="http://schemas.openxmlformats.org/officeDocument/2006/relationships/image" Target="../media/image25.png"/><Relationship Id="rId16" Type="http://schemas.openxmlformats.org/officeDocument/2006/relationships/image" Target="../media/image26.png"/><Relationship Id="rId17" Type="http://schemas.openxmlformats.org/officeDocument/2006/relationships/image" Target="../media/image27.png"/><Relationship Id="rId18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3521160" y="80280"/>
            <a:ext cx="3256200" cy="66250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grpSp>
        <p:nvGrpSpPr>
          <p:cNvPr id="42" name="Group 2"/>
          <p:cNvGrpSpPr/>
          <p:nvPr/>
        </p:nvGrpSpPr>
        <p:grpSpPr>
          <a:xfrm>
            <a:off x="8462160" y="5752080"/>
            <a:ext cx="192600" cy="464040"/>
            <a:chOff x="8462160" y="5752080"/>
            <a:chExt cx="192600" cy="464040"/>
          </a:xfrm>
        </p:grpSpPr>
        <p:sp>
          <p:nvSpPr>
            <p:cNvPr id="43" name="CustomShape 3"/>
            <p:cNvSpPr/>
            <p:nvPr/>
          </p:nvSpPr>
          <p:spPr>
            <a:xfrm>
              <a:off x="8462160" y="6048000"/>
              <a:ext cx="171360" cy="16812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44" name="Line 4"/>
            <p:cNvSpPr/>
            <p:nvPr/>
          </p:nvSpPr>
          <p:spPr>
            <a:xfrm flipV="1">
              <a:off x="8537760" y="5752080"/>
              <a:ext cx="0" cy="29556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45" name="CustomShape 5"/>
            <p:cNvSpPr/>
            <p:nvPr/>
          </p:nvSpPr>
          <p:spPr>
            <a:xfrm rot="5400000">
              <a:off x="8525880" y="5763960"/>
              <a:ext cx="140760" cy="116640"/>
            </a:xfrm>
            <a:prstGeom prst="triangle">
              <a:avLst>
                <a:gd name="adj" fmla="val 50000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sp>
        <p:nvSpPr>
          <p:cNvPr id="46" name="Line 6"/>
          <p:cNvSpPr/>
          <p:nvPr/>
        </p:nvSpPr>
        <p:spPr>
          <a:xfrm>
            <a:off x="8633880" y="6131880"/>
            <a:ext cx="1276560" cy="0"/>
          </a:xfrm>
          <a:prstGeom prst="line">
            <a:avLst/>
          </a:prstGeom>
          <a:ln w="126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7" name="Group 7"/>
          <p:cNvGrpSpPr/>
          <p:nvPr/>
        </p:nvGrpSpPr>
        <p:grpSpPr>
          <a:xfrm>
            <a:off x="9302400" y="1872720"/>
            <a:ext cx="192600" cy="463680"/>
            <a:chOff x="9302400" y="1872720"/>
            <a:chExt cx="192600" cy="463680"/>
          </a:xfrm>
        </p:grpSpPr>
        <p:sp>
          <p:nvSpPr>
            <p:cNvPr id="48" name="CustomShape 8"/>
            <p:cNvSpPr/>
            <p:nvPr/>
          </p:nvSpPr>
          <p:spPr>
            <a:xfrm>
              <a:off x="9302400" y="2168280"/>
              <a:ext cx="171360" cy="16812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49" name="Line 9"/>
            <p:cNvSpPr/>
            <p:nvPr/>
          </p:nvSpPr>
          <p:spPr>
            <a:xfrm flipV="1">
              <a:off x="9378000" y="1872720"/>
              <a:ext cx="0" cy="295560"/>
            </a:xfrm>
            <a:prstGeom prst="line">
              <a:avLst/>
            </a:prstGeom>
            <a:ln w="126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50" name="CustomShape 10"/>
            <p:cNvSpPr/>
            <p:nvPr/>
          </p:nvSpPr>
          <p:spPr>
            <a:xfrm rot="5400000">
              <a:off x="9366120" y="1884600"/>
              <a:ext cx="140760" cy="116640"/>
            </a:xfrm>
            <a:prstGeom prst="triangle">
              <a:avLst>
                <a:gd name="adj" fmla="val 50000"/>
              </a:avLst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51" name="Group 11"/>
          <p:cNvGrpSpPr/>
          <p:nvPr/>
        </p:nvGrpSpPr>
        <p:grpSpPr>
          <a:xfrm>
            <a:off x="8746560" y="4090320"/>
            <a:ext cx="192600" cy="464040"/>
            <a:chOff x="8746560" y="4090320"/>
            <a:chExt cx="192600" cy="464040"/>
          </a:xfrm>
        </p:grpSpPr>
        <p:sp>
          <p:nvSpPr>
            <p:cNvPr id="52" name="CustomShape 12"/>
            <p:cNvSpPr/>
            <p:nvPr/>
          </p:nvSpPr>
          <p:spPr>
            <a:xfrm>
              <a:off x="8746560" y="4386240"/>
              <a:ext cx="171360" cy="168120"/>
            </a:xfrm>
            <a:prstGeom prst="ellips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53" name="Line 13"/>
            <p:cNvSpPr/>
            <p:nvPr/>
          </p:nvSpPr>
          <p:spPr>
            <a:xfrm flipV="1">
              <a:off x="8822160" y="4090320"/>
              <a:ext cx="0" cy="295560"/>
            </a:xfrm>
            <a:prstGeom prst="line">
              <a:avLst/>
            </a:prstGeom>
            <a:ln w="12600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54" name="CustomShape 14"/>
            <p:cNvSpPr/>
            <p:nvPr/>
          </p:nvSpPr>
          <p:spPr>
            <a:xfrm rot="5400000">
              <a:off x="8810280" y="4102560"/>
              <a:ext cx="140760" cy="116640"/>
            </a:xfrm>
            <a:prstGeom prst="triangle">
              <a:avLst>
                <a:gd name="adj" fmla="val 50000"/>
              </a:avLst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55" name="Group 15"/>
          <p:cNvGrpSpPr/>
          <p:nvPr/>
        </p:nvGrpSpPr>
        <p:grpSpPr>
          <a:xfrm>
            <a:off x="9604440" y="4090320"/>
            <a:ext cx="192600" cy="464040"/>
            <a:chOff x="9604440" y="4090320"/>
            <a:chExt cx="192600" cy="464040"/>
          </a:xfrm>
        </p:grpSpPr>
        <p:sp>
          <p:nvSpPr>
            <p:cNvPr id="56" name="CustomShape 16"/>
            <p:cNvSpPr/>
            <p:nvPr/>
          </p:nvSpPr>
          <p:spPr>
            <a:xfrm>
              <a:off x="9604440" y="4386240"/>
              <a:ext cx="171360" cy="168120"/>
            </a:xfrm>
            <a:prstGeom prst="ellips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57" name="Line 17"/>
            <p:cNvSpPr/>
            <p:nvPr/>
          </p:nvSpPr>
          <p:spPr>
            <a:xfrm flipV="1">
              <a:off x="9680040" y="4090320"/>
              <a:ext cx="0" cy="295560"/>
            </a:xfrm>
            <a:prstGeom prst="line">
              <a:avLst/>
            </a:prstGeom>
            <a:ln w="12600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58" name="CustomShape 18"/>
            <p:cNvSpPr/>
            <p:nvPr/>
          </p:nvSpPr>
          <p:spPr>
            <a:xfrm rot="5400000">
              <a:off x="9668160" y="4102560"/>
              <a:ext cx="140760" cy="116640"/>
            </a:xfrm>
            <a:prstGeom prst="triangle">
              <a:avLst>
                <a:gd name="adj" fmla="val 50000"/>
              </a:avLst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sp>
        <p:nvSpPr>
          <p:cNvPr id="59" name="CustomShape 19"/>
          <p:cNvSpPr/>
          <p:nvPr/>
        </p:nvSpPr>
        <p:spPr>
          <a:xfrm>
            <a:off x="9508320" y="2189880"/>
            <a:ext cx="192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" name="CustomShape 20"/>
          <p:cNvSpPr/>
          <p:nvPr/>
        </p:nvSpPr>
        <p:spPr>
          <a:xfrm>
            <a:off x="9729720" y="4395240"/>
            <a:ext cx="507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4P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" name="CustomShape 21"/>
          <p:cNvSpPr/>
          <p:nvPr/>
        </p:nvSpPr>
        <p:spPr>
          <a:xfrm>
            <a:off x="8822160" y="4395240"/>
            <a:ext cx="507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4S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62" name="Group 22"/>
          <p:cNvGrpSpPr/>
          <p:nvPr/>
        </p:nvGrpSpPr>
        <p:grpSpPr>
          <a:xfrm>
            <a:off x="11900520" y="1936080"/>
            <a:ext cx="192240" cy="464040"/>
            <a:chOff x="11900520" y="1936080"/>
            <a:chExt cx="192240" cy="464040"/>
          </a:xfrm>
        </p:grpSpPr>
        <p:sp>
          <p:nvSpPr>
            <p:cNvPr id="63" name="CustomShape 23"/>
            <p:cNvSpPr/>
            <p:nvPr/>
          </p:nvSpPr>
          <p:spPr>
            <a:xfrm>
              <a:off x="11900520" y="2232000"/>
              <a:ext cx="171360" cy="168120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64" name="Line 24"/>
            <p:cNvSpPr/>
            <p:nvPr/>
          </p:nvSpPr>
          <p:spPr>
            <a:xfrm flipV="1">
              <a:off x="11975760" y="1936080"/>
              <a:ext cx="0" cy="295560"/>
            </a:xfrm>
            <a:prstGeom prst="line">
              <a:avLst/>
            </a:prstGeom>
            <a:ln w="12600">
              <a:solidFill>
                <a:schemeClr val="accent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65" name="CustomShape 25"/>
            <p:cNvSpPr/>
            <p:nvPr/>
          </p:nvSpPr>
          <p:spPr>
            <a:xfrm rot="5400000">
              <a:off x="11963880" y="1948320"/>
              <a:ext cx="140760" cy="116640"/>
            </a:xfrm>
            <a:prstGeom prst="triangle">
              <a:avLst>
                <a:gd name="adj" fmla="val 50000"/>
              </a:avLst>
            </a:prstGeom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sp>
        <p:nvSpPr>
          <p:cNvPr id="66" name="CustomShape 26"/>
          <p:cNvSpPr/>
          <p:nvPr/>
        </p:nvSpPr>
        <p:spPr>
          <a:xfrm>
            <a:off x="8283960" y="6202440"/>
            <a:ext cx="1045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Pin End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CustomShape 27"/>
          <p:cNvSpPr/>
          <p:nvPr/>
        </p:nvSpPr>
        <p:spPr>
          <a:xfrm>
            <a:off x="8658360" y="1987200"/>
            <a:ext cx="919080" cy="4557960"/>
          </a:xfrm>
          <a:custGeom>
            <a:avLst/>
            <a:gdLst/>
            <a:ahLst/>
            <a:rect l="l" t="t" r="r" b="b"/>
            <a:pathLst>
              <a:path w="919454" h="4558224">
                <a:moveTo>
                  <a:pt x="664398" y="4558224"/>
                </a:moveTo>
                <a:cubicBezTo>
                  <a:pt x="804098" y="2810069"/>
                  <a:pt x="943798" y="1061914"/>
                  <a:pt x="915858" y="374844"/>
                </a:cubicBezTo>
                <a:cubicBezTo>
                  <a:pt x="887918" y="-312226"/>
                  <a:pt x="649158" y="90364"/>
                  <a:pt x="496758" y="435804"/>
                </a:cubicBezTo>
                <a:cubicBezTo>
                  <a:pt x="344358" y="781244"/>
                  <a:pt x="25588" y="2096964"/>
                  <a:pt x="1458" y="2447484"/>
                </a:cubicBezTo>
                <a:cubicBezTo>
                  <a:pt x="-22672" y="2798004"/>
                  <a:pt x="259268" y="2878014"/>
                  <a:pt x="351978" y="2538924"/>
                </a:cubicBezTo>
                <a:cubicBezTo>
                  <a:pt x="444688" y="2199834"/>
                  <a:pt x="471358" y="759654"/>
                  <a:pt x="557718" y="412944"/>
                </a:cubicBezTo>
                <a:cubicBezTo>
                  <a:pt x="644078" y="66234"/>
                  <a:pt x="873948" y="-225866"/>
                  <a:pt x="870138" y="458664"/>
                </a:cubicBezTo>
                <a:cubicBezTo>
                  <a:pt x="866328" y="1143194"/>
                  <a:pt x="608518" y="3855914"/>
                  <a:pt x="534858" y="4520124"/>
                </a:cubicBezTo>
              </a:path>
            </a:pathLst>
          </a:cu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8" name="Group 28"/>
          <p:cNvGrpSpPr/>
          <p:nvPr/>
        </p:nvGrpSpPr>
        <p:grpSpPr>
          <a:xfrm>
            <a:off x="9910440" y="5923440"/>
            <a:ext cx="192240" cy="416880"/>
            <a:chOff x="9910440" y="5923440"/>
            <a:chExt cx="192240" cy="416880"/>
          </a:xfrm>
        </p:grpSpPr>
        <p:sp>
          <p:nvSpPr>
            <p:cNvPr id="69" name="CustomShape 29"/>
            <p:cNvSpPr/>
            <p:nvPr/>
          </p:nvSpPr>
          <p:spPr>
            <a:xfrm>
              <a:off x="9910440" y="5923440"/>
              <a:ext cx="192240" cy="416880"/>
            </a:xfrm>
            <a:prstGeom prst="snip2SameRect">
              <a:avLst>
                <a:gd name="adj1" fmla="val 50000"/>
                <a:gd name="adj2" fmla="val 0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70" name="CustomShape 30"/>
            <p:cNvSpPr/>
            <p:nvPr/>
          </p:nvSpPr>
          <p:spPr>
            <a:xfrm>
              <a:off x="9985680" y="6124320"/>
              <a:ext cx="45360" cy="45360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71" name="Group 31"/>
          <p:cNvGrpSpPr/>
          <p:nvPr/>
        </p:nvGrpSpPr>
        <p:grpSpPr>
          <a:xfrm>
            <a:off x="5220360" y="555480"/>
            <a:ext cx="1300320" cy="424080"/>
            <a:chOff x="5220360" y="555480"/>
            <a:chExt cx="1300320" cy="424080"/>
          </a:xfrm>
        </p:grpSpPr>
        <p:grpSp>
          <p:nvGrpSpPr>
            <p:cNvPr id="72" name="Group 32"/>
            <p:cNvGrpSpPr/>
            <p:nvPr/>
          </p:nvGrpSpPr>
          <p:grpSpPr>
            <a:xfrm>
              <a:off x="5220360" y="555480"/>
              <a:ext cx="1300320" cy="424080"/>
              <a:chOff x="5220360" y="555480"/>
              <a:chExt cx="1300320" cy="424080"/>
            </a:xfrm>
          </p:grpSpPr>
          <p:grpSp>
            <p:nvGrpSpPr>
              <p:cNvPr id="73" name="Group 33"/>
              <p:cNvGrpSpPr/>
              <p:nvPr/>
            </p:nvGrpSpPr>
            <p:grpSpPr>
              <a:xfrm>
                <a:off x="5220360" y="641520"/>
                <a:ext cx="1300320" cy="248760"/>
                <a:chOff x="5220360" y="641520"/>
                <a:chExt cx="1300320" cy="248760"/>
              </a:xfrm>
            </p:grpSpPr>
            <p:sp>
              <p:nvSpPr>
                <p:cNvPr id="74" name="CustomShape 34"/>
                <p:cNvSpPr/>
                <p:nvPr/>
              </p:nvSpPr>
              <p:spPr>
                <a:xfrm>
                  <a:off x="5220360" y="641520"/>
                  <a:ext cx="1300320" cy="248400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/>
              </p:style>
            </p:sp>
            <p:sp>
              <p:nvSpPr>
                <p:cNvPr id="75" name="Line 35"/>
                <p:cNvSpPr/>
                <p:nvPr/>
              </p:nvSpPr>
              <p:spPr>
                <a:xfrm>
                  <a:off x="6289920" y="641520"/>
                  <a:ext cx="0" cy="24876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/>
              </p:style>
            </p:sp>
            <p:sp>
              <p:nvSpPr>
                <p:cNvPr id="76" name="CustomShape 36"/>
                <p:cNvSpPr/>
                <p:nvPr/>
              </p:nvSpPr>
              <p:spPr>
                <a:xfrm rot="10800000">
                  <a:off x="6329880" y="719280"/>
                  <a:ext cx="151920" cy="98640"/>
                </a:xfrm>
                <a:prstGeom prst="triangle">
                  <a:avLst>
                    <a:gd name="adj" fmla="val 50000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77" name="CustomShape 37"/>
              <p:cNvSpPr/>
              <p:nvPr/>
            </p:nvSpPr>
            <p:spPr>
              <a:xfrm>
                <a:off x="5334120" y="555480"/>
                <a:ext cx="955800" cy="4240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0" lang="de-DE" sz="1100" spc="-1" strike="noStrike">
                    <a:solidFill>
                      <a:srgbClr val="000000"/>
                    </a:solidFill>
                    <a:latin typeface="Calibri"/>
                  </a:rPr>
                  <a:t>Lieselotte   . </a:t>
                </a:r>
                <a:endParaRPr b="0" lang="en-US" sz="1100" spc="-1" strike="noStrike">
                  <a:latin typeface="Arial"/>
                </a:endParaRPr>
              </a:p>
            </p:txBody>
          </p:sp>
        </p:grpSp>
        <p:grpSp>
          <p:nvGrpSpPr>
            <p:cNvPr id="78" name="Group 38"/>
            <p:cNvGrpSpPr/>
            <p:nvPr/>
          </p:nvGrpSpPr>
          <p:grpSpPr>
            <a:xfrm>
              <a:off x="5311080" y="673200"/>
              <a:ext cx="85320" cy="185400"/>
              <a:chOff x="5311080" y="673200"/>
              <a:chExt cx="85320" cy="185400"/>
            </a:xfrm>
          </p:grpSpPr>
          <p:sp>
            <p:nvSpPr>
              <p:cNvPr id="79" name="CustomShape 39"/>
              <p:cNvSpPr/>
              <p:nvPr/>
            </p:nvSpPr>
            <p:spPr>
              <a:xfrm>
                <a:off x="5311080" y="673200"/>
                <a:ext cx="85320" cy="185400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ln w="936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80" name="CustomShape 40"/>
              <p:cNvSpPr/>
              <p:nvPr/>
            </p:nvSpPr>
            <p:spPr>
              <a:xfrm>
                <a:off x="5344560" y="762480"/>
                <a:ext cx="20160" cy="20160"/>
              </a:xfrm>
              <a:prstGeom prst="ellipse">
                <a:avLst/>
              </a:prstGeom>
              <a:ln w="936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</p:grpSp>
      <p:sp>
        <p:nvSpPr>
          <p:cNvPr id="81" name="CustomShape 41"/>
          <p:cNvSpPr/>
          <p:nvPr/>
        </p:nvSpPr>
        <p:spPr>
          <a:xfrm>
            <a:off x="4182120" y="636840"/>
            <a:ext cx="780840" cy="25308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de-DE" sz="1100" spc="-1" strike="noStrike">
                <a:solidFill>
                  <a:srgbClr val="000000"/>
                </a:solidFill>
                <a:latin typeface="Calibri"/>
              </a:rPr>
              <a:t>Start Boat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82" name="Group 42"/>
          <p:cNvGrpSpPr/>
          <p:nvPr/>
        </p:nvGrpSpPr>
        <p:grpSpPr>
          <a:xfrm>
            <a:off x="5220360" y="968400"/>
            <a:ext cx="1300320" cy="258120"/>
            <a:chOff x="5220360" y="968400"/>
            <a:chExt cx="1300320" cy="258120"/>
          </a:xfrm>
        </p:grpSpPr>
        <p:grpSp>
          <p:nvGrpSpPr>
            <p:cNvPr id="83" name="Group 43"/>
            <p:cNvGrpSpPr/>
            <p:nvPr/>
          </p:nvGrpSpPr>
          <p:grpSpPr>
            <a:xfrm>
              <a:off x="5220360" y="971640"/>
              <a:ext cx="1300320" cy="248400"/>
              <a:chOff x="5220360" y="971640"/>
              <a:chExt cx="1300320" cy="248400"/>
            </a:xfrm>
          </p:grpSpPr>
          <p:sp>
            <p:nvSpPr>
              <p:cNvPr id="84" name="CustomShape 44"/>
              <p:cNvSpPr/>
              <p:nvPr/>
            </p:nvSpPr>
            <p:spPr>
              <a:xfrm>
                <a:off x="5220360" y="971640"/>
                <a:ext cx="1300320" cy="2484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85" name="Line 45"/>
              <p:cNvSpPr/>
              <p:nvPr/>
            </p:nvSpPr>
            <p:spPr>
              <a:xfrm>
                <a:off x="6289920" y="971640"/>
                <a:ext cx="0" cy="2484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86" name="CustomShape 46"/>
              <p:cNvSpPr/>
              <p:nvPr/>
            </p:nvSpPr>
            <p:spPr>
              <a:xfrm rot="10800000">
                <a:off x="6329880" y="1049400"/>
                <a:ext cx="151920" cy="98640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87" name="CustomShape 47"/>
            <p:cNvSpPr/>
            <p:nvPr/>
          </p:nvSpPr>
          <p:spPr>
            <a:xfrm>
              <a:off x="5334120" y="968400"/>
              <a:ext cx="955800" cy="258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de-DE" sz="1100" spc="-1" strike="noStrike">
                  <a:solidFill>
                    <a:srgbClr val="000000"/>
                  </a:solidFill>
                  <a:latin typeface="Calibri"/>
                </a:rPr>
                <a:t>Pin End</a:t>
              </a:r>
              <a:endParaRPr b="0" lang="en-US" sz="1100" spc="-1" strike="noStrike">
                <a:latin typeface="Arial"/>
              </a:endParaRPr>
            </a:p>
          </p:txBody>
        </p:sp>
      </p:grpSp>
      <p:sp>
        <p:nvSpPr>
          <p:cNvPr id="88" name="CustomShape 48"/>
          <p:cNvSpPr/>
          <p:nvPr/>
        </p:nvSpPr>
        <p:spPr>
          <a:xfrm>
            <a:off x="4182120" y="966960"/>
            <a:ext cx="780840" cy="25308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de-DE" sz="1100" spc="-1" strike="noStrike">
                <a:solidFill>
                  <a:srgbClr val="000000"/>
                </a:solidFill>
                <a:latin typeface="Calibri"/>
              </a:rPr>
              <a:t>Pin End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89" name="Group 49"/>
          <p:cNvGrpSpPr/>
          <p:nvPr/>
        </p:nvGrpSpPr>
        <p:grpSpPr>
          <a:xfrm>
            <a:off x="5220360" y="1631160"/>
            <a:ext cx="1300320" cy="258120"/>
            <a:chOff x="5220360" y="1631160"/>
            <a:chExt cx="1300320" cy="258120"/>
          </a:xfrm>
        </p:grpSpPr>
        <p:grpSp>
          <p:nvGrpSpPr>
            <p:cNvPr id="90" name="Group 50"/>
            <p:cNvGrpSpPr/>
            <p:nvPr/>
          </p:nvGrpSpPr>
          <p:grpSpPr>
            <a:xfrm>
              <a:off x="5220360" y="1634400"/>
              <a:ext cx="1300320" cy="248760"/>
              <a:chOff x="5220360" y="1634400"/>
              <a:chExt cx="1300320" cy="248760"/>
            </a:xfrm>
          </p:grpSpPr>
          <p:sp>
            <p:nvSpPr>
              <p:cNvPr id="91" name="CustomShape 51"/>
              <p:cNvSpPr/>
              <p:nvPr/>
            </p:nvSpPr>
            <p:spPr>
              <a:xfrm>
                <a:off x="5220360" y="1634760"/>
                <a:ext cx="1300320" cy="2484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92" name="Line 52"/>
              <p:cNvSpPr/>
              <p:nvPr/>
            </p:nvSpPr>
            <p:spPr>
              <a:xfrm>
                <a:off x="6289920" y="1634400"/>
                <a:ext cx="0" cy="24876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93" name="CustomShape 53"/>
              <p:cNvSpPr/>
              <p:nvPr/>
            </p:nvSpPr>
            <p:spPr>
              <a:xfrm rot="10800000">
                <a:off x="6329880" y="1712160"/>
                <a:ext cx="151920" cy="98640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94" name="CustomShape 54"/>
            <p:cNvSpPr/>
            <p:nvPr/>
          </p:nvSpPr>
          <p:spPr>
            <a:xfrm>
              <a:off x="5334120" y="1631160"/>
              <a:ext cx="916560" cy="258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de-DE" sz="1100" spc="-1" strike="noStrike">
                  <a:solidFill>
                    <a:srgbClr val="000000"/>
                  </a:solidFill>
                  <a:latin typeface="Calibri"/>
                </a:rPr>
                <a:t>Gate L</a:t>
              </a:r>
              <a:endParaRPr b="0" lang="en-US" sz="1100" spc="-1" strike="noStrike">
                <a:latin typeface="Arial"/>
              </a:endParaRPr>
            </a:p>
          </p:txBody>
        </p:sp>
      </p:grpSp>
      <p:sp>
        <p:nvSpPr>
          <p:cNvPr id="95" name="CustomShape 55"/>
          <p:cNvSpPr/>
          <p:nvPr/>
        </p:nvSpPr>
        <p:spPr>
          <a:xfrm>
            <a:off x="4182120" y="1629720"/>
            <a:ext cx="780840" cy="25308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de-DE" sz="1100" spc="-1" strike="noStrike">
                <a:solidFill>
                  <a:srgbClr val="000000"/>
                </a:solidFill>
                <a:latin typeface="Calibri"/>
              </a:rPr>
              <a:t>4S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96" name="Group 56"/>
          <p:cNvGrpSpPr/>
          <p:nvPr/>
        </p:nvGrpSpPr>
        <p:grpSpPr>
          <a:xfrm>
            <a:off x="5331240" y="1711440"/>
            <a:ext cx="45720" cy="110160"/>
            <a:chOff x="5331240" y="1711440"/>
            <a:chExt cx="45720" cy="110160"/>
          </a:xfrm>
        </p:grpSpPr>
        <p:sp>
          <p:nvSpPr>
            <p:cNvPr id="97" name="CustomShape 57"/>
            <p:cNvSpPr/>
            <p:nvPr/>
          </p:nvSpPr>
          <p:spPr>
            <a:xfrm>
              <a:off x="5331240" y="1782000"/>
              <a:ext cx="40320" cy="39600"/>
            </a:xfrm>
            <a:prstGeom prst="ellipse">
              <a:avLst/>
            </a:prstGeom>
            <a:ln w="936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98" name="Line 58"/>
            <p:cNvSpPr/>
            <p:nvPr/>
          </p:nvSpPr>
          <p:spPr>
            <a:xfrm flipV="1">
              <a:off x="5348880" y="1711440"/>
              <a:ext cx="0" cy="70200"/>
            </a:xfrm>
            <a:prstGeom prst="line">
              <a:avLst/>
            </a:prstGeom>
            <a:ln w="9360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99" name="CustomShape 59"/>
            <p:cNvSpPr/>
            <p:nvPr/>
          </p:nvSpPr>
          <p:spPr>
            <a:xfrm rot="5400000">
              <a:off x="5346720" y="1714680"/>
              <a:ext cx="33120" cy="27360"/>
            </a:xfrm>
            <a:prstGeom prst="triangle">
              <a:avLst>
                <a:gd name="adj" fmla="val 50000"/>
              </a:avLst>
            </a:prstGeom>
            <a:ln w="936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100" name="Group 60"/>
          <p:cNvGrpSpPr/>
          <p:nvPr/>
        </p:nvGrpSpPr>
        <p:grpSpPr>
          <a:xfrm>
            <a:off x="5220360" y="1968480"/>
            <a:ext cx="1300320" cy="258120"/>
            <a:chOff x="5220360" y="1968480"/>
            <a:chExt cx="1300320" cy="258120"/>
          </a:xfrm>
        </p:grpSpPr>
        <p:grpSp>
          <p:nvGrpSpPr>
            <p:cNvPr id="101" name="Group 61"/>
            <p:cNvGrpSpPr/>
            <p:nvPr/>
          </p:nvGrpSpPr>
          <p:grpSpPr>
            <a:xfrm>
              <a:off x="5220360" y="1971720"/>
              <a:ext cx="1300320" cy="248400"/>
              <a:chOff x="5220360" y="1971720"/>
              <a:chExt cx="1300320" cy="248400"/>
            </a:xfrm>
          </p:grpSpPr>
          <p:sp>
            <p:nvSpPr>
              <p:cNvPr id="102" name="CustomShape 62"/>
              <p:cNvSpPr/>
              <p:nvPr/>
            </p:nvSpPr>
            <p:spPr>
              <a:xfrm>
                <a:off x="5220360" y="1971720"/>
                <a:ext cx="1300320" cy="2484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03" name="Line 63"/>
              <p:cNvSpPr/>
              <p:nvPr/>
            </p:nvSpPr>
            <p:spPr>
              <a:xfrm>
                <a:off x="6289920" y="1971720"/>
                <a:ext cx="0" cy="2484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104" name="CustomShape 64"/>
              <p:cNvSpPr/>
              <p:nvPr/>
            </p:nvSpPr>
            <p:spPr>
              <a:xfrm rot="10800000">
                <a:off x="6329880" y="2049480"/>
                <a:ext cx="151920" cy="98640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05" name="CustomShape 65"/>
            <p:cNvSpPr/>
            <p:nvPr/>
          </p:nvSpPr>
          <p:spPr>
            <a:xfrm>
              <a:off x="5334120" y="1968480"/>
              <a:ext cx="868680" cy="258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de-DE" sz="1100" spc="-1" strike="noStrike">
                  <a:solidFill>
                    <a:srgbClr val="000000"/>
                  </a:solidFill>
                  <a:latin typeface="Calibri"/>
                </a:rPr>
                <a:t>Gate R</a:t>
              </a:r>
              <a:endParaRPr b="0" lang="en-US" sz="1100" spc="-1" strike="noStrike">
                <a:latin typeface="Arial"/>
              </a:endParaRPr>
            </a:p>
          </p:txBody>
        </p:sp>
      </p:grpSp>
      <p:sp>
        <p:nvSpPr>
          <p:cNvPr id="106" name="CustomShape 66"/>
          <p:cNvSpPr/>
          <p:nvPr/>
        </p:nvSpPr>
        <p:spPr>
          <a:xfrm>
            <a:off x="4182120" y="1967040"/>
            <a:ext cx="780840" cy="25308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de-DE" sz="1100" spc="-1" strike="noStrike">
                <a:solidFill>
                  <a:srgbClr val="000000"/>
                </a:solidFill>
                <a:latin typeface="Calibri"/>
              </a:rPr>
              <a:t>4P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107" name="Group 67"/>
          <p:cNvGrpSpPr/>
          <p:nvPr/>
        </p:nvGrpSpPr>
        <p:grpSpPr>
          <a:xfrm>
            <a:off x="5331240" y="2048760"/>
            <a:ext cx="45720" cy="110160"/>
            <a:chOff x="5331240" y="2048760"/>
            <a:chExt cx="45720" cy="110160"/>
          </a:xfrm>
        </p:grpSpPr>
        <p:sp>
          <p:nvSpPr>
            <p:cNvPr id="108" name="CustomShape 68"/>
            <p:cNvSpPr/>
            <p:nvPr/>
          </p:nvSpPr>
          <p:spPr>
            <a:xfrm>
              <a:off x="5331240" y="2119320"/>
              <a:ext cx="40320" cy="39600"/>
            </a:xfrm>
            <a:prstGeom prst="ellipse">
              <a:avLst/>
            </a:prstGeom>
            <a:ln w="936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109" name="Line 69"/>
            <p:cNvSpPr/>
            <p:nvPr/>
          </p:nvSpPr>
          <p:spPr>
            <a:xfrm flipV="1">
              <a:off x="5348880" y="2048760"/>
              <a:ext cx="0" cy="70200"/>
            </a:xfrm>
            <a:prstGeom prst="line">
              <a:avLst/>
            </a:prstGeom>
            <a:ln w="9360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10" name="CustomShape 70"/>
            <p:cNvSpPr/>
            <p:nvPr/>
          </p:nvSpPr>
          <p:spPr>
            <a:xfrm rot="5400000">
              <a:off x="5346720" y="2052000"/>
              <a:ext cx="33120" cy="27360"/>
            </a:xfrm>
            <a:prstGeom prst="triangle">
              <a:avLst>
                <a:gd name="adj" fmla="val 50000"/>
              </a:avLst>
            </a:prstGeom>
            <a:ln w="936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111" name="Group 71"/>
          <p:cNvGrpSpPr/>
          <p:nvPr/>
        </p:nvGrpSpPr>
        <p:grpSpPr>
          <a:xfrm>
            <a:off x="5220360" y="1300680"/>
            <a:ext cx="1300320" cy="258120"/>
            <a:chOff x="5220360" y="1300680"/>
            <a:chExt cx="1300320" cy="258120"/>
          </a:xfrm>
        </p:grpSpPr>
        <p:grpSp>
          <p:nvGrpSpPr>
            <p:cNvPr id="112" name="Group 72"/>
            <p:cNvGrpSpPr/>
            <p:nvPr/>
          </p:nvGrpSpPr>
          <p:grpSpPr>
            <a:xfrm>
              <a:off x="5220360" y="1303920"/>
              <a:ext cx="1300320" cy="248400"/>
              <a:chOff x="5220360" y="1303920"/>
              <a:chExt cx="1300320" cy="248400"/>
            </a:xfrm>
          </p:grpSpPr>
          <p:sp>
            <p:nvSpPr>
              <p:cNvPr id="113" name="CustomShape 73"/>
              <p:cNvSpPr/>
              <p:nvPr/>
            </p:nvSpPr>
            <p:spPr>
              <a:xfrm>
                <a:off x="5220360" y="1303920"/>
                <a:ext cx="1300320" cy="2484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14" name="Line 74"/>
              <p:cNvSpPr/>
              <p:nvPr/>
            </p:nvSpPr>
            <p:spPr>
              <a:xfrm>
                <a:off x="6289920" y="1303920"/>
                <a:ext cx="0" cy="2484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115" name="CustomShape 75"/>
              <p:cNvSpPr/>
              <p:nvPr/>
            </p:nvSpPr>
            <p:spPr>
              <a:xfrm rot="10800000">
                <a:off x="6329880" y="1381680"/>
                <a:ext cx="151920" cy="98640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16" name="CustomShape 76"/>
            <p:cNvSpPr/>
            <p:nvPr/>
          </p:nvSpPr>
          <p:spPr>
            <a:xfrm>
              <a:off x="5334120" y="1300680"/>
              <a:ext cx="955800" cy="258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de-DE" sz="1100" spc="-1" strike="noStrike">
                  <a:solidFill>
                    <a:srgbClr val="000000"/>
                  </a:solidFill>
                  <a:latin typeface="Calibri"/>
                </a:rPr>
                <a:t>Blue</a:t>
              </a:r>
              <a:endParaRPr b="0" lang="en-US" sz="1100" spc="-1" strike="noStrike">
                <a:latin typeface="Arial"/>
              </a:endParaRPr>
            </a:p>
          </p:txBody>
        </p:sp>
      </p:grpSp>
      <p:sp>
        <p:nvSpPr>
          <p:cNvPr id="117" name="CustomShape 77"/>
          <p:cNvSpPr/>
          <p:nvPr/>
        </p:nvSpPr>
        <p:spPr>
          <a:xfrm>
            <a:off x="4182120" y="1299240"/>
            <a:ext cx="780840" cy="25308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de-DE" sz="11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118" name="Group 78"/>
          <p:cNvGrpSpPr/>
          <p:nvPr/>
        </p:nvGrpSpPr>
        <p:grpSpPr>
          <a:xfrm>
            <a:off x="5331240" y="1380960"/>
            <a:ext cx="45720" cy="110160"/>
            <a:chOff x="5331240" y="1380960"/>
            <a:chExt cx="45720" cy="110160"/>
          </a:xfrm>
        </p:grpSpPr>
        <p:sp>
          <p:nvSpPr>
            <p:cNvPr id="119" name="CustomShape 79"/>
            <p:cNvSpPr/>
            <p:nvPr/>
          </p:nvSpPr>
          <p:spPr>
            <a:xfrm>
              <a:off x="5331240" y="1451520"/>
              <a:ext cx="40320" cy="39600"/>
            </a:xfrm>
            <a:prstGeom prst="ellipse">
              <a:avLst/>
            </a:prstGeom>
            <a:ln w="9360">
              <a:solidFill>
                <a:srgbClr val="5e85c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120" name="Line 80"/>
            <p:cNvSpPr/>
            <p:nvPr/>
          </p:nvSpPr>
          <p:spPr>
            <a:xfrm flipV="1">
              <a:off x="5348880" y="1380960"/>
              <a:ext cx="0" cy="70200"/>
            </a:xfrm>
            <a:prstGeom prst="line">
              <a:avLst/>
            </a:prstGeom>
            <a:ln w="9360">
              <a:solidFill>
                <a:srgbClr val="5e85cc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21" name="CustomShape 81"/>
            <p:cNvSpPr/>
            <p:nvPr/>
          </p:nvSpPr>
          <p:spPr>
            <a:xfrm rot="5400000">
              <a:off x="5346720" y="1384200"/>
              <a:ext cx="33120" cy="27360"/>
            </a:xfrm>
            <a:prstGeom prst="triangle">
              <a:avLst>
                <a:gd name="adj" fmla="val 50000"/>
              </a:avLst>
            </a:prstGeom>
            <a:ln w="9360">
              <a:solidFill>
                <a:srgbClr val="5e85c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sp>
        <p:nvSpPr>
          <p:cNvPr id="122" name="Line 82"/>
          <p:cNvSpPr/>
          <p:nvPr/>
        </p:nvSpPr>
        <p:spPr>
          <a:xfrm flipH="1">
            <a:off x="3521160" y="2336760"/>
            <a:ext cx="325656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grpSp>
        <p:nvGrpSpPr>
          <p:cNvPr id="123" name="Group 83"/>
          <p:cNvGrpSpPr/>
          <p:nvPr/>
        </p:nvGrpSpPr>
        <p:grpSpPr>
          <a:xfrm>
            <a:off x="5212440" y="2446920"/>
            <a:ext cx="1300320" cy="258120"/>
            <a:chOff x="5212440" y="2446920"/>
            <a:chExt cx="1300320" cy="258120"/>
          </a:xfrm>
        </p:grpSpPr>
        <p:grpSp>
          <p:nvGrpSpPr>
            <p:cNvPr id="124" name="Group 84"/>
            <p:cNvGrpSpPr/>
            <p:nvPr/>
          </p:nvGrpSpPr>
          <p:grpSpPr>
            <a:xfrm>
              <a:off x="5212440" y="2446920"/>
              <a:ext cx="1300320" cy="258120"/>
              <a:chOff x="5212440" y="2446920"/>
              <a:chExt cx="1300320" cy="258120"/>
            </a:xfrm>
          </p:grpSpPr>
          <p:sp>
            <p:nvSpPr>
              <p:cNvPr id="125" name="CustomShape 85"/>
              <p:cNvSpPr/>
              <p:nvPr/>
            </p:nvSpPr>
            <p:spPr>
              <a:xfrm>
                <a:off x="5212440" y="2450160"/>
                <a:ext cx="1300320" cy="2484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26" name="CustomShape 86"/>
              <p:cNvSpPr/>
              <p:nvPr/>
            </p:nvSpPr>
            <p:spPr>
              <a:xfrm>
                <a:off x="5325840" y="2446920"/>
                <a:ext cx="1127520" cy="2581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0" lang="de-DE" sz="1100" spc="-1" strike="noStrike">
                    <a:solidFill>
                      <a:srgbClr val="000000"/>
                    </a:solidFill>
                    <a:latin typeface="Calibri"/>
                  </a:rPr>
                  <a:t>Green</a:t>
                </a:r>
                <a:endParaRPr b="0" lang="en-US" sz="1100" spc="-1" strike="noStrike">
                  <a:latin typeface="Arial"/>
                </a:endParaRPr>
              </a:p>
            </p:txBody>
          </p:sp>
        </p:grpSp>
        <p:grpSp>
          <p:nvGrpSpPr>
            <p:cNvPr id="127" name="Group 87"/>
            <p:cNvGrpSpPr/>
            <p:nvPr/>
          </p:nvGrpSpPr>
          <p:grpSpPr>
            <a:xfrm>
              <a:off x="5331240" y="2518920"/>
              <a:ext cx="45720" cy="109800"/>
              <a:chOff x="5331240" y="2518920"/>
              <a:chExt cx="45720" cy="109800"/>
            </a:xfrm>
          </p:grpSpPr>
          <p:sp>
            <p:nvSpPr>
              <p:cNvPr id="128" name="CustomShape 88"/>
              <p:cNvSpPr/>
              <p:nvPr/>
            </p:nvSpPr>
            <p:spPr>
              <a:xfrm>
                <a:off x="5331240" y="2589120"/>
                <a:ext cx="40320" cy="39600"/>
              </a:xfrm>
              <a:prstGeom prst="ellipse">
                <a:avLst/>
              </a:prstGeom>
              <a:ln w="9360">
                <a:solidFill>
                  <a:srgbClr val="84b86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29" name="Line 89"/>
              <p:cNvSpPr/>
              <p:nvPr/>
            </p:nvSpPr>
            <p:spPr>
              <a:xfrm flipV="1">
                <a:off x="5348880" y="2518920"/>
                <a:ext cx="0" cy="70200"/>
              </a:xfrm>
              <a:prstGeom prst="line">
                <a:avLst/>
              </a:prstGeom>
              <a:ln w="9360">
                <a:solidFill>
                  <a:srgbClr val="84b86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30" name="CustomShape 90"/>
              <p:cNvSpPr/>
              <p:nvPr/>
            </p:nvSpPr>
            <p:spPr>
              <a:xfrm rot="5400000">
                <a:off x="5346720" y="2521800"/>
                <a:ext cx="33120" cy="27360"/>
              </a:xfrm>
              <a:prstGeom prst="triangle">
                <a:avLst>
                  <a:gd name="adj" fmla="val 50000"/>
                </a:avLst>
              </a:prstGeom>
              <a:ln w="9360">
                <a:solidFill>
                  <a:srgbClr val="84b86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</p:grpSp>
      </p:grpSp>
      <p:sp>
        <p:nvSpPr>
          <p:cNvPr id="131" name="CustomShape 91"/>
          <p:cNvSpPr/>
          <p:nvPr/>
        </p:nvSpPr>
        <p:spPr>
          <a:xfrm>
            <a:off x="4182120" y="314280"/>
            <a:ext cx="780840" cy="253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de-DE" sz="1100" spc="-1" strike="noStrike">
                <a:solidFill>
                  <a:srgbClr val="000000"/>
                </a:solidFill>
                <a:latin typeface="Calibri"/>
              </a:rPr>
              <a:t>Role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32" name="CustomShape 92"/>
          <p:cNvSpPr/>
          <p:nvPr/>
        </p:nvSpPr>
        <p:spPr>
          <a:xfrm>
            <a:off x="5235480" y="315000"/>
            <a:ext cx="1285200" cy="253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de-DE" sz="1100" spc="-1" strike="noStrike">
                <a:solidFill>
                  <a:srgbClr val="000000"/>
                </a:solidFill>
                <a:latin typeface="Calibri"/>
              </a:rPr>
              <a:t>My Marks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33" name="CustomShape 93"/>
          <p:cNvSpPr/>
          <p:nvPr/>
        </p:nvSpPr>
        <p:spPr>
          <a:xfrm>
            <a:off x="10164600" y="6181200"/>
            <a:ext cx="12934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Start Boat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Line 94"/>
          <p:cNvSpPr/>
          <p:nvPr/>
        </p:nvSpPr>
        <p:spPr>
          <a:xfrm>
            <a:off x="2627280" y="936720"/>
            <a:ext cx="2593080" cy="159120"/>
          </a:xfrm>
          <a:prstGeom prst="line">
            <a:avLst/>
          </a:prstGeom>
          <a:ln w="126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grpSp>
        <p:nvGrpSpPr>
          <p:cNvPr id="135" name="Group 95"/>
          <p:cNvGrpSpPr/>
          <p:nvPr/>
        </p:nvGrpSpPr>
        <p:grpSpPr>
          <a:xfrm>
            <a:off x="7650720" y="1845000"/>
            <a:ext cx="192600" cy="464040"/>
            <a:chOff x="7650720" y="1845000"/>
            <a:chExt cx="192600" cy="464040"/>
          </a:xfrm>
        </p:grpSpPr>
        <p:sp>
          <p:nvSpPr>
            <p:cNvPr id="136" name="CustomShape 96"/>
            <p:cNvSpPr/>
            <p:nvPr/>
          </p:nvSpPr>
          <p:spPr>
            <a:xfrm>
              <a:off x="7650720" y="2140920"/>
              <a:ext cx="171360" cy="168120"/>
            </a:xfrm>
            <a:prstGeom prst="ellips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137" name="Line 97"/>
            <p:cNvSpPr/>
            <p:nvPr/>
          </p:nvSpPr>
          <p:spPr>
            <a:xfrm flipV="1">
              <a:off x="7726320" y="1845000"/>
              <a:ext cx="0" cy="295560"/>
            </a:xfrm>
            <a:prstGeom prst="line">
              <a:avLst/>
            </a:prstGeom>
            <a:ln w="126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38" name="CustomShape 98"/>
            <p:cNvSpPr/>
            <p:nvPr/>
          </p:nvSpPr>
          <p:spPr>
            <a:xfrm rot="5400000">
              <a:off x="7714440" y="1857240"/>
              <a:ext cx="140760" cy="116640"/>
            </a:xfrm>
            <a:prstGeom prst="triangle">
              <a:avLst>
                <a:gd name="adj" fmla="val 50000"/>
              </a:avLst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139" name="Group 99"/>
          <p:cNvGrpSpPr/>
          <p:nvPr/>
        </p:nvGrpSpPr>
        <p:grpSpPr>
          <a:xfrm>
            <a:off x="5220360" y="2823840"/>
            <a:ext cx="1405080" cy="421920"/>
            <a:chOff x="5220360" y="2823840"/>
            <a:chExt cx="1405080" cy="421920"/>
          </a:xfrm>
        </p:grpSpPr>
        <p:grpSp>
          <p:nvGrpSpPr>
            <p:cNvPr id="140" name="Group 100"/>
            <p:cNvGrpSpPr/>
            <p:nvPr/>
          </p:nvGrpSpPr>
          <p:grpSpPr>
            <a:xfrm>
              <a:off x="5220360" y="2933280"/>
              <a:ext cx="1300320" cy="258120"/>
              <a:chOff x="5220360" y="2933280"/>
              <a:chExt cx="1300320" cy="258120"/>
            </a:xfrm>
          </p:grpSpPr>
          <p:sp>
            <p:nvSpPr>
              <p:cNvPr id="141" name="CustomShape 101"/>
              <p:cNvSpPr/>
              <p:nvPr/>
            </p:nvSpPr>
            <p:spPr>
              <a:xfrm>
                <a:off x="5220360" y="2936880"/>
                <a:ext cx="1300320" cy="2484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42" name="CustomShape 102"/>
              <p:cNvSpPr/>
              <p:nvPr/>
            </p:nvSpPr>
            <p:spPr>
              <a:xfrm>
                <a:off x="5334120" y="2933280"/>
                <a:ext cx="955800" cy="2581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0" lang="de-DE" sz="1100" spc="-1" strike="noStrike">
                    <a:solidFill>
                      <a:srgbClr val="000000"/>
                    </a:solidFill>
                    <a:latin typeface="Calibri"/>
                  </a:rPr>
                  <a:t>Spare 2</a:t>
                </a:r>
                <a:endParaRPr b="0" lang="en-US" sz="1100" spc="-1" strike="noStrike">
                  <a:latin typeface="Arial"/>
                </a:endParaRPr>
              </a:p>
            </p:txBody>
          </p:sp>
        </p:grpSp>
        <p:grpSp>
          <p:nvGrpSpPr>
            <p:cNvPr id="143" name="Group 103"/>
            <p:cNvGrpSpPr/>
            <p:nvPr/>
          </p:nvGrpSpPr>
          <p:grpSpPr>
            <a:xfrm>
              <a:off x="5331240" y="3005640"/>
              <a:ext cx="45720" cy="110160"/>
              <a:chOff x="5331240" y="3005640"/>
              <a:chExt cx="45720" cy="110160"/>
            </a:xfrm>
          </p:grpSpPr>
          <p:sp>
            <p:nvSpPr>
              <p:cNvPr id="144" name="CustomShape 104"/>
              <p:cNvSpPr/>
              <p:nvPr/>
            </p:nvSpPr>
            <p:spPr>
              <a:xfrm>
                <a:off x="5331240" y="3076200"/>
                <a:ext cx="40320" cy="39600"/>
              </a:xfrm>
              <a:prstGeom prst="ellipse">
                <a:avLst/>
              </a:prstGeom>
              <a:ln w="936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45" name="Line 105"/>
              <p:cNvSpPr/>
              <p:nvPr/>
            </p:nvSpPr>
            <p:spPr>
              <a:xfrm flipV="1">
                <a:off x="5348880" y="3005640"/>
                <a:ext cx="0" cy="70200"/>
              </a:xfrm>
              <a:prstGeom prst="line">
                <a:avLst/>
              </a:prstGeom>
              <a:ln w="936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46" name="CustomShape 106"/>
              <p:cNvSpPr/>
              <p:nvPr/>
            </p:nvSpPr>
            <p:spPr>
              <a:xfrm rot="5400000">
                <a:off x="5346720" y="3008880"/>
                <a:ext cx="33120" cy="27360"/>
              </a:xfrm>
              <a:prstGeom prst="triangle">
                <a:avLst>
                  <a:gd name="adj" fmla="val 50000"/>
                </a:avLst>
              </a:prstGeom>
              <a:ln w="936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</p:grpSp>
        <p:sp>
          <p:nvSpPr>
            <p:cNvPr id="147" name="CustomShape 107"/>
            <p:cNvSpPr/>
            <p:nvPr/>
          </p:nvSpPr>
          <p:spPr>
            <a:xfrm>
              <a:off x="6287760" y="2931840"/>
              <a:ext cx="241200" cy="25308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148" name="CustomShape 108"/>
            <p:cNvSpPr/>
            <p:nvPr/>
          </p:nvSpPr>
          <p:spPr>
            <a:xfrm rot="3066600">
              <a:off x="6281280" y="2852280"/>
              <a:ext cx="24804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de-DE" sz="1800" spc="-1" strike="noStrike">
                  <a:solidFill>
                    <a:srgbClr val="000000"/>
                  </a:solidFill>
                  <a:latin typeface="Calibri"/>
                </a:rPr>
                <a:t>+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49" name="Line 109"/>
          <p:cNvSpPr/>
          <p:nvPr/>
        </p:nvSpPr>
        <p:spPr>
          <a:xfrm flipH="1">
            <a:off x="3517200" y="2815200"/>
            <a:ext cx="325656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50" name="CustomShape 110"/>
          <p:cNvSpPr/>
          <p:nvPr/>
        </p:nvSpPr>
        <p:spPr>
          <a:xfrm>
            <a:off x="129240" y="0"/>
            <a:ext cx="3004560" cy="411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i="1" lang="de-DE" sz="1100" spc="-1" strike="noStrike">
                <a:solidFill>
                  <a:srgbClr val="000000"/>
                </a:solidFill>
                <a:latin typeface="Calibri"/>
              </a:rPr>
              <a:t>Creation of a course from a course template with some marks existing in the inventory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151" name="Group 111"/>
          <p:cNvGrpSpPr/>
          <p:nvPr/>
        </p:nvGrpSpPr>
        <p:grpSpPr>
          <a:xfrm>
            <a:off x="5211360" y="3384360"/>
            <a:ext cx="1300320" cy="258120"/>
            <a:chOff x="5211360" y="3384360"/>
            <a:chExt cx="1300320" cy="258120"/>
          </a:xfrm>
        </p:grpSpPr>
        <p:sp>
          <p:nvSpPr>
            <p:cNvPr id="152" name="CustomShape 112"/>
            <p:cNvSpPr/>
            <p:nvPr/>
          </p:nvSpPr>
          <p:spPr>
            <a:xfrm>
              <a:off x="5211360" y="3387600"/>
              <a:ext cx="1300320" cy="2484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153" name="CustomShape 113"/>
            <p:cNvSpPr/>
            <p:nvPr/>
          </p:nvSpPr>
          <p:spPr>
            <a:xfrm>
              <a:off x="5220360" y="3384360"/>
              <a:ext cx="1291320" cy="258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de-DE" sz="1100" spc="-1" strike="noStrike">
                  <a:solidFill>
                    <a:srgbClr val="000000"/>
                  </a:solidFill>
                  <a:latin typeface="Calibri"/>
                </a:rPr>
                <a:t>Add</a:t>
              </a:r>
              <a:endParaRPr b="0" lang="en-US" sz="1100" spc="-1" strike="noStrike">
                <a:latin typeface="Arial"/>
              </a:endParaRPr>
            </a:p>
          </p:txBody>
        </p:sp>
      </p:grpSp>
      <p:sp>
        <p:nvSpPr>
          <p:cNvPr id="154" name="Line 114"/>
          <p:cNvSpPr/>
          <p:nvPr/>
        </p:nvSpPr>
        <p:spPr>
          <a:xfrm>
            <a:off x="701784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115"/>
          <p:cNvSpPr/>
          <p:nvPr/>
        </p:nvSpPr>
        <p:spPr>
          <a:xfrm>
            <a:off x="317520" y="3810240"/>
            <a:ext cx="2309760" cy="954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de-DE" sz="1100" spc="-1" strike="noStrike">
                <a:solidFill>
                  <a:srgbClr val="ffffff"/>
                </a:solidFill>
                <a:latin typeface="Calibri"/>
              </a:rPr>
              <a:t>The yellow mark comes from the mark template but is currently not part of the course. It would be created as Spare Mark upon course creation.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56" name="Line 116"/>
          <p:cNvSpPr/>
          <p:nvPr/>
        </p:nvSpPr>
        <p:spPr>
          <a:xfrm flipV="1">
            <a:off x="2627280" y="3060720"/>
            <a:ext cx="2593080" cy="1226520"/>
          </a:xfrm>
          <a:prstGeom prst="line">
            <a:avLst/>
          </a:prstGeom>
          <a:ln w="126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57" name="CustomShape 117"/>
          <p:cNvSpPr/>
          <p:nvPr/>
        </p:nvSpPr>
        <p:spPr>
          <a:xfrm>
            <a:off x="317520" y="653760"/>
            <a:ext cx="2309760" cy="56628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de-DE" sz="1100" spc="-1" strike="noStrike">
                <a:solidFill>
                  <a:srgbClr val="ffffff"/>
                </a:solidFill>
                <a:latin typeface="Calibri"/>
              </a:rPr>
              <a:t>The marks were already existing in the Regatta and automatically matched by their role association.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58" name="Line 118"/>
          <p:cNvSpPr/>
          <p:nvPr/>
        </p:nvSpPr>
        <p:spPr>
          <a:xfrm flipV="1">
            <a:off x="2627280" y="765720"/>
            <a:ext cx="2593080" cy="171000"/>
          </a:xfrm>
          <a:prstGeom prst="line">
            <a:avLst/>
          </a:prstGeom>
          <a:ln w="126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59" name="CustomShape 119"/>
          <p:cNvSpPr/>
          <p:nvPr/>
        </p:nvSpPr>
        <p:spPr>
          <a:xfrm>
            <a:off x="317520" y="3026880"/>
            <a:ext cx="2309760" cy="56628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de-DE" sz="1100" spc="-1" strike="noStrike">
                <a:solidFill>
                  <a:srgbClr val="ffffff"/>
                </a:solidFill>
                <a:latin typeface="Calibri"/>
              </a:rPr>
              <a:t>The green mark is an existing mark in the regatta and not used in the course sequence.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60" name="Line 120"/>
          <p:cNvSpPr/>
          <p:nvPr/>
        </p:nvSpPr>
        <p:spPr>
          <a:xfrm flipV="1">
            <a:off x="2627280" y="2574360"/>
            <a:ext cx="2584800" cy="735480"/>
          </a:xfrm>
          <a:prstGeom prst="line">
            <a:avLst/>
          </a:prstGeom>
          <a:ln w="126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61" name="CustomShape 121"/>
          <p:cNvSpPr/>
          <p:nvPr/>
        </p:nvSpPr>
        <p:spPr>
          <a:xfrm>
            <a:off x="317520" y="1437120"/>
            <a:ext cx="2309760" cy="5886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de-DE" sz="1100" spc="-1" strike="noStrike">
                <a:solidFill>
                  <a:srgbClr val="ffffff"/>
                </a:solidFill>
                <a:latin typeface="Calibri"/>
              </a:rPr>
              <a:t>No existing mark or MarkProperties were found. Defaults to the definition of the MarkTemplate.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62" name="Line 122"/>
          <p:cNvSpPr/>
          <p:nvPr/>
        </p:nvSpPr>
        <p:spPr>
          <a:xfrm flipV="1">
            <a:off x="2627280" y="1428120"/>
            <a:ext cx="2593080" cy="303480"/>
          </a:xfrm>
          <a:prstGeom prst="line">
            <a:avLst/>
          </a:prstGeom>
          <a:ln w="126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grpSp>
        <p:nvGrpSpPr>
          <p:cNvPr id="163" name="Group 123"/>
          <p:cNvGrpSpPr/>
          <p:nvPr/>
        </p:nvGrpSpPr>
        <p:grpSpPr>
          <a:xfrm>
            <a:off x="6076800" y="1004040"/>
            <a:ext cx="192240" cy="172080"/>
            <a:chOff x="6076800" y="1004040"/>
            <a:chExt cx="192240" cy="172080"/>
          </a:xfrm>
        </p:grpSpPr>
        <p:sp>
          <p:nvSpPr>
            <p:cNvPr id="164" name="CustomShape 124"/>
            <p:cNvSpPr/>
            <p:nvPr/>
          </p:nvSpPr>
          <p:spPr>
            <a:xfrm>
              <a:off x="6118560" y="1033560"/>
              <a:ext cx="124560" cy="11196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165" name="Line 125"/>
            <p:cNvSpPr/>
            <p:nvPr/>
          </p:nvSpPr>
          <p:spPr>
            <a:xfrm flipH="1">
              <a:off x="6076800" y="1089720"/>
              <a:ext cx="192240" cy="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66" name="Line 126"/>
            <p:cNvSpPr/>
            <p:nvPr/>
          </p:nvSpPr>
          <p:spPr>
            <a:xfrm flipV="1">
              <a:off x="6181200" y="1004040"/>
              <a:ext cx="0" cy="17208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167" name="Group 127"/>
          <p:cNvGrpSpPr/>
          <p:nvPr/>
        </p:nvGrpSpPr>
        <p:grpSpPr>
          <a:xfrm>
            <a:off x="6076800" y="684000"/>
            <a:ext cx="192240" cy="172080"/>
            <a:chOff x="6076800" y="684000"/>
            <a:chExt cx="192240" cy="172080"/>
          </a:xfrm>
        </p:grpSpPr>
        <p:sp>
          <p:nvSpPr>
            <p:cNvPr id="168" name="CustomShape 128"/>
            <p:cNvSpPr/>
            <p:nvPr/>
          </p:nvSpPr>
          <p:spPr>
            <a:xfrm>
              <a:off x="6118560" y="713880"/>
              <a:ext cx="124560" cy="11196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169" name="Line 129"/>
            <p:cNvSpPr/>
            <p:nvPr/>
          </p:nvSpPr>
          <p:spPr>
            <a:xfrm flipH="1">
              <a:off x="6076800" y="769680"/>
              <a:ext cx="192240" cy="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70" name="Line 130"/>
            <p:cNvSpPr/>
            <p:nvPr/>
          </p:nvSpPr>
          <p:spPr>
            <a:xfrm flipV="1">
              <a:off x="6181200" y="684000"/>
              <a:ext cx="0" cy="17208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171" name="Group 131"/>
          <p:cNvGrpSpPr/>
          <p:nvPr/>
        </p:nvGrpSpPr>
        <p:grpSpPr>
          <a:xfrm>
            <a:off x="6246360" y="2489400"/>
            <a:ext cx="192240" cy="172080"/>
            <a:chOff x="6246360" y="2489400"/>
            <a:chExt cx="192240" cy="172080"/>
          </a:xfrm>
        </p:grpSpPr>
        <p:sp>
          <p:nvSpPr>
            <p:cNvPr id="172" name="CustomShape 132"/>
            <p:cNvSpPr/>
            <p:nvPr/>
          </p:nvSpPr>
          <p:spPr>
            <a:xfrm>
              <a:off x="6287760" y="2518920"/>
              <a:ext cx="124560" cy="11196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173" name="Line 133"/>
            <p:cNvSpPr/>
            <p:nvPr/>
          </p:nvSpPr>
          <p:spPr>
            <a:xfrm flipH="1">
              <a:off x="6246360" y="2575080"/>
              <a:ext cx="192240" cy="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74" name="Line 134"/>
            <p:cNvSpPr/>
            <p:nvPr/>
          </p:nvSpPr>
          <p:spPr>
            <a:xfrm flipV="1">
              <a:off x="6350400" y="2489400"/>
              <a:ext cx="0" cy="17208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175" name="Group 135"/>
          <p:cNvGrpSpPr/>
          <p:nvPr/>
        </p:nvGrpSpPr>
        <p:grpSpPr>
          <a:xfrm>
            <a:off x="6076800" y="1677960"/>
            <a:ext cx="192240" cy="172080"/>
            <a:chOff x="6076800" y="1677960"/>
            <a:chExt cx="192240" cy="172080"/>
          </a:xfrm>
        </p:grpSpPr>
        <p:sp>
          <p:nvSpPr>
            <p:cNvPr id="176" name="CustomShape 136"/>
            <p:cNvSpPr/>
            <p:nvPr/>
          </p:nvSpPr>
          <p:spPr>
            <a:xfrm>
              <a:off x="6118560" y="1707480"/>
              <a:ext cx="124560" cy="11196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177" name="Line 137"/>
            <p:cNvSpPr/>
            <p:nvPr/>
          </p:nvSpPr>
          <p:spPr>
            <a:xfrm flipH="1">
              <a:off x="6076800" y="1763640"/>
              <a:ext cx="192240" cy="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78" name="Line 138"/>
            <p:cNvSpPr/>
            <p:nvPr/>
          </p:nvSpPr>
          <p:spPr>
            <a:xfrm flipV="1">
              <a:off x="6181200" y="1677960"/>
              <a:ext cx="0" cy="17208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179" name="Group 139"/>
          <p:cNvGrpSpPr/>
          <p:nvPr/>
        </p:nvGrpSpPr>
        <p:grpSpPr>
          <a:xfrm>
            <a:off x="6076800" y="2005920"/>
            <a:ext cx="192240" cy="172080"/>
            <a:chOff x="6076800" y="2005920"/>
            <a:chExt cx="192240" cy="172080"/>
          </a:xfrm>
        </p:grpSpPr>
        <p:sp>
          <p:nvSpPr>
            <p:cNvPr id="180" name="CustomShape 140"/>
            <p:cNvSpPr/>
            <p:nvPr/>
          </p:nvSpPr>
          <p:spPr>
            <a:xfrm>
              <a:off x="6118560" y="2035800"/>
              <a:ext cx="124560" cy="11196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181" name="Line 141"/>
            <p:cNvSpPr/>
            <p:nvPr/>
          </p:nvSpPr>
          <p:spPr>
            <a:xfrm flipH="1">
              <a:off x="6076800" y="2091600"/>
              <a:ext cx="192240" cy="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82" name="Line 142"/>
            <p:cNvSpPr/>
            <p:nvPr/>
          </p:nvSpPr>
          <p:spPr>
            <a:xfrm flipV="1">
              <a:off x="6181200" y="2005920"/>
              <a:ext cx="0" cy="17208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sp>
        <p:nvSpPr>
          <p:cNvPr id="183" name="Line 143"/>
          <p:cNvSpPr/>
          <p:nvPr/>
        </p:nvSpPr>
        <p:spPr>
          <a:xfrm flipV="1">
            <a:off x="2627280" y="1758600"/>
            <a:ext cx="2593080" cy="767880"/>
          </a:xfrm>
          <a:prstGeom prst="line">
            <a:avLst/>
          </a:prstGeom>
          <a:ln w="126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84" name="Line 144"/>
          <p:cNvSpPr/>
          <p:nvPr/>
        </p:nvSpPr>
        <p:spPr>
          <a:xfrm flipV="1">
            <a:off x="2627280" y="2095920"/>
            <a:ext cx="2550960" cy="430560"/>
          </a:xfrm>
          <a:prstGeom prst="line">
            <a:avLst/>
          </a:prstGeom>
          <a:ln w="126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85" name="CustomShape 145"/>
          <p:cNvSpPr/>
          <p:nvPr/>
        </p:nvSpPr>
        <p:spPr>
          <a:xfrm>
            <a:off x="317520" y="2243520"/>
            <a:ext cx="2309760" cy="56628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de-DE" sz="1100" spc="-1" strike="noStrike">
                <a:solidFill>
                  <a:srgbClr val="ffffff"/>
                </a:solidFill>
                <a:latin typeface="Calibri"/>
              </a:rPr>
              <a:t>The mark was automatically matched to the existing mark properties in the user‘s inventory.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186" name="Group 146"/>
          <p:cNvGrpSpPr/>
          <p:nvPr/>
        </p:nvGrpSpPr>
        <p:grpSpPr>
          <a:xfrm>
            <a:off x="5321880" y="1042920"/>
            <a:ext cx="45720" cy="110160"/>
            <a:chOff x="5321880" y="1042920"/>
            <a:chExt cx="45720" cy="110160"/>
          </a:xfrm>
        </p:grpSpPr>
        <p:sp>
          <p:nvSpPr>
            <p:cNvPr id="187" name="CustomShape 147"/>
            <p:cNvSpPr/>
            <p:nvPr/>
          </p:nvSpPr>
          <p:spPr>
            <a:xfrm>
              <a:off x="5321880" y="1113480"/>
              <a:ext cx="40320" cy="39600"/>
            </a:xfrm>
            <a:prstGeom prst="ellipse">
              <a:avLst/>
            </a:prstGeom>
            <a:ln w="936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188" name="Line 148"/>
            <p:cNvSpPr/>
            <p:nvPr/>
          </p:nvSpPr>
          <p:spPr>
            <a:xfrm flipV="1">
              <a:off x="5339880" y="1042920"/>
              <a:ext cx="0" cy="70200"/>
            </a:xfrm>
            <a:prstGeom prst="line">
              <a:avLst/>
            </a:prstGeom>
            <a:ln w="936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89" name="CustomShape 149"/>
            <p:cNvSpPr/>
            <p:nvPr/>
          </p:nvSpPr>
          <p:spPr>
            <a:xfrm rot="5400000">
              <a:off x="5337360" y="1046160"/>
              <a:ext cx="33120" cy="27360"/>
            </a:xfrm>
            <a:prstGeom prst="triangle">
              <a:avLst>
                <a:gd name="adj" fmla="val 50000"/>
              </a:avLst>
            </a:prstGeom>
            <a:ln w="936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3497040" y="79560"/>
            <a:ext cx="3256200" cy="66250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grpSp>
        <p:nvGrpSpPr>
          <p:cNvPr id="191" name="Group 2"/>
          <p:cNvGrpSpPr/>
          <p:nvPr/>
        </p:nvGrpSpPr>
        <p:grpSpPr>
          <a:xfrm>
            <a:off x="5220360" y="555480"/>
            <a:ext cx="1300320" cy="424080"/>
            <a:chOff x="5220360" y="555480"/>
            <a:chExt cx="1300320" cy="424080"/>
          </a:xfrm>
        </p:grpSpPr>
        <p:grpSp>
          <p:nvGrpSpPr>
            <p:cNvPr id="192" name="Group 3"/>
            <p:cNvGrpSpPr/>
            <p:nvPr/>
          </p:nvGrpSpPr>
          <p:grpSpPr>
            <a:xfrm>
              <a:off x="5220360" y="555480"/>
              <a:ext cx="1300320" cy="424080"/>
              <a:chOff x="5220360" y="555480"/>
              <a:chExt cx="1300320" cy="424080"/>
            </a:xfrm>
          </p:grpSpPr>
          <p:grpSp>
            <p:nvGrpSpPr>
              <p:cNvPr id="193" name="Group 4"/>
              <p:cNvGrpSpPr/>
              <p:nvPr/>
            </p:nvGrpSpPr>
            <p:grpSpPr>
              <a:xfrm>
                <a:off x="5220360" y="641520"/>
                <a:ext cx="1300320" cy="248760"/>
                <a:chOff x="5220360" y="641520"/>
                <a:chExt cx="1300320" cy="248760"/>
              </a:xfrm>
            </p:grpSpPr>
            <p:sp>
              <p:nvSpPr>
                <p:cNvPr id="194" name="CustomShape 5"/>
                <p:cNvSpPr/>
                <p:nvPr/>
              </p:nvSpPr>
              <p:spPr>
                <a:xfrm>
                  <a:off x="5220360" y="641520"/>
                  <a:ext cx="1300320" cy="248400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/>
              </p:style>
            </p:sp>
            <p:sp>
              <p:nvSpPr>
                <p:cNvPr id="195" name="Line 6"/>
                <p:cNvSpPr/>
                <p:nvPr/>
              </p:nvSpPr>
              <p:spPr>
                <a:xfrm>
                  <a:off x="6289920" y="641520"/>
                  <a:ext cx="0" cy="24876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/>
              </p:style>
            </p:sp>
            <p:sp>
              <p:nvSpPr>
                <p:cNvPr id="196" name="CustomShape 7"/>
                <p:cNvSpPr/>
                <p:nvPr/>
              </p:nvSpPr>
              <p:spPr>
                <a:xfrm rot="10800000">
                  <a:off x="6329880" y="719280"/>
                  <a:ext cx="151920" cy="98640"/>
                </a:xfrm>
                <a:prstGeom prst="triangle">
                  <a:avLst>
                    <a:gd name="adj" fmla="val 50000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197" name="CustomShape 8"/>
              <p:cNvSpPr/>
              <p:nvPr/>
            </p:nvSpPr>
            <p:spPr>
              <a:xfrm>
                <a:off x="5334120" y="555480"/>
                <a:ext cx="955800" cy="4240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0" lang="de-DE" sz="1100" spc="-1" strike="noStrike">
                    <a:solidFill>
                      <a:srgbClr val="000000"/>
                    </a:solidFill>
                    <a:latin typeface="Calibri"/>
                  </a:rPr>
                  <a:t>Lieselotte   . </a:t>
                </a:r>
                <a:endParaRPr b="0" lang="en-US" sz="1100" spc="-1" strike="noStrike">
                  <a:latin typeface="Arial"/>
                </a:endParaRPr>
              </a:p>
            </p:txBody>
          </p:sp>
        </p:grpSp>
        <p:grpSp>
          <p:nvGrpSpPr>
            <p:cNvPr id="198" name="Group 9"/>
            <p:cNvGrpSpPr/>
            <p:nvPr/>
          </p:nvGrpSpPr>
          <p:grpSpPr>
            <a:xfrm>
              <a:off x="5311080" y="673200"/>
              <a:ext cx="85320" cy="185400"/>
              <a:chOff x="5311080" y="673200"/>
              <a:chExt cx="85320" cy="185400"/>
            </a:xfrm>
          </p:grpSpPr>
          <p:sp>
            <p:nvSpPr>
              <p:cNvPr id="199" name="CustomShape 10"/>
              <p:cNvSpPr/>
              <p:nvPr/>
            </p:nvSpPr>
            <p:spPr>
              <a:xfrm>
                <a:off x="5311080" y="673200"/>
                <a:ext cx="85320" cy="185400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ln w="936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00" name="CustomShape 11"/>
              <p:cNvSpPr/>
              <p:nvPr/>
            </p:nvSpPr>
            <p:spPr>
              <a:xfrm>
                <a:off x="5344560" y="762480"/>
                <a:ext cx="20160" cy="20160"/>
              </a:xfrm>
              <a:prstGeom prst="ellipse">
                <a:avLst/>
              </a:prstGeom>
              <a:ln w="936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</p:grpSp>
      <p:sp>
        <p:nvSpPr>
          <p:cNvPr id="201" name="CustomShape 12"/>
          <p:cNvSpPr/>
          <p:nvPr/>
        </p:nvSpPr>
        <p:spPr>
          <a:xfrm>
            <a:off x="4182120" y="636840"/>
            <a:ext cx="780840" cy="25308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de-DE" sz="1100" spc="-1" strike="noStrike">
                <a:solidFill>
                  <a:srgbClr val="000000"/>
                </a:solidFill>
                <a:latin typeface="Calibri"/>
              </a:rPr>
              <a:t>Start Boat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202" name="Group 13"/>
          <p:cNvGrpSpPr/>
          <p:nvPr/>
        </p:nvGrpSpPr>
        <p:grpSpPr>
          <a:xfrm>
            <a:off x="5220360" y="968400"/>
            <a:ext cx="1300320" cy="258120"/>
            <a:chOff x="5220360" y="968400"/>
            <a:chExt cx="1300320" cy="258120"/>
          </a:xfrm>
        </p:grpSpPr>
        <p:grpSp>
          <p:nvGrpSpPr>
            <p:cNvPr id="203" name="Group 14"/>
            <p:cNvGrpSpPr/>
            <p:nvPr/>
          </p:nvGrpSpPr>
          <p:grpSpPr>
            <a:xfrm>
              <a:off x="5220360" y="971640"/>
              <a:ext cx="1300320" cy="248400"/>
              <a:chOff x="5220360" y="971640"/>
              <a:chExt cx="1300320" cy="248400"/>
            </a:xfrm>
          </p:grpSpPr>
          <p:sp>
            <p:nvSpPr>
              <p:cNvPr id="204" name="CustomShape 15"/>
              <p:cNvSpPr/>
              <p:nvPr/>
            </p:nvSpPr>
            <p:spPr>
              <a:xfrm>
                <a:off x="5220360" y="971640"/>
                <a:ext cx="1300320" cy="2484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05" name="Line 16"/>
              <p:cNvSpPr/>
              <p:nvPr/>
            </p:nvSpPr>
            <p:spPr>
              <a:xfrm>
                <a:off x="6289920" y="971640"/>
                <a:ext cx="0" cy="2484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206" name="CustomShape 17"/>
              <p:cNvSpPr/>
              <p:nvPr/>
            </p:nvSpPr>
            <p:spPr>
              <a:xfrm rot="10800000">
                <a:off x="6329880" y="1049400"/>
                <a:ext cx="151920" cy="98640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07" name="CustomShape 18"/>
            <p:cNvSpPr/>
            <p:nvPr/>
          </p:nvSpPr>
          <p:spPr>
            <a:xfrm>
              <a:off x="5334120" y="968400"/>
              <a:ext cx="955800" cy="258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de-DE" sz="1100" spc="-1" strike="noStrike">
                  <a:solidFill>
                    <a:srgbClr val="000000"/>
                  </a:solidFill>
                  <a:latin typeface="Calibri"/>
                </a:rPr>
                <a:t>Pin End</a:t>
              </a:r>
              <a:endParaRPr b="0" lang="en-US" sz="1100" spc="-1" strike="noStrike">
                <a:latin typeface="Arial"/>
              </a:endParaRPr>
            </a:p>
          </p:txBody>
        </p:sp>
      </p:grpSp>
      <p:sp>
        <p:nvSpPr>
          <p:cNvPr id="208" name="CustomShape 19"/>
          <p:cNvSpPr/>
          <p:nvPr/>
        </p:nvSpPr>
        <p:spPr>
          <a:xfrm>
            <a:off x="4182120" y="966960"/>
            <a:ext cx="780840" cy="25308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de-DE" sz="1100" spc="-1" strike="noStrike">
                <a:solidFill>
                  <a:srgbClr val="000000"/>
                </a:solidFill>
                <a:latin typeface="Calibri"/>
              </a:rPr>
              <a:t>Pin End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209" name="Group 20"/>
          <p:cNvGrpSpPr/>
          <p:nvPr/>
        </p:nvGrpSpPr>
        <p:grpSpPr>
          <a:xfrm>
            <a:off x="5220360" y="1631160"/>
            <a:ext cx="1300320" cy="258120"/>
            <a:chOff x="5220360" y="1631160"/>
            <a:chExt cx="1300320" cy="258120"/>
          </a:xfrm>
        </p:grpSpPr>
        <p:grpSp>
          <p:nvGrpSpPr>
            <p:cNvPr id="210" name="Group 21"/>
            <p:cNvGrpSpPr/>
            <p:nvPr/>
          </p:nvGrpSpPr>
          <p:grpSpPr>
            <a:xfrm>
              <a:off x="5220360" y="1634400"/>
              <a:ext cx="1300320" cy="248760"/>
              <a:chOff x="5220360" y="1634400"/>
              <a:chExt cx="1300320" cy="248760"/>
            </a:xfrm>
          </p:grpSpPr>
          <p:sp>
            <p:nvSpPr>
              <p:cNvPr id="211" name="CustomShape 22"/>
              <p:cNvSpPr/>
              <p:nvPr/>
            </p:nvSpPr>
            <p:spPr>
              <a:xfrm>
                <a:off x="5220360" y="1634760"/>
                <a:ext cx="1300320" cy="2484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12" name="Line 23"/>
              <p:cNvSpPr/>
              <p:nvPr/>
            </p:nvSpPr>
            <p:spPr>
              <a:xfrm>
                <a:off x="6289920" y="1634400"/>
                <a:ext cx="0" cy="24876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213" name="CustomShape 24"/>
              <p:cNvSpPr/>
              <p:nvPr/>
            </p:nvSpPr>
            <p:spPr>
              <a:xfrm rot="10800000">
                <a:off x="6329880" y="1712160"/>
                <a:ext cx="151920" cy="98640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14" name="CustomShape 25"/>
            <p:cNvSpPr/>
            <p:nvPr/>
          </p:nvSpPr>
          <p:spPr>
            <a:xfrm>
              <a:off x="5334120" y="1631160"/>
              <a:ext cx="916560" cy="258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de-DE" sz="1100" spc="-1" strike="noStrike">
                  <a:solidFill>
                    <a:srgbClr val="000000"/>
                  </a:solidFill>
                  <a:latin typeface="Calibri"/>
                </a:rPr>
                <a:t>Gate L</a:t>
              </a:r>
              <a:endParaRPr b="0" lang="en-US" sz="1100" spc="-1" strike="noStrike">
                <a:latin typeface="Arial"/>
              </a:endParaRPr>
            </a:p>
          </p:txBody>
        </p:sp>
      </p:grpSp>
      <p:sp>
        <p:nvSpPr>
          <p:cNvPr id="215" name="CustomShape 26"/>
          <p:cNvSpPr/>
          <p:nvPr/>
        </p:nvSpPr>
        <p:spPr>
          <a:xfrm>
            <a:off x="4182120" y="1629720"/>
            <a:ext cx="780840" cy="25308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de-DE" sz="1100" spc="-1" strike="noStrike">
                <a:solidFill>
                  <a:srgbClr val="000000"/>
                </a:solidFill>
                <a:latin typeface="Calibri"/>
              </a:rPr>
              <a:t>4S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216" name="Group 27"/>
          <p:cNvGrpSpPr/>
          <p:nvPr/>
        </p:nvGrpSpPr>
        <p:grpSpPr>
          <a:xfrm>
            <a:off x="5331240" y="1711440"/>
            <a:ext cx="45720" cy="110160"/>
            <a:chOff x="5331240" y="1711440"/>
            <a:chExt cx="45720" cy="110160"/>
          </a:xfrm>
        </p:grpSpPr>
        <p:sp>
          <p:nvSpPr>
            <p:cNvPr id="217" name="CustomShape 28"/>
            <p:cNvSpPr/>
            <p:nvPr/>
          </p:nvSpPr>
          <p:spPr>
            <a:xfrm>
              <a:off x="5331240" y="1782000"/>
              <a:ext cx="40320" cy="39600"/>
            </a:xfrm>
            <a:prstGeom prst="ellipse">
              <a:avLst/>
            </a:prstGeom>
            <a:ln w="936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218" name="Line 29"/>
            <p:cNvSpPr/>
            <p:nvPr/>
          </p:nvSpPr>
          <p:spPr>
            <a:xfrm flipV="1">
              <a:off x="5348880" y="1711440"/>
              <a:ext cx="0" cy="70200"/>
            </a:xfrm>
            <a:prstGeom prst="line">
              <a:avLst/>
            </a:prstGeom>
            <a:ln w="9360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19" name="CustomShape 30"/>
            <p:cNvSpPr/>
            <p:nvPr/>
          </p:nvSpPr>
          <p:spPr>
            <a:xfrm rot="5400000">
              <a:off x="5346720" y="1714680"/>
              <a:ext cx="33120" cy="27360"/>
            </a:xfrm>
            <a:prstGeom prst="triangle">
              <a:avLst>
                <a:gd name="adj" fmla="val 50000"/>
              </a:avLst>
            </a:prstGeom>
            <a:ln w="936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220" name="Group 31"/>
          <p:cNvGrpSpPr/>
          <p:nvPr/>
        </p:nvGrpSpPr>
        <p:grpSpPr>
          <a:xfrm>
            <a:off x="5220360" y="1968480"/>
            <a:ext cx="1300320" cy="258120"/>
            <a:chOff x="5220360" y="1968480"/>
            <a:chExt cx="1300320" cy="258120"/>
          </a:xfrm>
        </p:grpSpPr>
        <p:grpSp>
          <p:nvGrpSpPr>
            <p:cNvPr id="221" name="Group 32"/>
            <p:cNvGrpSpPr/>
            <p:nvPr/>
          </p:nvGrpSpPr>
          <p:grpSpPr>
            <a:xfrm>
              <a:off x="5220360" y="1971720"/>
              <a:ext cx="1300320" cy="248400"/>
              <a:chOff x="5220360" y="1971720"/>
              <a:chExt cx="1300320" cy="248400"/>
            </a:xfrm>
          </p:grpSpPr>
          <p:sp>
            <p:nvSpPr>
              <p:cNvPr id="222" name="CustomShape 33"/>
              <p:cNvSpPr/>
              <p:nvPr/>
            </p:nvSpPr>
            <p:spPr>
              <a:xfrm>
                <a:off x="5220360" y="1971720"/>
                <a:ext cx="1300320" cy="2484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23" name="Line 34"/>
              <p:cNvSpPr/>
              <p:nvPr/>
            </p:nvSpPr>
            <p:spPr>
              <a:xfrm>
                <a:off x="6289920" y="1971720"/>
                <a:ext cx="0" cy="2484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224" name="CustomShape 35"/>
              <p:cNvSpPr/>
              <p:nvPr/>
            </p:nvSpPr>
            <p:spPr>
              <a:xfrm rot="10800000">
                <a:off x="6329880" y="2049480"/>
                <a:ext cx="151920" cy="98640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25" name="CustomShape 36"/>
            <p:cNvSpPr/>
            <p:nvPr/>
          </p:nvSpPr>
          <p:spPr>
            <a:xfrm>
              <a:off x="5334120" y="1968480"/>
              <a:ext cx="868680" cy="258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de-DE" sz="1100" spc="-1" strike="noStrike">
                  <a:solidFill>
                    <a:srgbClr val="000000"/>
                  </a:solidFill>
                  <a:latin typeface="Calibri"/>
                </a:rPr>
                <a:t>Gate R</a:t>
              </a:r>
              <a:endParaRPr b="0" lang="en-US" sz="1100" spc="-1" strike="noStrike">
                <a:latin typeface="Arial"/>
              </a:endParaRPr>
            </a:p>
          </p:txBody>
        </p:sp>
      </p:grpSp>
      <p:sp>
        <p:nvSpPr>
          <p:cNvPr id="226" name="CustomShape 37"/>
          <p:cNvSpPr/>
          <p:nvPr/>
        </p:nvSpPr>
        <p:spPr>
          <a:xfrm>
            <a:off x="4182120" y="1967040"/>
            <a:ext cx="780840" cy="25308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de-DE" sz="1100" spc="-1" strike="noStrike">
                <a:solidFill>
                  <a:srgbClr val="000000"/>
                </a:solidFill>
                <a:latin typeface="Calibri"/>
              </a:rPr>
              <a:t>4P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227" name="Group 38"/>
          <p:cNvGrpSpPr/>
          <p:nvPr/>
        </p:nvGrpSpPr>
        <p:grpSpPr>
          <a:xfrm>
            <a:off x="5331240" y="2048760"/>
            <a:ext cx="45720" cy="110160"/>
            <a:chOff x="5331240" y="2048760"/>
            <a:chExt cx="45720" cy="110160"/>
          </a:xfrm>
        </p:grpSpPr>
        <p:sp>
          <p:nvSpPr>
            <p:cNvPr id="228" name="CustomShape 39"/>
            <p:cNvSpPr/>
            <p:nvPr/>
          </p:nvSpPr>
          <p:spPr>
            <a:xfrm>
              <a:off x="5331240" y="2119320"/>
              <a:ext cx="40320" cy="39600"/>
            </a:xfrm>
            <a:prstGeom prst="ellipse">
              <a:avLst/>
            </a:prstGeom>
            <a:ln w="936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229" name="Line 40"/>
            <p:cNvSpPr/>
            <p:nvPr/>
          </p:nvSpPr>
          <p:spPr>
            <a:xfrm flipV="1">
              <a:off x="5348880" y="2048760"/>
              <a:ext cx="0" cy="70200"/>
            </a:xfrm>
            <a:prstGeom prst="line">
              <a:avLst/>
            </a:prstGeom>
            <a:ln w="9360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30" name="CustomShape 41"/>
            <p:cNvSpPr/>
            <p:nvPr/>
          </p:nvSpPr>
          <p:spPr>
            <a:xfrm rot="5400000">
              <a:off x="5346720" y="2052000"/>
              <a:ext cx="33120" cy="27360"/>
            </a:xfrm>
            <a:prstGeom prst="triangle">
              <a:avLst>
                <a:gd name="adj" fmla="val 50000"/>
              </a:avLst>
            </a:prstGeom>
            <a:ln w="936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231" name="Group 42"/>
          <p:cNvGrpSpPr/>
          <p:nvPr/>
        </p:nvGrpSpPr>
        <p:grpSpPr>
          <a:xfrm>
            <a:off x="5220360" y="1300680"/>
            <a:ext cx="1300320" cy="258120"/>
            <a:chOff x="5220360" y="1300680"/>
            <a:chExt cx="1300320" cy="258120"/>
          </a:xfrm>
        </p:grpSpPr>
        <p:grpSp>
          <p:nvGrpSpPr>
            <p:cNvPr id="232" name="Group 43"/>
            <p:cNvGrpSpPr/>
            <p:nvPr/>
          </p:nvGrpSpPr>
          <p:grpSpPr>
            <a:xfrm>
              <a:off x="5220360" y="1303920"/>
              <a:ext cx="1300320" cy="248400"/>
              <a:chOff x="5220360" y="1303920"/>
              <a:chExt cx="1300320" cy="248400"/>
            </a:xfrm>
          </p:grpSpPr>
          <p:sp>
            <p:nvSpPr>
              <p:cNvPr id="233" name="CustomShape 44"/>
              <p:cNvSpPr/>
              <p:nvPr/>
            </p:nvSpPr>
            <p:spPr>
              <a:xfrm>
                <a:off x="5220360" y="1303920"/>
                <a:ext cx="1300320" cy="2484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34" name="Line 45"/>
              <p:cNvSpPr/>
              <p:nvPr/>
            </p:nvSpPr>
            <p:spPr>
              <a:xfrm>
                <a:off x="6289920" y="1303920"/>
                <a:ext cx="0" cy="2484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235" name="CustomShape 46"/>
              <p:cNvSpPr/>
              <p:nvPr/>
            </p:nvSpPr>
            <p:spPr>
              <a:xfrm rot="10800000">
                <a:off x="6329880" y="1381680"/>
                <a:ext cx="151920" cy="98640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36" name="CustomShape 47"/>
            <p:cNvSpPr/>
            <p:nvPr/>
          </p:nvSpPr>
          <p:spPr>
            <a:xfrm>
              <a:off x="5334120" y="1300680"/>
              <a:ext cx="955800" cy="258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de-DE" sz="1100" spc="-1" strike="noStrike">
                  <a:solidFill>
                    <a:srgbClr val="000000"/>
                  </a:solidFill>
                  <a:latin typeface="Calibri"/>
                </a:rPr>
                <a:t>Green</a:t>
              </a:r>
              <a:endParaRPr b="0" lang="en-US" sz="1100" spc="-1" strike="noStrike">
                <a:latin typeface="Arial"/>
              </a:endParaRPr>
            </a:p>
          </p:txBody>
        </p:sp>
      </p:grpSp>
      <p:sp>
        <p:nvSpPr>
          <p:cNvPr id="237" name="CustomShape 48"/>
          <p:cNvSpPr/>
          <p:nvPr/>
        </p:nvSpPr>
        <p:spPr>
          <a:xfrm>
            <a:off x="4182120" y="1299240"/>
            <a:ext cx="780840" cy="25308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de-DE" sz="11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238" name="Group 49"/>
          <p:cNvGrpSpPr/>
          <p:nvPr/>
        </p:nvGrpSpPr>
        <p:grpSpPr>
          <a:xfrm>
            <a:off x="5331240" y="1380960"/>
            <a:ext cx="45720" cy="110160"/>
            <a:chOff x="5331240" y="1380960"/>
            <a:chExt cx="45720" cy="110160"/>
          </a:xfrm>
        </p:grpSpPr>
        <p:sp>
          <p:nvSpPr>
            <p:cNvPr id="239" name="CustomShape 50"/>
            <p:cNvSpPr/>
            <p:nvPr/>
          </p:nvSpPr>
          <p:spPr>
            <a:xfrm>
              <a:off x="5331240" y="1451520"/>
              <a:ext cx="40320" cy="39600"/>
            </a:xfrm>
            <a:prstGeom prst="ellipse">
              <a:avLst/>
            </a:prstGeom>
            <a:ln w="9360">
              <a:solidFill>
                <a:srgbClr val="84b86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240" name="Line 51"/>
            <p:cNvSpPr/>
            <p:nvPr/>
          </p:nvSpPr>
          <p:spPr>
            <a:xfrm flipV="1">
              <a:off x="5348880" y="1380960"/>
              <a:ext cx="0" cy="70200"/>
            </a:xfrm>
            <a:prstGeom prst="line">
              <a:avLst/>
            </a:prstGeom>
            <a:ln w="9360">
              <a:solidFill>
                <a:srgbClr val="84b86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41" name="CustomShape 52"/>
            <p:cNvSpPr/>
            <p:nvPr/>
          </p:nvSpPr>
          <p:spPr>
            <a:xfrm rot="5400000">
              <a:off x="5346720" y="1384200"/>
              <a:ext cx="33120" cy="27360"/>
            </a:xfrm>
            <a:prstGeom prst="triangle">
              <a:avLst>
                <a:gd name="adj" fmla="val 50000"/>
              </a:avLst>
            </a:prstGeom>
            <a:ln w="9360">
              <a:solidFill>
                <a:srgbClr val="84b86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sp>
        <p:nvSpPr>
          <p:cNvPr id="242" name="Line 53"/>
          <p:cNvSpPr/>
          <p:nvPr/>
        </p:nvSpPr>
        <p:spPr>
          <a:xfrm flipH="1">
            <a:off x="3521160" y="2336760"/>
            <a:ext cx="325656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43" name="CustomShape 54"/>
          <p:cNvSpPr/>
          <p:nvPr/>
        </p:nvSpPr>
        <p:spPr>
          <a:xfrm>
            <a:off x="4182120" y="314280"/>
            <a:ext cx="780840" cy="253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de-DE" sz="1100" spc="-1" strike="noStrike">
                <a:solidFill>
                  <a:srgbClr val="000000"/>
                </a:solidFill>
                <a:latin typeface="Calibri"/>
              </a:rPr>
              <a:t>Role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44" name="CustomShape 55"/>
          <p:cNvSpPr/>
          <p:nvPr/>
        </p:nvSpPr>
        <p:spPr>
          <a:xfrm>
            <a:off x="5235480" y="315000"/>
            <a:ext cx="1285200" cy="253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de-DE" sz="1100" spc="-1" strike="noStrike">
                <a:solidFill>
                  <a:srgbClr val="000000"/>
                </a:solidFill>
                <a:latin typeface="Calibri"/>
              </a:rPr>
              <a:t>My Marks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245" name="Group 56"/>
          <p:cNvGrpSpPr/>
          <p:nvPr/>
        </p:nvGrpSpPr>
        <p:grpSpPr>
          <a:xfrm>
            <a:off x="5220360" y="3200760"/>
            <a:ext cx="1405080" cy="421920"/>
            <a:chOff x="5220360" y="3200760"/>
            <a:chExt cx="1405080" cy="421920"/>
          </a:xfrm>
        </p:grpSpPr>
        <p:grpSp>
          <p:nvGrpSpPr>
            <p:cNvPr id="246" name="Group 57"/>
            <p:cNvGrpSpPr/>
            <p:nvPr/>
          </p:nvGrpSpPr>
          <p:grpSpPr>
            <a:xfrm>
              <a:off x="5220360" y="3310560"/>
              <a:ext cx="1300320" cy="258120"/>
              <a:chOff x="5220360" y="3310560"/>
              <a:chExt cx="1300320" cy="258120"/>
            </a:xfrm>
          </p:grpSpPr>
          <p:sp>
            <p:nvSpPr>
              <p:cNvPr id="247" name="CustomShape 58"/>
              <p:cNvSpPr/>
              <p:nvPr/>
            </p:nvSpPr>
            <p:spPr>
              <a:xfrm>
                <a:off x="5220360" y="3313800"/>
                <a:ext cx="1300320" cy="2484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48" name="CustomShape 59"/>
              <p:cNvSpPr/>
              <p:nvPr/>
            </p:nvSpPr>
            <p:spPr>
              <a:xfrm>
                <a:off x="5334120" y="3310560"/>
                <a:ext cx="955800" cy="2581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0" lang="de-DE" sz="1100" spc="-1" strike="noStrike">
                    <a:solidFill>
                      <a:srgbClr val="000000"/>
                    </a:solidFill>
                    <a:latin typeface="Calibri"/>
                  </a:rPr>
                  <a:t>Spare 2</a:t>
                </a:r>
                <a:endParaRPr b="0" lang="en-US" sz="1100" spc="-1" strike="noStrike">
                  <a:latin typeface="Arial"/>
                </a:endParaRPr>
              </a:p>
            </p:txBody>
          </p:sp>
        </p:grpSp>
        <p:grpSp>
          <p:nvGrpSpPr>
            <p:cNvPr id="249" name="Group 60"/>
            <p:cNvGrpSpPr/>
            <p:nvPr/>
          </p:nvGrpSpPr>
          <p:grpSpPr>
            <a:xfrm>
              <a:off x="5331240" y="3382560"/>
              <a:ext cx="45720" cy="110160"/>
              <a:chOff x="5331240" y="3382560"/>
              <a:chExt cx="45720" cy="110160"/>
            </a:xfrm>
          </p:grpSpPr>
          <p:sp>
            <p:nvSpPr>
              <p:cNvPr id="250" name="CustomShape 61"/>
              <p:cNvSpPr/>
              <p:nvPr/>
            </p:nvSpPr>
            <p:spPr>
              <a:xfrm>
                <a:off x="5331240" y="3453120"/>
                <a:ext cx="40320" cy="39600"/>
              </a:xfrm>
              <a:prstGeom prst="ellipse">
                <a:avLst/>
              </a:prstGeom>
              <a:ln w="936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51" name="Line 62"/>
              <p:cNvSpPr/>
              <p:nvPr/>
            </p:nvSpPr>
            <p:spPr>
              <a:xfrm flipV="1">
                <a:off x="5348880" y="3382560"/>
                <a:ext cx="0" cy="70200"/>
              </a:xfrm>
              <a:prstGeom prst="line">
                <a:avLst/>
              </a:prstGeom>
              <a:ln w="936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52" name="CustomShape 63"/>
              <p:cNvSpPr/>
              <p:nvPr/>
            </p:nvSpPr>
            <p:spPr>
              <a:xfrm rot="5400000">
                <a:off x="5346720" y="3385800"/>
                <a:ext cx="33120" cy="27360"/>
              </a:xfrm>
              <a:prstGeom prst="triangle">
                <a:avLst>
                  <a:gd name="adj" fmla="val 50000"/>
                </a:avLst>
              </a:prstGeom>
              <a:ln w="936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</p:grpSp>
        <p:sp>
          <p:nvSpPr>
            <p:cNvPr id="253" name="CustomShape 64"/>
            <p:cNvSpPr/>
            <p:nvPr/>
          </p:nvSpPr>
          <p:spPr>
            <a:xfrm>
              <a:off x="6287760" y="3309120"/>
              <a:ext cx="241200" cy="25308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254" name="CustomShape 65"/>
            <p:cNvSpPr/>
            <p:nvPr/>
          </p:nvSpPr>
          <p:spPr>
            <a:xfrm rot="3066600">
              <a:off x="6281280" y="3229200"/>
              <a:ext cx="24804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de-DE" sz="1800" spc="-1" strike="noStrike">
                  <a:solidFill>
                    <a:srgbClr val="000000"/>
                  </a:solidFill>
                  <a:latin typeface="Calibri"/>
                </a:rPr>
                <a:t>+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55" name="Line 66"/>
          <p:cNvSpPr/>
          <p:nvPr/>
        </p:nvSpPr>
        <p:spPr>
          <a:xfrm flipH="1">
            <a:off x="3517200" y="2815200"/>
            <a:ext cx="325656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56" name="CustomShape 67"/>
          <p:cNvSpPr/>
          <p:nvPr/>
        </p:nvSpPr>
        <p:spPr>
          <a:xfrm>
            <a:off x="129240" y="0"/>
            <a:ext cx="3004560" cy="411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i="1" lang="de-DE" sz="1100" spc="-1" strike="noStrike">
                <a:solidFill>
                  <a:srgbClr val="000000"/>
                </a:solidFill>
                <a:latin typeface="Calibri"/>
              </a:rPr>
              <a:t>Creation of a course from a course template with some marks existing in the inventory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257" name="Group 68"/>
          <p:cNvGrpSpPr/>
          <p:nvPr/>
        </p:nvGrpSpPr>
        <p:grpSpPr>
          <a:xfrm>
            <a:off x="5211360" y="3761280"/>
            <a:ext cx="1300320" cy="258120"/>
            <a:chOff x="5211360" y="3761280"/>
            <a:chExt cx="1300320" cy="258120"/>
          </a:xfrm>
        </p:grpSpPr>
        <p:sp>
          <p:nvSpPr>
            <p:cNvPr id="258" name="CustomShape 69"/>
            <p:cNvSpPr/>
            <p:nvPr/>
          </p:nvSpPr>
          <p:spPr>
            <a:xfrm>
              <a:off x="5211360" y="3764520"/>
              <a:ext cx="1300320" cy="2484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259" name="CustomShape 70"/>
            <p:cNvSpPr/>
            <p:nvPr/>
          </p:nvSpPr>
          <p:spPr>
            <a:xfrm>
              <a:off x="5220360" y="3761280"/>
              <a:ext cx="1291320" cy="258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de-DE" sz="1100" spc="-1" strike="noStrike">
                  <a:solidFill>
                    <a:srgbClr val="000000"/>
                  </a:solidFill>
                  <a:latin typeface="Calibri"/>
                </a:rPr>
                <a:t>Add</a:t>
              </a:r>
              <a:endParaRPr b="0" lang="en-US" sz="1100" spc="-1" strike="noStrike">
                <a:latin typeface="Arial"/>
              </a:endParaRPr>
            </a:p>
          </p:txBody>
        </p:sp>
      </p:grpSp>
      <p:sp>
        <p:nvSpPr>
          <p:cNvPr id="260" name="Line 71"/>
          <p:cNvSpPr/>
          <p:nvPr/>
        </p:nvSpPr>
        <p:spPr>
          <a:xfrm flipH="1">
            <a:off x="6982920" y="0"/>
            <a:ext cx="3492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61" name="Group 72"/>
          <p:cNvGrpSpPr/>
          <p:nvPr/>
        </p:nvGrpSpPr>
        <p:grpSpPr>
          <a:xfrm>
            <a:off x="6076800" y="1004040"/>
            <a:ext cx="192240" cy="172080"/>
            <a:chOff x="6076800" y="1004040"/>
            <a:chExt cx="192240" cy="172080"/>
          </a:xfrm>
        </p:grpSpPr>
        <p:sp>
          <p:nvSpPr>
            <p:cNvPr id="262" name="CustomShape 73"/>
            <p:cNvSpPr/>
            <p:nvPr/>
          </p:nvSpPr>
          <p:spPr>
            <a:xfrm>
              <a:off x="6118560" y="1033560"/>
              <a:ext cx="124560" cy="11196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263" name="Line 74"/>
            <p:cNvSpPr/>
            <p:nvPr/>
          </p:nvSpPr>
          <p:spPr>
            <a:xfrm flipH="1">
              <a:off x="6076800" y="1089720"/>
              <a:ext cx="192240" cy="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64" name="Line 75"/>
            <p:cNvSpPr/>
            <p:nvPr/>
          </p:nvSpPr>
          <p:spPr>
            <a:xfrm flipV="1">
              <a:off x="6181200" y="1004040"/>
              <a:ext cx="0" cy="17208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265" name="Group 76"/>
          <p:cNvGrpSpPr/>
          <p:nvPr/>
        </p:nvGrpSpPr>
        <p:grpSpPr>
          <a:xfrm>
            <a:off x="6076800" y="684000"/>
            <a:ext cx="192240" cy="172080"/>
            <a:chOff x="6076800" y="684000"/>
            <a:chExt cx="192240" cy="172080"/>
          </a:xfrm>
        </p:grpSpPr>
        <p:sp>
          <p:nvSpPr>
            <p:cNvPr id="266" name="CustomShape 77"/>
            <p:cNvSpPr/>
            <p:nvPr/>
          </p:nvSpPr>
          <p:spPr>
            <a:xfrm>
              <a:off x="6118560" y="713880"/>
              <a:ext cx="124560" cy="11196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267" name="Line 78"/>
            <p:cNvSpPr/>
            <p:nvPr/>
          </p:nvSpPr>
          <p:spPr>
            <a:xfrm flipH="1">
              <a:off x="6076800" y="769680"/>
              <a:ext cx="192240" cy="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68" name="Line 79"/>
            <p:cNvSpPr/>
            <p:nvPr/>
          </p:nvSpPr>
          <p:spPr>
            <a:xfrm flipV="1">
              <a:off x="6181200" y="684000"/>
              <a:ext cx="0" cy="17208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269" name="Group 80"/>
          <p:cNvGrpSpPr/>
          <p:nvPr/>
        </p:nvGrpSpPr>
        <p:grpSpPr>
          <a:xfrm>
            <a:off x="6043680" y="1358640"/>
            <a:ext cx="192240" cy="172080"/>
            <a:chOff x="6043680" y="1358640"/>
            <a:chExt cx="192240" cy="172080"/>
          </a:xfrm>
        </p:grpSpPr>
        <p:sp>
          <p:nvSpPr>
            <p:cNvPr id="270" name="CustomShape 81"/>
            <p:cNvSpPr/>
            <p:nvPr/>
          </p:nvSpPr>
          <p:spPr>
            <a:xfrm>
              <a:off x="6085080" y="1388520"/>
              <a:ext cx="124560" cy="11196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271" name="Line 82"/>
            <p:cNvSpPr/>
            <p:nvPr/>
          </p:nvSpPr>
          <p:spPr>
            <a:xfrm flipH="1">
              <a:off x="6043680" y="1444320"/>
              <a:ext cx="192240" cy="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72" name="Line 83"/>
            <p:cNvSpPr/>
            <p:nvPr/>
          </p:nvSpPr>
          <p:spPr>
            <a:xfrm flipV="1">
              <a:off x="6148080" y="1358640"/>
              <a:ext cx="0" cy="17208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273" name="Group 84"/>
          <p:cNvGrpSpPr/>
          <p:nvPr/>
        </p:nvGrpSpPr>
        <p:grpSpPr>
          <a:xfrm>
            <a:off x="6076800" y="1677960"/>
            <a:ext cx="192240" cy="172080"/>
            <a:chOff x="6076800" y="1677960"/>
            <a:chExt cx="192240" cy="172080"/>
          </a:xfrm>
        </p:grpSpPr>
        <p:sp>
          <p:nvSpPr>
            <p:cNvPr id="274" name="CustomShape 85"/>
            <p:cNvSpPr/>
            <p:nvPr/>
          </p:nvSpPr>
          <p:spPr>
            <a:xfrm>
              <a:off x="6118560" y="1707480"/>
              <a:ext cx="124560" cy="11196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275" name="Line 86"/>
            <p:cNvSpPr/>
            <p:nvPr/>
          </p:nvSpPr>
          <p:spPr>
            <a:xfrm flipH="1">
              <a:off x="6076800" y="1763640"/>
              <a:ext cx="192240" cy="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76" name="Line 87"/>
            <p:cNvSpPr/>
            <p:nvPr/>
          </p:nvSpPr>
          <p:spPr>
            <a:xfrm flipV="1">
              <a:off x="6181200" y="1677960"/>
              <a:ext cx="0" cy="17208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277" name="Group 88"/>
          <p:cNvGrpSpPr/>
          <p:nvPr/>
        </p:nvGrpSpPr>
        <p:grpSpPr>
          <a:xfrm>
            <a:off x="6076800" y="2005920"/>
            <a:ext cx="192240" cy="172080"/>
            <a:chOff x="6076800" y="2005920"/>
            <a:chExt cx="192240" cy="172080"/>
          </a:xfrm>
        </p:grpSpPr>
        <p:sp>
          <p:nvSpPr>
            <p:cNvPr id="278" name="CustomShape 89"/>
            <p:cNvSpPr/>
            <p:nvPr/>
          </p:nvSpPr>
          <p:spPr>
            <a:xfrm>
              <a:off x="6118560" y="2035800"/>
              <a:ext cx="124560" cy="11196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279" name="Line 90"/>
            <p:cNvSpPr/>
            <p:nvPr/>
          </p:nvSpPr>
          <p:spPr>
            <a:xfrm flipH="1">
              <a:off x="6076800" y="2091600"/>
              <a:ext cx="192240" cy="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80" name="Line 91"/>
            <p:cNvSpPr/>
            <p:nvPr/>
          </p:nvSpPr>
          <p:spPr>
            <a:xfrm flipV="1">
              <a:off x="6181200" y="2005920"/>
              <a:ext cx="0" cy="17208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281" name="Group 92"/>
          <p:cNvGrpSpPr/>
          <p:nvPr/>
        </p:nvGrpSpPr>
        <p:grpSpPr>
          <a:xfrm>
            <a:off x="5321880" y="1042920"/>
            <a:ext cx="45720" cy="110160"/>
            <a:chOff x="5321880" y="1042920"/>
            <a:chExt cx="45720" cy="110160"/>
          </a:xfrm>
        </p:grpSpPr>
        <p:sp>
          <p:nvSpPr>
            <p:cNvPr id="282" name="CustomShape 93"/>
            <p:cNvSpPr/>
            <p:nvPr/>
          </p:nvSpPr>
          <p:spPr>
            <a:xfrm>
              <a:off x="5321880" y="1113480"/>
              <a:ext cx="40320" cy="39600"/>
            </a:xfrm>
            <a:prstGeom prst="ellipse">
              <a:avLst/>
            </a:prstGeom>
            <a:ln w="936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283" name="Line 94"/>
            <p:cNvSpPr/>
            <p:nvPr/>
          </p:nvSpPr>
          <p:spPr>
            <a:xfrm flipV="1">
              <a:off x="5339880" y="1042920"/>
              <a:ext cx="0" cy="70200"/>
            </a:xfrm>
            <a:prstGeom prst="line">
              <a:avLst/>
            </a:prstGeom>
            <a:ln w="936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84" name="CustomShape 95"/>
            <p:cNvSpPr/>
            <p:nvPr/>
          </p:nvSpPr>
          <p:spPr>
            <a:xfrm rot="5400000">
              <a:off x="5337360" y="1046160"/>
              <a:ext cx="33120" cy="27360"/>
            </a:xfrm>
            <a:prstGeom prst="triangle">
              <a:avLst>
                <a:gd name="adj" fmla="val 50000"/>
              </a:avLst>
            </a:prstGeom>
            <a:ln w="936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sp>
        <p:nvSpPr>
          <p:cNvPr id="285" name="CustomShape 96"/>
          <p:cNvSpPr/>
          <p:nvPr/>
        </p:nvSpPr>
        <p:spPr>
          <a:xfrm>
            <a:off x="61200" y="70200"/>
            <a:ext cx="3256200" cy="66250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grpSp>
        <p:nvGrpSpPr>
          <p:cNvPr id="286" name="Group 97"/>
          <p:cNvGrpSpPr/>
          <p:nvPr/>
        </p:nvGrpSpPr>
        <p:grpSpPr>
          <a:xfrm>
            <a:off x="1760400" y="545400"/>
            <a:ext cx="1300320" cy="424080"/>
            <a:chOff x="1760400" y="545400"/>
            <a:chExt cx="1300320" cy="424080"/>
          </a:xfrm>
        </p:grpSpPr>
        <p:grpSp>
          <p:nvGrpSpPr>
            <p:cNvPr id="287" name="Group 98"/>
            <p:cNvGrpSpPr/>
            <p:nvPr/>
          </p:nvGrpSpPr>
          <p:grpSpPr>
            <a:xfrm>
              <a:off x="1760400" y="545400"/>
              <a:ext cx="1300320" cy="424080"/>
              <a:chOff x="1760400" y="545400"/>
              <a:chExt cx="1300320" cy="424080"/>
            </a:xfrm>
          </p:grpSpPr>
          <p:grpSp>
            <p:nvGrpSpPr>
              <p:cNvPr id="288" name="Group 99"/>
              <p:cNvGrpSpPr/>
              <p:nvPr/>
            </p:nvGrpSpPr>
            <p:grpSpPr>
              <a:xfrm>
                <a:off x="1760400" y="631440"/>
                <a:ext cx="1300320" cy="248760"/>
                <a:chOff x="1760400" y="631440"/>
                <a:chExt cx="1300320" cy="248760"/>
              </a:xfrm>
            </p:grpSpPr>
            <p:sp>
              <p:nvSpPr>
                <p:cNvPr id="289" name="CustomShape 100"/>
                <p:cNvSpPr/>
                <p:nvPr/>
              </p:nvSpPr>
              <p:spPr>
                <a:xfrm>
                  <a:off x="1760400" y="631800"/>
                  <a:ext cx="1300320" cy="248400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/>
              </p:style>
            </p:sp>
            <p:sp>
              <p:nvSpPr>
                <p:cNvPr id="290" name="Line 101"/>
                <p:cNvSpPr/>
                <p:nvPr/>
              </p:nvSpPr>
              <p:spPr>
                <a:xfrm>
                  <a:off x="2829600" y="631440"/>
                  <a:ext cx="0" cy="24876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/>
              </p:style>
            </p:sp>
            <p:sp>
              <p:nvSpPr>
                <p:cNvPr id="291" name="CustomShape 102"/>
                <p:cNvSpPr/>
                <p:nvPr/>
              </p:nvSpPr>
              <p:spPr>
                <a:xfrm rot="10800000">
                  <a:off x="2869560" y="709200"/>
                  <a:ext cx="151920" cy="98640"/>
                </a:xfrm>
                <a:prstGeom prst="triangle">
                  <a:avLst>
                    <a:gd name="adj" fmla="val 50000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292" name="CustomShape 103"/>
              <p:cNvSpPr/>
              <p:nvPr/>
            </p:nvSpPr>
            <p:spPr>
              <a:xfrm>
                <a:off x="1873800" y="545400"/>
                <a:ext cx="955800" cy="4240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0" lang="de-DE" sz="1100" spc="-1" strike="noStrike">
                    <a:solidFill>
                      <a:srgbClr val="000000"/>
                    </a:solidFill>
                    <a:latin typeface="Calibri"/>
                  </a:rPr>
                  <a:t>Lieselotte   . </a:t>
                </a:r>
                <a:endParaRPr b="0" lang="en-US" sz="1100" spc="-1" strike="noStrike">
                  <a:latin typeface="Arial"/>
                </a:endParaRPr>
              </a:p>
            </p:txBody>
          </p:sp>
        </p:grpSp>
        <p:grpSp>
          <p:nvGrpSpPr>
            <p:cNvPr id="293" name="Group 104"/>
            <p:cNvGrpSpPr/>
            <p:nvPr/>
          </p:nvGrpSpPr>
          <p:grpSpPr>
            <a:xfrm>
              <a:off x="1850760" y="663120"/>
              <a:ext cx="85320" cy="185400"/>
              <a:chOff x="1850760" y="663120"/>
              <a:chExt cx="85320" cy="185400"/>
            </a:xfrm>
          </p:grpSpPr>
          <p:sp>
            <p:nvSpPr>
              <p:cNvPr id="294" name="CustomShape 105"/>
              <p:cNvSpPr/>
              <p:nvPr/>
            </p:nvSpPr>
            <p:spPr>
              <a:xfrm>
                <a:off x="1850760" y="663120"/>
                <a:ext cx="85320" cy="185400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ln w="936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95" name="CustomShape 106"/>
              <p:cNvSpPr/>
              <p:nvPr/>
            </p:nvSpPr>
            <p:spPr>
              <a:xfrm>
                <a:off x="1884600" y="752400"/>
                <a:ext cx="20160" cy="20160"/>
              </a:xfrm>
              <a:prstGeom prst="ellipse">
                <a:avLst/>
              </a:prstGeom>
              <a:ln w="936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</p:grpSp>
      <p:sp>
        <p:nvSpPr>
          <p:cNvPr id="296" name="CustomShape 107"/>
          <p:cNvSpPr/>
          <p:nvPr/>
        </p:nvSpPr>
        <p:spPr>
          <a:xfrm>
            <a:off x="722160" y="626760"/>
            <a:ext cx="780840" cy="25308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de-DE" sz="1100" spc="-1" strike="noStrike">
                <a:solidFill>
                  <a:srgbClr val="000000"/>
                </a:solidFill>
                <a:latin typeface="Calibri"/>
              </a:rPr>
              <a:t>Start Boat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297" name="Group 108"/>
          <p:cNvGrpSpPr/>
          <p:nvPr/>
        </p:nvGrpSpPr>
        <p:grpSpPr>
          <a:xfrm>
            <a:off x="1760400" y="958320"/>
            <a:ext cx="1300320" cy="258120"/>
            <a:chOff x="1760400" y="958320"/>
            <a:chExt cx="1300320" cy="258120"/>
          </a:xfrm>
        </p:grpSpPr>
        <p:grpSp>
          <p:nvGrpSpPr>
            <p:cNvPr id="298" name="Group 109"/>
            <p:cNvGrpSpPr/>
            <p:nvPr/>
          </p:nvGrpSpPr>
          <p:grpSpPr>
            <a:xfrm>
              <a:off x="1760400" y="961560"/>
              <a:ext cx="1300320" cy="248400"/>
              <a:chOff x="1760400" y="961560"/>
              <a:chExt cx="1300320" cy="248400"/>
            </a:xfrm>
          </p:grpSpPr>
          <p:sp>
            <p:nvSpPr>
              <p:cNvPr id="299" name="CustomShape 110"/>
              <p:cNvSpPr/>
              <p:nvPr/>
            </p:nvSpPr>
            <p:spPr>
              <a:xfrm>
                <a:off x="1760400" y="961560"/>
                <a:ext cx="1300320" cy="2484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300" name="Line 111"/>
              <p:cNvSpPr/>
              <p:nvPr/>
            </p:nvSpPr>
            <p:spPr>
              <a:xfrm>
                <a:off x="2829600" y="961560"/>
                <a:ext cx="0" cy="2484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301" name="CustomShape 112"/>
              <p:cNvSpPr/>
              <p:nvPr/>
            </p:nvSpPr>
            <p:spPr>
              <a:xfrm rot="10800000">
                <a:off x="2869560" y="1039320"/>
                <a:ext cx="151920" cy="98640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302" name="CustomShape 113"/>
            <p:cNvSpPr/>
            <p:nvPr/>
          </p:nvSpPr>
          <p:spPr>
            <a:xfrm>
              <a:off x="1873800" y="958320"/>
              <a:ext cx="955800" cy="258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de-DE" sz="1100" spc="-1" strike="noStrike">
                  <a:solidFill>
                    <a:srgbClr val="000000"/>
                  </a:solidFill>
                  <a:latin typeface="Calibri"/>
                </a:rPr>
                <a:t>Pin End</a:t>
              </a:r>
              <a:endParaRPr b="0" lang="en-US" sz="1100" spc="-1" strike="noStrike">
                <a:latin typeface="Arial"/>
              </a:endParaRPr>
            </a:p>
          </p:txBody>
        </p:sp>
      </p:grpSp>
      <p:sp>
        <p:nvSpPr>
          <p:cNvPr id="303" name="CustomShape 114"/>
          <p:cNvSpPr/>
          <p:nvPr/>
        </p:nvSpPr>
        <p:spPr>
          <a:xfrm>
            <a:off x="722160" y="956880"/>
            <a:ext cx="780840" cy="25308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de-DE" sz="1100" spc="-1" strike="noStrike">
                <a:solidFill>
                  <a:srgbClr val="000000"/>
                </a:solidFill>
                <a:latin typeface="Calibri"/>
              </a:rPr>
              <a:t>Pin End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304" name="Group 115"/>
          <p:cNvGrpSpPr/>
          <p:nvPr/>
        </p:nvGrpSpPr>
        <p:grpSpPr>
          <a:xfrm>
            <a:off x="1760400" y="1621080"/>
            <a:ext cx="1300320" cy="258120"/>
            <a:chOff x="1760400" y="1621080"/>
            <a:chExt cx="1300320" cy="258120"/>
          </a:xfrm>
        </p:grpSpPr>
        <p:grpSp>
          <p:nvGrpSpPr>
            <p:cNvPr id="305" name="Group 116"/>
            <p:cNvGrpSpPr/>
            <p:nvPr/>
          </p:nvGrpSpPr>
          <p:grpSpPr>
            <a:xfrm>
              <a:off x="1760400" y="1624320"/>
              <a:ext cx="1300320" cy="248760"/>
              <a:chOff x="1760400" y="1624320"/>
              <a:chExt cx="1300320" cy="248760"/>
            </a:xfrm>
          </p:grpSpPr>
          <p:sp>
            <p:nvSpPr>
              <p:cNvPr id="306" name="CustomShape 117"/>
              <p:cNvSpPr/>
              <p:nvPr/>
            </p:nvSpPr>
            <p:spPr>
              <a:xfrm>
                <a:off x="1760400" y="1624680"/>
                <a:ext cx="1300320" cy="2484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307" name="Line 118"/>
              <p:cNvSpPr/>
              <p:nvPr/>
            </p:nvSpPr>
            <p:spPr>
              <a:xfrm>
                <a:off x="2829600" y="1624320"/>
                <a:ext cx="0" cy="24876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308" name="CustomShape 119"/>
              <p:cNvSpPr/>
              <p:nvPr/>
            </p:nvSpPr>
            <p:spPr>
              <a:xfrm rot="10800000">
                <a:off x="2869560" y="1702080"/>
                <a:ext cx="151920" cy="98640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309" name="CustomShape 120"/>
            <p:cNvSpPr/>
            <p:nvPr/>
          </p:nvSpPr>
          <p:spPr>
            <a:xfrm>
              <a:off x="1873800" y="1621080"/>
              <a:ext cx="916560" cy="258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de-DE" sz="1100" spc="-1" strike="noStrike">
                  <a:solidFill>
                    <a:srgbClr val="000000"/>
                  </a:solidFill>
                  <a:latin typeface="Calibri"/>
                </a:rPr>
                <a:t>Gate L</a:t>
              </a:r>
              <a:endParaRPr b="0" lang="en-US" sz="1100" spc="-1" strike="noStrike">
                <a:latin typeface="Arial"/>
              </a:endParaRPr>
            </a:p>
          </p:txBody>
        </p:sp>
      </p:grpSp>
      <p:sp>
        <p:nvSpPr>
          <p:cNvPr id="310" name="CustomShape 121"/>
          <p:cNvSpPr/>
          <p:nvPr/>
        </p:nvSpPr>
        <p:spPr>
          <a:xfrm>
            <a:off x="722160" y="1619640"/>
            <a:ext cx="780840" cy="25308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de-DE" sz="1100" spc="-1" strike="noStrike">
                <a:solidFill>
                  <a:srgbClr val="000000"/>
                </a:solidFill>
                <a:latin typeface="Calibri"/>
              </a:rPr>
              <a:t>4S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311" name="Group 122"/>
          <p:cNvGrpSpPr/>
          <p:nvPr/>
        </p:nvGrpSpPr>
        <p:grpSpPr>
          <a:xfrm>
            <a:off x="1870920" y="1701720"/>
            <a:ext cx="45720" cy="109800"/>
            <a:chOff x="1870920" y="1701720"/>
            <a:chExt cx="45720" cy="109800"/>
          </a:xfrm>
        </p:grpSpPr>
        <p:sp>
          <p:nvSpPr>
            <p:cNvPr id="312" name="CustomShape 123"/>
            <p:cNvSpPr/>
            <p:nvPr/>
          </p:nvSpPr>
          <p:spPr>
            <a:xfrm>
              <a:off x="1870920" y="1771920"/>
              <a:ext cx="40320" cy="39600"/>
            </a:xfrm>
            <a:prstGeom prst="ellipse">
              <a:avLst/>
            </a:prstGeom>
            <a:ln w="936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313" name="Line 124"/>
            <p:cNvSpPr/>
            <p:nvPr/>
          </p:nvSpPr>
          <p:spPr>
            <a:xfrm flipV="1">
              <a:off x="1888560" y="1701720"/>
              <a:ext cx="0" cy="70200"/>
            </a:xfrm>
            <a:prstGeom prst="line">
              <a:avLst/>
            </a:prstGeom>
            <a:ln w="9360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14" name="CustomShape 125"/>
            <p:cNvSpPr/>
            <p:nvPr/>
          </p:nvSpPr>
          <p:spPr>
            <a:xfrm rot="5400000">
              <a:off x="1886400" y="1704600"/>
              <a:ext cx="33120" cy="27360"/>
            </a:xfrm>
            <a:prstGeom prst="triangle">
              <a:avLst>
                <a:gd name="adj" fmla="val 50000"/>
              </a:avLst>
            </a:prstGeom>
            <a:ln w="936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315" name="Group 126"/>
          <p:cNvGrpSpPr/>
          <p:nvPr/>
        </p:nvGrpSpPr>
        <p:grpSpPr>
          <a:xfrm>
            <a:off x="1760400" y="1958400"/>
            <a:ext cx="1300320" cy="258120"/>
            <a:chOff x="1760400" y="1958400"/>
            <a:chExt cx="1300320" cy="258120"/>
          </a:xfrm>
        </p:grpSpPr>
        <p:grpSp>
          <p:nvGrpSpPr>
            <p:cNvPr id="316" name="Group 127"/>
            <p:cNvGrpSpPr/>
            <p:nvPr/>
          </p:nvGrpSpPr>
          <p:grpSpPr>
            <a:xfrm>
              <a:off x="1760400" y="1961640"/>
              <a:ext cx="1300320" cy="248400"/>
              <a:chOff x="1760400" y="1961640"/>
              <a:chExt cx="1300320" cy="248400"/>
            </a:xfrm>
          </p:grpSpPr>
          <p:sp>
            <p:nvSpPr>
              <p:cNvPr id="317" name="CustomShape 128"/>
              <p:cNvSpPr/>
              <p:nvPr/>
            </p:nvSpPr>
            <p:spPr>
              <a:xfrm>
                <a:off x="1760400" y="1961640"/>
                <a:ext cx="1300320" cy="2484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318" name="Line 129"/>
              <p:cNvSpPr/>
              <p:nvPr/>
            </p:nvSpPr>
            <p:spPr>
              <a:xfrm>
                <a:off x="2829600" y="1961640"/>
                <a:ext cx="0" cy="2484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319" name="CustomShape 130"/>
              <p:cNvSpPr/>
              <p:nvPr/>
            </p:nvSpPr>
            <p:spPr>
              <a:xfrm rot="10800000">
                <a:off x="2869560" y="2039400"/>
                <a:ext cx="151920" cy="98640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320" name="CustomShape 131"/>
            <p:cNvSpPr/>
            <p:nvPr/>
          </p:nvSpPr>
          <p:spPr>
            <a:xfrm>
              <a:off x="1873800" y="1958400"/>
              <a:ext cx="868680" cy="258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de-DE" sz="1100" spc="-1" strike="noStrike">
                  <a:solidFill>
                    <a:srgbClr val="000000"/>
                  </a:solidFill>
                  <a:latin typeface="Calibri"/>
                </a:rPr>
                <a:t>Gate R</a:t>
              </a:r>
              <a:endParaRPr b="0" lang="en-US" sz="1100" spc="-1" strike="noStrike">
                <a:latin typeface="Arial"/>
              </a:endParaRPr>
            </a:p>
          </p:txBody>
        </p:sp>
      </p:grpSp>
      <p:sp>
        <p:nvSpPr>
          <p:cNvPr id="321" name="CustomShape 132"/>
          <p:cNvSpPr/>
          <p:nvPr/>
        </p:nvSpPr>
        <p:spPr>
          <a:xfrm>
            <a:off x="722160" y="1956960"/>
            <a:ext cx="780840" cy="25308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de-DE" sz="1100" spc="-1" strike="noStrike">
                <a:solidFill>
                  <a:srgbClr val="000000"/>
                </a:solidFill>
                <a:latin typeface="Calibri"/>
              </a:rPr>
              <a:t>4P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322" name="Group 133"/>
          <p:cNvGrpSpPr/>
          <p:nvPr/>
        </p:nvGrpSpPr>
        <p:grpSpPr>
          <a:xfrm>
            <a:off x="1870920" y="2038680"/>
            <a:ext cx="45720" cy="110160"/>
            <a:chOff x="1870920" y="2038680"/>
            <a:chExt cx="45720" cy="110160"/>
          </a:xfrm>
        </p:grpSpPr>
        <p:sp>
          <p:nvSpPr>
            <p:cNvPr id="323" name="CustomShape 134"/>
            <p:cNvSpPr/>
            <p:nvPr/>
          </p:nvSpPr>
          <p:spPr>
            <a:xfrm>
              <a:off x="1870920" y="2109240"/>
              <a:ext cx="40320" cy="39600"/>
            </a:xfrm>
            <a:prstGeom prst="ellipse">
              <a:avLst/>
            </a:prstGeom>
            <a:ln w="936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324" name="Line 135"/>
            <p:cNvSpPr/>
            <p:nvPr/>
          </p:nvSpPr>
          <p:spPr>
            <a:xfrm flipV="1">
              <a:off x="1888560" y="2038680"/>
              <a:ext cx="0" cy="70200"/>
            </a:xfrm>
            <a:prstGeom prst="line">
              <a:avLst/>
            </a:prstGeom>
            <a:ln w="9360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25" name="CustomShape 136"/>
            <p:cNvSpPr/>
            <p:nvPr/>
          </p:nvSpPr>
          <p:spPr>
            <a:xfrm rot="5400000">
              <a:off x="1886400" y="2041920"/>
              <a:ext cx="33120" cy="27360"/>
            </a:xfrm>
            <a:prstGeom prst="triangle">
              <a:avLst>
                <a:gd name="adj" fmla="val 50000"/>
              </a:avLst>
            </a:prstGeom>
            <a:ln w="936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326" name="Group 137"/>
          <p:cNvGrpSpPr/>
          <p:nvPr/>
        </p:nvGrpSpPr>
        <p:grpSpPr>
          <a:xfrm>
            <a:off x="1760400" y="1290600"/>
            <a:ext cx="1300320" cy="258120"/>
            <a:chOff x="1760400" y="1290600"/>
            <a:chExt cx="1300320" cy="258120"/>
          </a:xfrm>
        </p:grpSpPr>
        <p:grpSp>
          <p:nvGrpSpPr>
            <p:cNvPr id="327" name="Group 138"/>
            <p:cNvGrpSpPr/>
            <p:nvPr/>
          </p:nvGrpSpPr>
          <p:grpSpPr>
            <a:xfrm>
              <a:off x="1760400" y="1293840"/>
              <a:ext cx="1300320" cy="248760"/>
              <a:chOff x="1760400" y="1293840"/>
              <a:chExt cx="1300320" cy="248760"/>
            </a:xfrm>
          </p:grpSpPr>
          <p:sp>
            <p:nvSpPr>
              <p:cNvPr id="328" name="CustomShape 139"/>
              <p:cNvSpPr/>
              <p:nvPr/>
            </p:nvSpPr>
            <p:spPr>
              <a:xfrm>
                <a:off x="1760400" y="1293840"/>
                <a:ext cx="1300320" cy="2484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329" name="Line 140"/>
              <p:cNvSpPr/>
              <p:nvPr/>
            </p:nvSpPr>
            <p:spPr>
              <a:xfrm>
                <a:off x="2829600" y="1293840"/>
                <a:ext cx="0" cy="24876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330" name="CustomShape 141"/>
              <p:cNvSpPr/>
              <p:nvPr/>
            </p:nvSpPr>
            <p:spPr>
              <a:xfrm rot="10800000">
                <a:off x="2869560" y="1371600"/>
                <a:ext cx="151920" cy="98640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331" name="CustomShape 142"/>
            <p:cNvSpPr/>
            <p:nvPr/>
          </p:nvSpPr>
          <p:spPr>
            <a:xfrm>
              <a:off x="1873800" y="1290600"/>
              <a:ext cx="955800" cy="258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de-DE" sz="1100" spc="-1" strike="noStrike">
                  <a:solidFill>
                    <a:srgbClr val="000000"/>
                  </a:solidFill>
                  <a:latin typeface="Calibri"/>
                </a:rPr>
                <a:t>Blue</a:t>
              </a:r>
              <a:endParaRPr b="0" lang="en-US" sz="1100" spc="-1" strike="noStrike">
                <a:latin typeface="Arial"/>
              </a:endParaRPr>
            </a:p>
          </p:txBody>
        </p:sp>
      </p:grpSp>
      <p:sp>
        <p:nvSpPr>
          <p:cNvPr id="332" name="CustomShape 143"/>
          <p:cNvSpPr/>
          <p:nvPr/>
        </p:nvSpPr>
        <p:spPr>
          <a:xfrm>
            <a:off x="722160" y="1289160"/>
            <a:ext cx="780840" cy="25308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de-DE" sz="11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333" name="Group 144"/>
          <p:cNvGrpSpPr/>
          <p:nvPr/>
        </p:nvGrpSpPr>
        <p:grpSpPr>
          <a:xfrm>
            <a:off x="1870920" y="1370880"/>
            <a:ext cx="45720" cy="110160"/>
            <a:chOff x="1870920" y="1370880"/>
            <a:chExt cx="45720" cy="110160"/>
          </a:xfrm>
        </p:grpSpPr>
        <p:sp>
          <p:nvSpPr>
            <p:cNvPr id="334" name="CustomShape 145"/>
            <p:cNvSpPr/>
            <p:nvPr/>
          </p:nvSpPr>
          <p:spPr>
            <a:xfrm>
              <a:off x="1870920" y="1441440"/>
              <a:ext cx="40320" cy="39600"/>
            </a:xfrm>
            <a:prstGeom prst="ellipse">
              <a:avLst/>
            </a:prstGeom>
            <a:ln w="9360">
              <a:solidFill>
                <a:srgbClr val="5e85c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335" name="Line 146"/>
            <p:cNvSpPr/>
            <p:nvPr/>
          </p:nvSpPr>
          <p:spPr>
            <a:xfrm flipV="1">
              <a:off x="1888560" y="1370880"/>
              <a:ext cx="0" cy="70200"/>
            </a:xfrm>
            <a:prstGeom prst="line">
              <a:avLst/>
            </a:prstGeom>
            <a:ln w="9360">
              <a:solidFill>
                <a:srgbClr val="5e85cc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36" name="CustomShape 147"/>
            <p:cNvSpPr/>
            <p:nvPr/>
          </p:nvSpPr>
          <p:spPr>
            <a:xfrm rot="5400000">
              <a:off x="1886400" y="1374120"/>
              <a:ext cx="33120" cy="27360"/>
            </a:xfrm>
            <a:prstGeom prst="triangle">
              <a:avLst>
                <a:gd name="adj" fmla="val 50000"/>
              </a:avLst>
            </a:prstGeom>
            <a:ln w="9360">
              <a:solidFill>
                <a:srgbClr val="5e85c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sp>
        <p:nvSpPr>
          <p:cNvPr id="337" name="Line 148"/>
          <p:cNvSpPr/>
          <p:nvPr/>
        </p:nvSpPr>
        <p:spPr>
          <a:xfrm flipH="1">
            <a:off x="60840" y="2326680"/>
            <a:ext cx="325656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grpSp>
        <p:nvGrpSpPr>
          <p:cNvPr id="338" name="Group 149"/>
          <p:cNvGrpSpPr/>
          <p:nvPr/>
        </p:nvGrpSpPr>
        <p:grpSpPr>
          <a:xfrm>
            <a:off x="1752120" y="2436840"/>
            <a:ext cx="1300320" cy="258120"/>
            <a:chOff x="1752120" y="2436840"/>
            <a:chExt cx="1300320" cy="258120"/>
          </a:xfrm>
        </p:grpSpPr>
        <p:grpSp>
          <p:nvGrpSpPr>
            <p:cNvPr id="339" name="Group 150"/>
            <p:cNvGrpSpPr/>
            <p:nvPr/>
          </p:nvGrpSpPr>
          <p:grpSpPr>
            <a:xfrm>
              <a:off x="1752120" y="2436840"/>
              <a:ext cx="1300320" cy="258120"/>
              <a:chOff x="1752120" y="2436840"/>
              <a:chExt cx="1300320" cy="258120"/>
            </a:xfrm>
          </p:grpSpPr>
          <p:sp>
            <p:nvSpPr>
              <p:cNvPr id="340" name="CustomShape 151"/>
              <p:cNvSpPr/>
              <p:nvPr/>
            </p:nvSpPr>
            <p:spPr>
              <a:xfrm>
                <a:off x="1752120" y="2440080"/>
                <a:ext cx="1300320" cy="2484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341" name="CustomShape 152"/>
              <p:cNvSpPr/>
              <p:nvPr/>
            </p:nvSpPr>
            <p:spPr>
              <a:xfrm>
                <a:off x="1865880" y="2436840"/>
                <a:ext cx="1127520" cy="2581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0" lang="de-DE" sz="1100" spc="-1" strike="noStrike">
                    <a:solidFill>
                      <a:srgbClr val="000000"/>
                    </a:solidFill>
                    <a:latin typeface="Calibri"/>
                  </a:rPr>
                  <a:t>Green</a:t>
                </a:r>
                <a:endParaRPr b="0" lang="en-US" sz="1100" spc="-1" strike="noStrike">
                  <a:latin typeface="Arial"/>
                </a:endParaRPr>
              </a:p>
            </p:txBody>
          </p:sp>
        </p:grpSp>
        <p:grpSp>
          <p:nvGrpSpPr>
            <p:cNvPr id="342" name="Group 153"/>
            <p:cNvGrpSpPr/>
            <p:nvPr/>
          </p:nvGrpSpPr>
          <p:grpSpPr>
            <a:xfrm>
              <a:off x="1870920" y="2508840"/>
              <a:ext cx="45720" cy="109800"/>
              <a:chOff x="1870920" y="2508840"/>
              <a:chExt cx="45720" cy="109800"/>
            </a:xfrm>
          </p:grpSpPr>
          <p:sp>
            <p:nvSpPr>
              <p:cNvPr id="343" name="CustomShape 154"/>
              <p:cNvSpPr/>
              <p:nvPr/>
            </p:nvSpPr>
            <p:spPr>
              <a:xfrm>
                <a:off x="1870920" y="2579040"/>
                <a:ext cx="40320" cy="39600"/>
              </a:xfrm>
              <a:prstGeom prst="ellipse">
                <a:avLst/>
              </a:prstGeom>
              <a:ln w="9360">
                <a:solidFill>
                  <a:srgbClr val="84b86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344" name="Line 155"/>
              <p:cNvSpPr/>
              <p:nvPr/>
            </p:nvSpPr>
            <p:spPr>
              <a:xfrm flipV="1">
                <a:off x="1888560" y="2508840"/>
                <a:ext cx="0" cy="70200"/>
              </a:xfrm>
              <a:prstGeom prst="line">
                <a:avLst/>
              </a:prstGeom>
              <a:ln w="9360">
                <a:solidFill>
                  <a:srgbClr val="84b86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345" name="CustomShape 156"/>
              <p:cNvSpPr/>
              <p:nvPr/>
            </p:nvSpPr>
            <p:spPr>
              <a:xfrm rot="5400000">
                <a:off x="1886400" y="2511720"/>
                <a:ext cx="33120" cy="27360"/>
              </a:xfrm>
              <a:prstGeom prst="triangle">
                <a:avLst>
                  <a:gd name="adj" fmla="val 50000"/>
                </a:avLst>
              </a:prstGeom>
              <a:ln w="9360">
                <a:solidFill>
                  <a:srgbClr val="84b86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</p:grpSp>
      </p:grpSp>
      <p:sp>
        <p:nvSpPr>
          <p:cNvPr id="346" name="CustomShape 157"/>
          <p:cNvSpPr/>
          <p:nvPr/>
        </p:nvSpPr>
        <p:spPr>
          <a:xfrm>
            <a:off x="722160" y="304560"/>
            <a:ext cx="780840" cy="253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de-DE" sz="1100" spc="-1" strike="noStrike">
                <a:solidFill>
                  <a:srgbClr val="000000"/>
                </a:solidFill>
                <a:latin typeface="Calibri"/>
              </a:rPr>
              <a:t>Role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347" name="CustomShape 158"/>
          <p:cNvSpPr/>
          <p:nvPr/>
        </p:nvSpPr>
        <p:spPr>
          <a:xfrm>
            <a:off x="1775520" y="304920"/>
            <a:ext cx="1285200" cy="253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de-DE" sz="1100" spc="-1" strike="noStrike">
                <a:solidFill>
                  <a:srgbClr val="000000"/>
                </a:solidFill>
                <a:latin typeface="Calibri"/>
              </a:rPr>
              <a:t>My Marks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348" name="Group 159"/>
          <p:cNvGrpSpPr/>
          <p:nvPr/>
        </p:nvGrpSpPr>
        <p:grpSpPr>
          <a:xfrm>
            <a:off x="1760400" y="2813760"/>
            <a:ext cx="1404720" cy="421920"/>
            <a:chOff x="1760400" y="2813760"/>
            <a:chExt cx="1404720" cy="421920"/>
          </a:xfrm>
        </p:grpSpPr>
        <p:grpSp>
          <p:nvGrpSpPr>
            <p:cNvPr id="349" name="Group 160"/>
            <p:cNvGrpSpPr/>
            <p:nvPr/>
          </p:nvGrpSpPr>
          <p:grpSpPr>
            <a:xfrm>
              <a:off x="1760400" y="2923200"/>
              <a:ext cx="1300320" cy="258120"/>
              <a:chOff x="1760400" y="2923200"/>
              <a:chExt cx="1300320" cy="258120"/>
            </a:xfrm>
          </p:grpSpPr>
          <p:sp>
            <p:nvSpPr>
              <p:cNvPr id="350" name="CustomShape 161"/>
              <p:cNvSpPr/>
              <p:nvPr/>
            </p:nvSpPr>
            <p:spPr>
              <a:xfrm>
                <a:off x="1760400" y="2926800"/>
                <a:ext cx="1300320" cy="2484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351" name="CustomShape 162"/>
              <p:cNvSpPr/>
              <p:nvPr/>
            </p:nvSpPr>
            <p:spPr>
              <a:xfrm>
                <a:off x="1873800" y="2923200"/>
                <a:ext cx="955800" cy="2581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0" lang="de-DE" sz="1100" spc="-1" strike="noStrike">
                    <a:solidFill>
                      <a:srgbClr val="000000"/>
                    </a:solidFill>
                    <a:latin typeface="Calibri"/>
                  </a:rPr>
                  <a:t>Spare 2</a:t>
                </a:r>
                <a:endParaRPr b="0" lang="en-US" sz="1100" spc="-1" strike="noStrike">
                  <a:latin typeface="Arial"/>
                </a:endParaRPr>
              </a:p>
            </p:txBody>
          </p:sp>
        </p:grpSp>
        <p:grpSp>
          <p:nvGrpSpPr>
            <p:cNvPr id="352" name="Group 163"/>
            <p:cNvGrpSpPr/>
            <p:nvPr/>
          </p:nvGrpSpPr>
          <p:grpSpPr>
            <a:xfrm>
              <a:off x="1870920" y="2995560"/>
              <a:ext cx="45720" cy="110160"/>
              <a:chOff x="1870920" y="2995560"/>
              <a:chExt cx="45720" cy="110160"/>
            </a:xfrm>
          </p:grpSpPr>
          <p:sp>
            <p:nvSpPr>
              <p:cNvPr id="353" name="CustomShape 164"/>
              <p:cNvSpPr/>
              <p:nvPr/>
            </p:nvSpPr>
            <p:spPr>
              <a:xfrm>
                <a:off x="1870920" y="3066120"/>
                <a:ext cx="40320" cy="39600"/>
              </a:xfrm>
              <a:prstGeom prst="ellipse">
                <a:avLst/>
              </a:prstGeom>
              <a:ln w="936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354" name="Line 165"/>
              <p:cNvSpPr/>
              <p:nvPr/>
            </p:nvSpPr>
            <p:spPr>
              <a:xfrm flipV="1">
                <a:off x="1888560" y="2995560"/>
                <a:ext cx="0" cy="70200"/>
              </a:xfrm>
              <a:prstGeom prst="line">
                <a:avLst/>
              </a:prstGeom>
              <a:ln w="936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355" name="CustomShape 166"/>
              <p:cNvSpPr/>
              <p:nvPr/>
            </p:nvSpPr>
            <p:spPr>
              <a:xfrm rot="5400000">
                <a:off x="1886400" y="2998800"/>
                <a:ext cx="33120" cy="27360"/>
              </a:xfrm>
              <a:prstGeom prst="triangle">
                <a:avLst>
                  <a:gd name="adj" fmla="val 50000"/>
                </a:avLst>
              </a:prstGeom>
              <a:ln w="936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</p:grpSp>
        <p:sp>
          <p:nvSpPr>
            <p:cNvPr id="356" name="CustomShape 167"/>
            <p:cNvSpPr/>
            <p:nvPr/>
          </p:nvSpPr>
          <p:spPr>
            <a:xfrm>
              <a:off x="2827440" y="2921760"/>
              <a:ext cx="241200" cy="25308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357" name="CustomShape 168"/>
            <p:cNvSpPr/>
            <p:nvPr/>
          </p:nvSpPr>
          <p:spPr>
            <a:xfrm rot="3066600">
              <a:off x="2820960" y="2842200"/>
              <a:ext cx="24804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de-DE" sz="1800" spc="-1" strike="noStrike">
                  <a:solidFill>
                    <a:srgbClr val="000000"/>
                  </a:solidFill>
                  <a:latin typeface="Calibri"/>
                </a:rPr>
                <a:t>+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58" name="Line 169"/>
          <p:cNvSpPr/>
          <p:nvPr/>
        </p:nvSpPr>
        <p:spPr>
          <a:xfrm flipH="1">
            <a:off x="57240" y="2805120"/>
            <a:ext cx="325656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grpSp>
        <p:nvGrpSpPr>
          <p:cNvPr id="359" name="Group 170"/>
          <p:cNvGrpSpPr/>
          <p:nvPr/>
        </p:nvGrpSpPr>
        <p:grpSpPr>
          <a:xfrm>
            <a:off x="1751400" y="3374280"/>
            <a:ext cx="1300320" cy="258120"/>
            <a:chOff x="1751400" y="3374280"/>
            <a:chExt cx="1300320" cy="258120"/>
          </a:xfrm>
        </p:grpSpPr>
        <p:sp>
          <p:nvSpPr>
            <p:cNvPr id="360" name="CustomShape 171"/>
            <p:cNvSpPr/>
            <p:nvPr/>
          </p:nvSpPr>
          <p:spPr>
            <a:xfrm>
              <a:off x="1751400" y="3377520"/>
              <a:ext cx="1300320" cy="2484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361" name="CustomShape 172"/>
            <p:cNvSpPr/>
            <p:nvPr/>
          </p:nvSpPr>
          <p:spPr>
            <a:xfrm>
              <a:off x="1760400" y="3374280"/>
              <a:ext cx="1291320" cy="258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de-DE" sz="1100" spc="-1" strike="noStrike">
                  <a:solidFill>
                    <a:srgbClr val="000000"/>
                  </a:solidFill>
                  <a:latin typeface="Calibri"/>
                </a:rPr>
                <a:t>Add</a:t>
              </a:r>
              <a:endParaRPr b="0" lang="en-US" sz="1100" spc="-1" strike="noStrike">
                <a:latin typeface="Arial"/>
              </a:endParaRPr>
            </a:p>
          </p:txBody>
        </p:sp>
      </p:grpSp>
      <p:sp>
        <p:nvSpPr>
          <p:cNvPr id="362" name="Line 173"/>
          <p:cNvSpPr/>
          <p:nvPr/>
        </p:nvSpPr>
        <p:spPr>
          <a:xfrm flipH="1">
            <a:off x="3403080" y="-9720"/>
            <a:ext cx="10080" cy="68677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63" name="Group 174"/>
          <p:cNvGrpSpPr/>
          <p:nvPr/>
        </p:nvGrpSpPr>
        <p:grpSpPr>
          <a:xfrm>
            <a:off x="2616840" y="993960"/>
            <a:ext cx="192240" cy="172080"/>
            <a:chOff x="2616840" y="993960"/>
            <a:chExt cx="192240" cy="172080"/>
          </a:xfrm>
        </p:grpSpPr>
        <p:sp>
          <p:nvSpPr>
            <p:cNvPr id="364" name="CustomShape 175"/>
            <p:cNvSpPr/>
            <p:nvPr/>
          </p:nvSpPr>
          <p:spPr>
            <a:xfrm>
              <a:off x="2658240" y="1023840"/>
              <a:ext cx="124560" cy="11196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365" name="Line 176"/>
            <p:cNvSpPr/>
            <p:nvPr/>
          </p:nvSpPr>
          <p:spPr>
            <a:xfrm flipH="1">
              <a:off x="2616840" y="1079640"/>
              <a:ext cx="192240" cy="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66" name="Line 177"/>
            <p:cNvSpPr/>
            <p:nvPr/>
          </p:nvSpPr>
          <p:spPr>
            <a:xfrm flipV="1">
              <a:off x="2720880" y="993960"/>
              <a:ext cx="0" cy="17208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367" name="Group 178"/>
          <p:cNvGrpSpPr/>
          <p:nvPr/>
        </p:nvGrpSpPr>
        <p:grpSpPr>
          <a:xfrm>
            <a:off x="2616840" y="674280"/>
            <a:ext cx="192240" cy="171720"/>
            <a:chOff x="2616840" y="674280"/>
            <a:chExt cx="192240" cy="171720"/>
          </a:xfrm>
        </p:grpSpPr>
        <p:sp>
          <p:nvSpPr>
            <p:cNvPr id="368" name="CustomShape 179"/>
            <p:cNvSpPr/>
            <p:nvPr/>
          </p:nvSpPr>
          <p:spPr>
            <a:xfrm>
              <a:off x="2658240" y="703800"/>
              <a:ext cx="124560" cy="11196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369" name="Line 180"/>
            <p:cNvSpPr/>
            <p:nvPr/>
          </p:nvSpPr>
          <p:spPr>
            <a:xfrm flipH="1">
              <a:off x="2616840" y="759600"/>
              <a:ext cx="192240" cy="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70" name="Line 181"/>
            <p:cNvSpPr/>
            <p:nvPr/>
          </p:nvSpPr>
          <p:spPr>
            <a:xfrm flipV="1">
              <a:off x="2720880" y="674280"/>
              <a:ext cx="0" cy="17172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371" name="Group 182"/>
          <p:cNvGrpSpPr/>
          <p:nvPr/>
        </p:nvGrpSpPr>
        <p:grpSpPr>
          <a:xfrm>
            <a:off x="2786040" y="2479320"/>
            <a:ext cx="192240" cy="172080"/>
            <a:chOff x="2786040" y="2479320"/>
            <a:chExt cx="192240" cy="172080"/>
          </a:xfrm>
        </p:grpSpPr>
        <p:sp>
          <p:nvSpPr>
            <p:cNvPr id="372" name="CustomShape 183"/>
            <p:cNvSpPr/>
            <p:nvPr/>
          </p:nvSpPr>
          <p:spPr>
            <a:xfrm>
              <a:off x="2827440" y="2508840"/>
              <a:ext cx="124560" cy="11196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373" name="Line 184"/>
            <p:cNvSpPr/>
            <p:nvPr/>
          </p:nvSpPr>
          <p:spPr>
            <a:xfrm flipH="1">
              <a:off x="2786040" y="2565000"/>
              <a:ext cx="192240" cy="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74" name="Line 185"/>
            <p:cNvSpPr/>
            <p:nvPr/>
          </p:nvSpPr>
          <p:spPr>
            <a:xfrm flipV="1">
              <a:off x="2890440" y="2479320"/>
              <a:ext cx="0" cy="17208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375" name="Group 186"/>
          <p:cNvGrpSpPr/>
          <p:nvPr/>
        </p:nvGrpSpPr>
        <p:grpSpPr>
          <a:xfrm>
            <a:off x="2616840" y="1667880"/>
            <a:ext cx="192240" cy="172080"/>
            <a:chOff x="2616840" y="1667880"/>
            <a:chExt cx="192240" cy="172080"/>
          </a:xfrm>
        </p:grpSpPr>
        <p:sp>
          <p:nvSpPr>
            <p:cNvPr id="376" name="CustomShape 187"/>
            <p:cNvSpPr/>
            <p:nvPr/>
          </p:nvSpPr>
          <p:spPr>
            <a:xfrm>
              <a:off x="2658240" y="1697400"/>
              <a:ext cx="124560" cy="11196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377" name="Line 188"/>
            <p:cNvSpPr/>
            <p:nvPr/>
          </p:nvSpPr>
          <p:spPr>
            <a:xfrm flipH="1">
              <a:off x="2616840" y="1753560"/>
              <a:ext cx="192240" cy="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78" name="Line 189"/>
            <p:cNvSpPr/>
            <p:nvPr/>
          </p:nvSpPr>
          <p:spPr>
            <a:xfrm flipV="1">
              <a:off x="2720880" y="1667880"/>
              <a:ext cx="0" cy="17208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379" name="Group 190"/>
          <p:cNvGrpSpPr/>
          <p:nvPr/>
        </p:nvGrpSpPr>
        <p:grpSpPr>
          <a:xfrm>
            <a:off x="2616840" y="1996200"/>
            <a:ext cx="192240" cy="171720"/>
            <a:chOff x="2616840" y="1996200"/>
            <a:chExt cx="192240" cy="171720"/>
          </a:xfrm>
        </p:grpSpPr>
        <p:sp>
          <p:nvSpPr>
            <p:cNvPr id="380" name="CustomShape 191"/>
            <p:cNvSpPr/>
            <p:nvPr/>
          </p:nvSpPr>
          <p:spPr>
            <a:xfrm>
              <a:off x="2658240" y="2025720"/>
              <a:ext cx="124560" cy="11196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381" name="Line 192"/>
            <p:cNvSpPr/>
            <p:nvPr/>
          </p:nvSpPr>
          <p:spPr>
            <a:xfrm flipH="1">
              <a:off x="2616840" y="2081520"/>
              <a:ext cx="192240" cy="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82" name="Line 193"/>
            <p:cNvSpPr/>
            <p:nvPr/>
          </p:nvSpPr>
          <p:spPr>
            <a:xfrm flipV="1">
              <a:off x="2720880" y="1996200"/>
              <a:ext cx="0" cy="17172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383" name="Group 194"/>
          <p:cNvGrpSpPr/>
          <p:nvPr/>
        </p:nvGrpSpPr>
        <p:grpSpPr>
          <a:xfrm>
            <a:off x="1861920" y="1033200"/>
            <a:ext cx="45720" cy="109800"/>
            <a:chOff x="1861920" y="1033200"/>
            <a:chExt cx="45720" cy="109800"/>
          </a:xfrm>
        </p:grpSpPr>
        <p:sp>
          <p:nvSpPr>
            <p:cNvPr id="384" name="CustomShape 195"/>
            <p:cNvSpPr/>
            <p:nvPr/>
          </p:nvSpPr>
          <p:spPr>
            <a:xfrm>
              <a:off x="1861920" y="1103400"/>
              <a:ext cx="40320" cy="39600"/>
            </a:xfrm>
            <a:prstGeom prst="ellipse">
              <a:avLst/>
            </a:prstGeom>
            <a:ln w="936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385" name="Line 196"/>
            <p:cNvSpPr/>
            <p:nvPr/>
          </p:nvSpPr>
          <p:spPr>
            <a:xfrm flipV="1">
              <a:off x="1879560" y="1033200"/>
              <a:ext cx="0" cy="70200"/>
            </a:xfrm>
            <a:prstGeom prst="line">
              <a:avLst/>
            </a:prstGeom>
            <a:ln w="936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86" name="CustomShape 197"/>
            <p:cNvSpPr/>
            <p:nvPr/>
          </p:nvSpPr>
          <p:spPr>
            <a:xfrm rot="5400000">
              <a:off x="1877400" y="1036080"/>
              <a:ext cx="33120" cy="27360"/>
            </a:xfrm>
            <a:prstGeom prst="triangle">
              <a:avLst>
                <a:gd name="adj" fmla="val 50000"/>
              </a:avLst>
            </a:prstGeom>
            <a:ln w="936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387" name="Group 198"/>
          <p:cNvGrpSpPr/>
          <p:nvPr/>
        </p:nvGrpSpPr>
        <p:grpSpPr>
          <a:xfrm>
            <a:off x="1760400" y="1537920"/>
            <a:ext cx="1300320" cy="258120"/>
            <a:chOff x="1760400" y="1537920"/>
            <a:chExt cx="1300320" cy="258120"/>
          </a:xfrm>
        </p:grpSpPr>
        <p:grpSp>
          <p:nvGrpSpPr>
            <p:cNvPr id="388" name="Group 199"/>
            <p:cNvGrpSpPr/>
            <p:nvPr/>
          </p:nvGrpSpPr>
          <p:grpSpPr>
            <a:xfrm>
              <a:off x="1760400" y="1537920"/>
              <a:ext cx="1300320" cy="258120"/>
              <a:chOff x="1760400" y="1537920"/>
              <a:chExt cx="1300320" cy="258120"/>
            </a:xfrm>
          </p:grpSpPr>
          <p:sp>
            <p:nvSpPr>
              <p:cNvPr id="389" name="CustomShape 200"/>
              <p:cNvSpPr/>
              <p:nvPr/>
            </p:nvSpPr>
            <p:spPr>
              <a:xfrm>
                <a:off x="1760400" y="1541160"/>
                <a:ext cx="1300320" cy="248400"/>
              </a:xfrm>
              <a:prstGeom prst="rect">
                <a:avLst/>
              </a:prstGeom>
              <a:ln>
                <a:prstDash val="sysDot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390" name="CustomShape 201"/>
              <p:cNvSpPr/>
              <p:nvPr/>
            </p:nvSpPr>
            <p:spPr>
              <a:xfrm>
                <a:off x="1873800" y="1537920"/>
                <a:ext cx="955800" cy="2581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0" lang="de-DE" sz="1100" spc="-1" strike="noStrike">
                    <a:solidFill>
                      <a:srgbClr val="000000"/>
                    </a:solidFill>
                    <a:latin typeface="Calibri"/>
                  </a:rPr>
                  <a:t>Green</a:t>
                </a:r>
                <a:endParaRPr b="0" lang="en-US" sz="1100" spc="-1" strike="noStrike">
                  <a:latin typeface="Arial"/>
                </a:endParaRPr>
              </a:p>
            </p:txBody>
          </p:sp>
        </p:grpSp>
        <p:grpSp>
          <p:nvGrpSpPr>
            <p:cNvPr id="391" name="Group 202"/>
            <p:cNvGrpSpPr/>
            <p:nvPr/>
          </p:nvGrpSpPr>
          <p:grpSpPr>
            <a:xfrm>
              <a:off x="1854000" y="1611360"/>
              <a:ext cx="45720" cy="110160"/>
              <a:chOff x="1854000" y="1611360"/>
              <a:chExt cx="45720" cy="110160"/>
            </a:xfrm>
          </p:grpSpPr>
          <p:sp>
            <p:nvSpPr>
              <p:cNvPr id="392" name="CustomShape 203"/>
              <p:cNvSpPr/>
              <p:nvPr/>
            </p:nvSpPr>
            <p:spPr>
              <a:xfrm>
                <a:off x="1854000" y="1681920"/>
                <a:ext cx="40320" cy="39600"/>
              </a:xfrm>
              <a:prstGeom prst="ellipse">
                <a:avLst/>
              </a:prstGeom>
              <a:ln w="9360">
                <a:solidFill>
                  <a:srgbClr val="84b86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393" name="Line 204"/>
              <p:cNvSpPr/>
              <p:nvPr/>
            </p:nvSpPr>
            <p:spPr>
              <a:xfrm flipV="1">
                <a:off x="1871640" y="1611360"/>
                <a:ext cx="0" cy="70200"/>
              </a:xfrm>
              <a:prstGeom prst="line">
                <a:avLst/>
              </a:prstGeom>
              <a:ln w="9360">
                <a:solidFill>
                  <a:srgbClr val="84b86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394" name="CustomShape 205"/>
              <p:cNvSpPr/>
              <p:nvPr/>
            </p:nvSpPr>
            <p:spPr>
              <a:xfrm rot="5400000">
                <a:off x="1869480" y="1614600"/>
                <a:ext cx="33120" cy="27360"/>
              </a:xfrm>
              <a:prstGeom prst="triangle">
                <a:avLst>
                  <a:gd name="adj" fmla="val 50000"/>
                </a:avLst>
              </a:prstGeom>
              <a:ln w="9360">
                <a:solidFill>
                  <a:srgbClr val="84b86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</p:grpSp>
      </p:grpSp>
      <p:grpSp>
        <p:nvGrpSpPr>
          <p:cNvPr id="395" name="Group 206"/>
          <p:cNvGrpSpPr/>
          <p:nvPr/>
        </p:nvGrpSpPr>
        <p:grpSpPr>
          <a:xfrm>
            <a:off x="1760400" y="1768320"/>
            <a:ext cx="1300320" cy="263880"/>
            <a:chOff x="1760400" y="1768320"/>
            <a:chExt cx="1300320" cy="263880"/>
          </a:xfrm>
        </p:grpSpPr>
        <p:grpSp>
          <p:nvGrpSpPr>
            <p:cNvPr id="396" name="Group 207"/>
            <p:cNvGrpSpPr/>
            <p:nvPr/>
          </p:nvGrpSpPr>
          <p:grpSpPr>
            <a:xfrm>
              <a:off x="1760400" y="1774080"/>
              <a:ext cx="1300320" cy="258120"/>
              <a:chOff x="1760400" y="1774080"/>
              <a:chExt cx="1300320" cy="258120"/>
            </a:xfrm>
          </p:grpSpPr>
          <p:sp>
            <p:nvSpPr>
              <p:cNvPr id="397" name="CustomShape 208"/>
              <p:cNvSpPr/>
              <p:nvPr/>
            </p:nvSpPr>
            <p:spPr>
              <a:xfrm>
                <a:off x="1760400" y="1777320"/>
                <a:ext cx="1300320" cy="248400"/>
              </a:xfrm>
              <a:prstGeom prst="rect">
                <a:avLst/>
              </a:prstGeom>
              <a:ln>
                <a:prstDash val="sysDot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398" name="CustomShape 209"/>
              <p:cNvSpPr/>
              <p:nvPr/>
            </p:nvSpPr>
            <p:spPr>
              <a:xfrm>
                <a:off x="1873800" y="1774080"/>
                <a:ext cx="955800" cy="2581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0" lang="de-DE" sz="1100" spc="-1" strike="noStrike">
                    <a:solidFill>
                      <a:srgbClr val="000000"/>
                    </a:solidFill>
                    <a:latin typeface="Calibri"/>
                  </a:rPr>
                  <a:t>New Mark</a:t>
                </a:r>
                <a:endParaRPr b="0" lang="en-US" sz="1100" spc="-1" strike="noStrike">
                  <a:latin typeface="Arial"/>
                </a:endParaRPr>
              </a:p>
            </p:txBody>
          </p:sp>
        </p:grpSp>
        <p:sp>
          <p:nvSpPr>
            <p:cNvPr id="399" name="CustomShape 210"/>
            <p:cNvSpPr/>
            <p:nvPr/>
          </p:nvSpPr>
          <p:spPr>
            <a:xfrm>
              <a:off x="1774080" y="1768320"/>
              <a:ext cx="199080" cy="258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de-DE" sz="1100" spc="-1" strike="noStrike">
                  <a:solidFill>
                    <a:srgbClr val="000000"/>
                  </a:solidFill>
                  <a:latin typeface="Calibri"/>
                </a:rPr>
                <a:t>+</a:t>
              </a:r>
              <a:endParaRPr b="0" lang="en-US" sz="1100" spc="-1" strike="noStrike">
                <a:latin typeface="Arial"/>
              </a:endParaRPr>
            </a:p>
          </p:txBody>
        </p:sp>
      </p:grpSp>
      <p:grpSp>
        <p:nvGrpSpPr>
          <p:cNvPr id="400" name="Group 211"/>
          <p:cNvGrpSpPr/>
          <p:nvPr/>
        </p:nvGrpSpPr>
        <p:grpSpPr>
          <a:xfrm>
            <a:off x="2828520" y="1572120"/>
            <a:ext cx="192240" cy="172080"/>
            <a:chOff x="2828520" y="1572120"/>
            <a:chExt cx="192240" cy="172080"/>
          </a:xfrm>
        </p:grpSpPr>
        <p:sp>
          <p:nvSpPr>
            <p:cNvPr id="401" name="CustomShape 212"/>
            <p:cNvSpPr/>
            <p:nvPr/>
          </p:nvSpPr>
          <p:spPr>
            <a:xfrm>
              <a:off x="2869920" y="1601640"/>
              <a:ext cx="124560" cy="11196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402" name="Line 213"/>
            <p:cNvSpPr/>
            <p:nvPr/>
          </p:nvSpPr>
          <p:spPr>
            <a:xfrm flipH="1">
              <a:off x="2828520" y="1657800"/>
              <a:ext cx="192240" cy="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403" name="Line 214"/>
            <p:cNvSpPr/>
            <p:nvPr/>
          </p:nvSpPr>
          <p:spPr>
            <a:xfrm flipV="1">
              <a:off x="2932560" y="1572120"/>
              <a:ext cx="0" cy="17208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sp>
        <p:nvSpPr>
          <p:cNvPr id="404" name="CustomShape 215"/>
          <p:cNvSpPr/>
          <p:nvPr/>
        </p:nvSpPr>
        <p:spPr>
          <a:xfrm>
            <a:off x="5345640" y="2957760"/>
            <a:ext cx="955800" cy="25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0" lang="de-DE" sz="1100" spc="-1" strike="noStrike">
                <a:solidFill>
                  <a:srgbClr val="000000"/>
                </a:solidFill>
                <a:latin typeface="Calibri"/>
              </a:rPr>
              <a:t>Blue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405" name="Group 216"/>
          <p:cNvGrpSpPr/>
          <p:nvPr/>
        </p:nvGrpSpPr>
        <p:grpSpPr>
          <a:xfrm>
            <a:off x="5342760" y="3030120"/>
            <a:ext cx="45720" cy="109800"/>
            <a:chOff x="5342760" y="3030120"/>
            <a:chExt cx="45720" cy="109800"/>
          </a:xfrm>
        </p:grpSpPr>
        <p:sp>
          <p:nvSpPr>
            <p:cNvPr id="406" name="CustomShape 217"/>
            <p:cNvSpPr/>
            <p:nvPr/>
          </p:nvSpPr>
          <p:spPr>
            <a:xfrm>
              <a:off x="5342760" y="3100320"/>
              <a:ext cx="40320" cy="39600"/>
            </a:xfrm>
            <a:prstGeom prst="ellipse">
              <a:avLst/>
            </a:prstGeom>
            <a:ln w="9360">
              <a:solidFill>
                <a:srgbClr val="5e85c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407" name="Line 218"/>
            <p:cNvSpPr/>
            <p:nvPr/>
          </p:nvSpPr>
          <p:spPr>
            <a:xfrm flipV="1">
              <a:off x="5360400" y="3030120"/>
              <a:ext cx="0" cy="70200"/>
            </a:xfrm>
            <a:prstGeom prst="line">
              <a:avLst/>
            </a:prstGeom>
            <a:ln w="9360">
              <a:solidFill>
                <a:srgbClr val="5e85cc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408" name="CustomShape 219"/>
            <p:cNvSpPr/>
            <p:nvPr/>
          </p:nvSpPr>
          <p:spPr>
            <a:xfrm rot="5400000">
              <a:off x="5358240" y="3033000"/>
              <a:ext cx="33120" cy="27360"/>
            </a:xfrm>
            <a:prstGeom prst="triangle">
              <a:avLst>
                <a:gd name="adj" fmla="val 50000"/>
              </a:avLst>
            </a:prstGeom>
            <a:ln w="9360">
              <a:solidFill>
                <a:srgbClr val="5e85c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sp>
        <p:nvSpPr>
          <p:cNvPr id="409" name="CustomShape 220"/>
          <p:cNvSpPr/>
          <p:nvPr/>
        </p:nvSpPr>
        <p:spPr>
          <a:xfrm>
            <a:off x="6299280" y="2956320"/>
            <a:ext cx="241200" cy="2530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410" name="CustomShape 221"/>
          <p:cNvSpPr/>
          <p:nvPr/>
        </p:nvSpPr>
        <p:spPr>
          <a:xfrm rot="3066600">
            <a:off x="6292800" y="2876400"/>
            <a:ext cx="248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411" name="Group 222"/>
          <p:cNvGrpSpPr/>
          <p:nvPr/>
        </p:nvGrpSpPr>
        <p:grpSpPr>
          <a:xfrm>
            <a:off x="8462160" y="5752080"/>
            <a:ext cx="192600" cy="464040"/>
            <a:chOff x="8462160" y="5752080"/>
            <a:chExt cx="192600" cy="464040"/>
          </a:xfrm>
        </p:grpSpPr>
        <p:sp>
          <p:nvSpPr>
            <p:cNvPr id="412" name="CustomShape 223"/>
            <p:cNvSpPr/>
            <p:nvPr/>
          </p:nvSpPr>
          <p:spPr>
            <a:xfrm>
              <a:off x="8462160" y="6048000"/>
              <a:ext cx="171360" cy="16812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413" name="Line 224"/>
            <p:cNvSpPr/>
            <p:nvPr/>
          </p:nvSpPr>
          <p:spPr>
            <a:xfrm flipV="1">
              <a:off x="8537760" y="5752080"/>
              <a:ext cx="0" cy="29556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414" name="CustomShape 225"/>
            <p:cNvSpPr/>
            <p:nvPr/>
          </p:nvSpPr>
          <p:spPr>
            <a:xfrm rot="5400000">
              <a:off x="8525880" y="5763960"/>
              <a:ext cx="140760" cy="116640"/>
            </a:xfrm>
            <a:prstGeom prst="triangle">
              <a:avLst>
                <a:gd name="adj" fmla="val 50000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sp>
        <p:nvSpPr>
          <p:cNvPr id="415" name="Line 226"/>
          <p:cNvSpPr/>
          <p:nvPr/>
        </p:nvSpPr>
        <p:spPr>
          <a:xfrm>
            <a:off x="8633880" y="6131880"/>
            <a:ext cx="1276560" cy="0"/>
          </a:xfrm>
          <a:prstGeom prst="line">
            <a:avLst/>
          </a:prstGeom>
          <a:ln w="126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16" name="Group 227"/>
          <p:cNvGrpSpPr/>
          <p:nvPr/>
        </p:nvGrpSpPr>
        <p:grpSpPr>
          <a:xfrm>
            <a:off x="9302400" y="1872720"/>
            <a:ext cx="192600" cy="463680"/>
            <a:chOff x="9302400" y="1872720"/>
            <a:chExt cx="192600" cy="463680"/>
          </a:xfrm>
        </p:grpSpPr>
        <p:sp>
          <p:nvSpPr>
            <p:cNvPr id="417" name="CustomShape 228"/>
            <p:cNvSpPr/>
            <p:nvPr/>
          </p:nvSpPr>
          <p:spPr>
            <a:xfrm>
              <a:off x="9302400" y="2168280"/>
              <a:ext cx="171360" cy="16812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418" name="Line 229"/>
            <p:cNvSpPr/>
            <p:nvPr/>
          </p:nvSpPr>
          <p:spPr>
            <a:xfrm flipV="1">
              <a:off x="9378000" y="1872720"/>
              <a:ext cx="0" cy="295560"/>
            </a:xfrm>
            <a:prstGeom prst="line">
              <a:avLst/>
            </a:prstGeom>
            <a:ln w="126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419" name="CustomShape 230"/>
            <p:cNvSpPr/>
            <p:nvPr/>
          </p:nvSpPr>
          <p:spPr>
            <a:xfrm rot="5400000">
              <a:off x="9366120" y="1884600"/>
              <a:ext cx="140760" cy="116640"/>
            </a:xfrm>
            <a:prstGeom prst="triangle">
              <a:avLst>
                <a:gd name="adj" fmla="val 50000"/>
              </a:avLst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420" name="Group 231"/>
          <p:cNvGrpSpPr/>
          <p:nvPr/>
        </p:nvGrpSpPr>
        <p:grpSpPr>
          <a:xfrm>
            <a:off x="8746560" y="4090320"/>
            <a:ext cx="192600" cy="464040"/>
            <a:chOff x="8746560" y="4090320"/>
            <a:chExt cx="192600" cy="464040"/>
          </a:xfrm>
        </p:grpSpPr>
        <p:sp>
          <p:nvSpPr>
            <p:cNvPr id="421" name="CustomShape 232"/>
            <p:cNvSpPr/>
            <p:nvPr/>
          </p:nvSpPr>
          <p:spPr>
            <a:xfrm>
              <a:off x="8746560" y="4386240"/>
              <a:ext cx="171360" cy="168120"/>
            </a:xfrm>
            <a:prstGeom prst="ellips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422" name="Line 233"/>
            <p:cNvSpPr/>
            <p:nvPr/>
          </p:nvSpPr>
          <p:spPr>
            <a:xfrm flipV="1">
              <a:off x="8822160" y="4090320"/>
              <a:ext cx="0" cy="295560"/>
            </a:xfrm>
            <a:prstGeom prst="line">
              <a:avLst/>
            </a:prstGeom>
            <a:ln w="12600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423" name="CustomShape 234"/>
            <p:cNvSpPr/>
            <p:nvPr/>
          </p:nvSpPr>
          <p:spPr>
            <a:xfrm rot="5400000">
              <a:off x="8810280" y="4102560"/>
              <a:ext cx="140760" cy="116640"/>
            </a:xfrm>
            <a:prstGeom prst="triangle">
              <a:avLst>
                <a:gd name="adj" fmla="val 50000"/>
              </a:avLst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424" name="Group 235"/>
          <p:cNvGrpSpPr/>
          <p:nvPr/>
        </p:nvGrpSpPr>
        <p:grpSpPr>
          <a:xfrm>
            <a:off x="9604440" y="4090320"/>
            <a:ext cx="192600" cy="464040"/>
            <a:chOff x="9604440" y="4090320"/>
            <a:chExt cx="192600" cy="464040"/>
          </a:xfrm>
        </p:grpSpPr>
        <p:sp>
          <p:nvSpPr>
            <p:cNvPr id="425" name="CustomShape 236"/>
            <p:cNvSpPr/>
            <p:nvPr/>
          </p:nvSpPr>
          <p:spPr>
            <a:xfrm>
              <a:off x="9604440" y="4386240"/>
              <a:ext cx="171360" cy="168120"/>
            </a:xfrm>
            <a:prstGeom prst="ellips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426" name="Line 237"/>
            <p:cNvSpPr/>
            <p:nvPr/>
          </p:nvSpPr>
          <p:spPr>
            <a:xfrm flipV="1">
              <a:off x="9680040" y="4090320"/>
              <a:ext cx="0" cy="295560"/>
            </a:xfrm>
            <a:prstGeom prst="line">
              <a:avLst/>
            </a:prstGeom>
            <a:ln w="12600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427" name="CustomShape 238"/>
            <p:cNvSpPr/>
            <p:nvPr/>
          </p:nvSpPr>
          <p:spPr>
            <a:xfrm rot="5400000">
              <a:off x="9668160" y="4102560"/>
              <a:ext cx="140760" cy="116640"/>
            </a:xfrm>
            <a:prstGeom prst="triangle">
              <a:avLst>
                <a:gd name="adj" fmla="val 50000"/>
              </a:avLst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sp>
        <p:nvSpPr>
          <p:cNvPr id="428" name="CustomShape 239"/>
          <p:cNvSpPr/>
          <p:nvPr/>
        </p:nvSpPr>
        <p:spPr>
          <a:xfrm>
            <a:off x="11687400" y="2228760"/>
            <a:ext cx="192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9" name="CustomShape 240"/>
          <p:cNvSpPr/>
          <p:nvPr/>
        </p:nvSpPr>
        <p:spPr>
          <a:xfrm>
            <a:off x="9729720" y="4395240"/>
            <a:ext cx="507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4P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0" name="CustomShape 241"/>
          <p:cNvSpPr/>
          <p:nvPr/>
        </p:nvSpPr>
        <p:spPr>
          <a:xfrm>
            <a:off x="8822160" y="4395240"/>
            <a:ext cx="507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4S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431" name="Group 242"/>
          <p:cNvGrpSpPr/>
          <p:nvPr/>
        </p:nvGrpSpPr>
        <p:grpSpPr>
          <a:xfrm>
            <a:off x="11900520" y="1936080"/>
            <a:ext cx="192240" cy="464040"/>
            <a:chOff x="11900520" y="1936080"/>
            <a:chExt cx="192240" cy="464040"/>
          </a:xfrm>
        </p:grpSpPr>
        <p:sp>
          <p:nvSpPr>
            <p:cNvPr id="432" name="CustomShape 243"/>
            <p:cNvSpPr/>
            <p:nvPr/>
          </p:nvSpPr>
          <p:spPr>
            <a:xfrm>
              <a:off x="11900520" y="2232000"/>
              <a:ext cx="171360" cy="168120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433" name="Line 244"/>
            <p:cNvSpPr/>
            <p:nvPr/>
          </p:nvSpPr>
          <p:spPr>
            <a:xfrm flipV="1">
              <a:off x="11975760" y="1936080"/>
              <a:ext cx="0" cy="295560"/>
            </a:xfrm>
            <a:prstGeom prst="line">
              <a:avLst/>
            </a:prstGeom>
            <a:ln w="12600">
              <a:solidFill>
                <a:schemeClr val="accent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434" name="CustomShape 245"/>
            <p:cNvSpPr/>
            <p:nvPr/>
          </p:nvSpPr>
          <p:spPr>
            <a:xfrm rot="5400000">
              <a:off x="11963880" y="1948320"/>
              <a:ext cx="140760" cy="116640"/>
            </a:xfrm>
            <a:prstGeom prst="triangle">
              <a:avLst>
                <a:gd name="adj" fmla="val 50000"/>
              </a:avLst>
            </a:prstGeom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sp>
        <p:nvSpPr>
          <p:cNvPr id="435" name="CustomShape 246"/>
          <p:cNvSpPr/>
          <p:nvPr/>
        </p:nvSpPr>
        <p:spPr>
          <a:xfrm>
            <a:off x="8283960" y="6202440"/>
            <a:ext cx="1045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Pin End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6" name="CustomShape 247"/>
          <p:cNvSpPr/>
          <p:nvPr/>
        </p:nvSpPr>
        <p:spPr>
          <a:xfrm>
            <a:off x="8658360" y="1987200"/>
            <a:ext cx="919080" cy="4557960"/>
          </a:xfrm>
          <a:custGeom>
            <a:avLst/>
            <a:gdLst/>
            <a:ahLst/>
            <a:rect l="l" t="t" r="r" b="b"/>
            <a:pathLst>
              <a:path w="919454" h="4558224">
                <a:moveTo>
                  <a:pt x="664398" y="4558224"/>
                </a:moveTo>
                <a:cubicBezTo>
                  <a:pt x="804098" y="2810069"/>
                  <a:pt x="943798" y="1061914"/>
                  <a:pt x="915858" y="374844"/>
                </a:cubicBezTo>
                <a:cubicBezTo>
                  <a:pt x="887918" y="-312226"/>
                  <a:pt x="649158" y="90364"/>
                  <a:pt x="496758" y="435804"/>
                </a:cubicBezTo>
                <a:cubicBezTo>
                  <a:pt x="344358" y="781244"/>
                  <a:pt x="25588" y="2096964"/>
                  <a:pt x="1458" y="2447484"/>
                </a:cubicBezTo>
                <a:cubicBezTo>
                  <a:pt x="-22672" y="2798004"/>
                  <a:pt x="259268" y="2878014"/>
                  <a:pt x="351978" y="2538924"/>
                </a:cubicBezTo>
                <a:cubicBezTo>
                  <a:pt x="444688" y="2199834"/>
                  <a:pt x="471358" y="759654"/>
                  <a:pt x="557718" y="412944"/>
                </a:cubicBezTo>
                <a:cubicBezTo>
                  <a:pt x="644078" y="66234"/>
                  <a:pt x="873948" y="-225866"/>
                  <a:pt x="870138" y="458664"/>
                </a:cubicBezTo>
                <a:cubicBezTo>
                  <a:pt x="866328" y="1143194"/>
                  <a:pt x="608518" y="3855914"/>
                  <a:pt x="534858" y="4520124"/>
                </a:cubicBezTo>
              </a:path>
            </a:pathLst>
          </a:cu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37" name="Group 248"/>
          <p:cNvGrpSpPr/>
          <p:nvPr/>
        </p:nvGrpSpPr>
        <p:grpSpPr>
          <a:xfrm>
            <a:off x="9910440" y="5923440"/>
            <a:ext cx="192240" cy="416880"/>
            <a:chOff x="9910440" y="5923440"/>
            <a:chExt cx="192240" cy="416880"/>
          </a:xfrm>
        </p:grpSpPr>
        <p:sp>
          <p:nvSpPr>
            <p:cNvPr id="438" name="CustomShape 249"/>
            <p:cNvSpPr/>
            <p:nvPr/>
          </p:nvSpPr>
          <p:spPr>
            <a:xfrm>
              <a:off x="9910440" y="5923440"/>
              <a:ext cx="192240" cy="416880"/>
            </a:xfrm>
            <a:prstGeom prst="snip2SameRect">
              <a:avLst>
                <a:gd name="adj1" fmla="val 50000"/>
                <a:gd name="adj2" fmla="val 0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439" name="CustomShape 250"/>
            <p:cNvSpPr/>
            <p:nvPr/>
          </p:nvSpPr>
          <p:spPr>
            <a:xfrm>
              <a:off x="9985680" y="6124320"/>
              <a:ext cx="45360" cy="45360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</p:grpSp>
      <p:sp>
        <p:nvSpPr>
          <p:cNvPr id="440" name="CustomShape 251"/>
          <p:cNvSpPr/>
          <p:nvPr/>
        </p:nvSpPr>
        <p:spPr>
          <a:xfrm>
            <a:off x="10164600" y="6181200"/>
            <a:ext cx="12934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Start Boat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441" name="Group 252"/>
          <p:cNvGrpSpPr/>
          <p:nvPr/>
        </p:nvGrpSpPr>
        <p:grpSpPr>
          <a:xfrm>
            <a:off x="7650720" y="1845000"/>
            <a:ext cx="192600" cy="464040"/>
            <a:chOff x="7650720" y="1845000"/>
            <a:chExt cx="192600" cy="464040"/>
          </a:xfrm>
        </p:grpSpPr>
        <p:sp>
          <p:nvSpPr>
            <p:cNvPr id="442" name="CustomShape 253"/>
            <p:cNvSpPr/>
            <p:nvPr/>
          </p:nvSpPr>
          <p:spPr>
            <a:xfrm>
              <a:off x="7650720" y="2140920"/>
              <a:ext cx="171360" cy="168120"/>
            </a:xfrm>
            <a:prstGeom prst="ellips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443" name="Line 254"/>
            <p:cNvSpPr/>
            <p:nvPr/>
          </p:nvSpPr>
          <p:spPr>
            <a:xfrm flipV="1">
              <a:off x="7726320" y="1845000"/>
              <a:ext cx="0" cy="295560"/>
            </a:xfrm>
            <a:prstGeom prst="line">
              <a:avLst/>
            </a:prstGeom>
            <a:ln w="126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444" name="CustomShape 255"/>
            <p:cNvSpPr/>
            <p:nvPr/>
          </p:nvSpPr>
          <p:spPr>
            <a:xfrm rot="5400000">
              <a:off x="7714440" y="1857240"/>
              <a:ext cx="140760" cy="116640"/>
            </a:xfrm>
            <a:prstGeom prst="triangle">
              <a:avLst>
                <a:gd name="adj" fmla="val 50000"/>
              </a:avLst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sp>
        <p:nvSpPr>
          <p:cNvPr id="445" name="CustomShape 256"/>
          <p:cNvSpPr/>
          <p:nvPr/>
        </p:nvSpPr>
        <p:spPr>
          <a:xfrm>
            <a:off x="9262800" y="2031840"/>
            <a:ext cx="2953440" cy="4424760"/>
          </a:xfrm>
          <a:custGeom>
            <a:avLst/>
            <a:gdLst/>
            <a:ahLst/>
            <a:rect l="l" t="t" r="r" b="b"/>
            <a:pathLst>
              <a:path w="2953733" h="4425010">
                <a:moveTo>
                  <a:pt x="162034" y="4425010"/>
                </a:moveTo>
                <a:cubicBezTo>
                  <a:pt x="1289660" y="2822136"/>
                  <a:pt x="2417286" y="1219263"/>
                  <a:pt x="2792939" y="518758"/>
                </a:cubicBezTo>
                <a:cubicBezTo>
                  <a:pt x="3168592" y="-181747"/>
                  <a:pt x="2821013" y="-57421"/>
                  <a:pt x="2415950" y="221979"/>
                </a:cubicBezTo>
                <a:cubicBezTo>
                  <a:pt x="2010887" y="501379"/>
                  <a:pt x="655328" y="1823516"/>
                  <a:pt x="362560" y="2195158"/>
                </a:cubicBezTo>
                <a:cubicBezTo>
                  <a:pt x="69792" y="2566800"/>
                  <a:pt x="262297" y="2737915"/>
                  <a:pt x="659339" y="2451831"/>
                </a:cubicBezTo>
                <a:cubicBezTo>
                  <a:pt x="1056381" y="2165747"/>
                  <a:pt x="2442687" y="838262"/>
                  <a:pt x="2744813" y="478652"/>
                </a:cubicBezTo>
                <a:cubicBezTo>
                  <a:pt x="3046939" y="119041"/>
                  <a:pt x="2882508" y="-17316"/>
                  <a:pt x="2472097" y="294168"/>
                </a:cubicBezTo>
                <a:cubicBezTo>
                  <a:pt x="2061686" y="605652"/>
                  <a:pt x="690087" y="1672453"/>
                  <a:pt x="282350" y="2347558"/>
                </a:cubicBezTo>
                <a:cubicBezTo>
                  <a:pt x="-125387" y="3022663"/>
                  <a:pt x="29687" y="4229832"/>
                  <a:pt x="25676" y="4344800"/>
                </a:cubicBezTo>
              </a:path>
            </a:pathLst>
          </a:cu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6" name="CustomShape 257"/>
          <p:cNvSpPr/>
          <p:nvPr/>
        </p:nvSpPr>
        <p:spPr>
          <a:xfrm>
            <a:off x="2598480" y="4488840"/>
            <a:ext cx="2309760" cy="5558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de-DE" sz="1100" spc="-1" strike="noStrike">
                <a:solidFill>
                  <a:srgbClr val="ffffff"/>
                </a:solidFill>
                <a:latin typeface="Calibri"/>
              </a:rPr>
              <a:t>The blue mark is now available as a spare mark and can be removed if not needed.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47" name="Line 258"/>
          <p:cNvSpPr/>
          <p:nvPr/>
        </p:nvSpPr>
        <p:spPr>
          <a:xfrm flipV="1">
            <a:off x="3753360" y="3085200"/>
            <a:ext cx="1478520" cy="1403280"/>
          </a:xfrm>
          <a:prstGeom prst="line">
            <a:avLst/>
          </a:prstGeom>
          <a:ln w="126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448" name="CustomShape 259"/>
          <p:cNvSpPr/>
          <p:nvPr/>
        </p:nvSpPr>
        <p:spPr>
          <a:xfrm>
            <a:off x="5232240" y="2961000"/>
            <a:ext cx="1300320" cy="248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CustomShape 1"/>
          <p:cNvSpPr/>
          <p:nvPr/>
        </p:nvSpPr>
        <p:spPr>
          <a:xfrm>
            <a:off x="3521160" y="80280"/>
            <a:ext cx="3256200" cy="66250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grpSp>
        <p:nvGrpSpPr>
          <p:cNvPr id="450" name="Group 2"/>
          <p:cNvGrpSpPr/>
          <p:nvPr/>
        </p:nvGrpSpPr>
        <p:grpSpPr>
          <a:xfrm>
            <a:off x="5220360" y="555480"/>
            <a:ext cx="1300320" cy="424080"/>
            <a:chOff x="5220360" y="555480"/>
            <a:chExt cx="1300320" cy="424080"/>
          </a:xfrm>
        </p:grpSpPr>
        <p:grpSp>
          <p:nvGrpSpPr>
            <p:cNvPr id="451" name="Group 3"/>
            <p:cNvGrpSpPr/>
            <p:nvPr/>
          </p:nvGrpSpPr>
          <p:grpSpPr>
            <a:xfrm>
              <a:off x="5220360" y="555480"/>
              <a:ext cx="1300320" cy="424080"/>
              <a:chOff x="5220360" y="555480"/>
              <a:chExt cx="1300320" cy="424080"/>
            </a:xfrm>
          </p:grpSpPr>
          <p:grpSp>
            <p:nvGrpSpPr>
              <p:cNvPr id="452" name="Group 4"/>
              <p:cNvGrpSpPr/>
              <p:nvPr/>
            </p:nvGrpSpPr>
            <p:grpSpPr>
              <a:xfrm>
                <a:off x="5220360" y="641520"/>
                <a:ext cx="1300320" cy="248760"/>
                <a:chOff x="5220360" y="641520"/>
                <a:chExt cx="1300320" cy="248760"/>
              </a:xfrm>
            </p:grpSpPr>
            <p:sp>
              <p:nvSpPr>
                <p:cNvPr id="453" name="CustomShape 5"/>
                <p:cNvSpPr/>
                <p:nvPr/>
              </p:nvSpPr>
              <p:spPr>
                <a:xfrm>
                  <a:off x="5220360" y="641520"/>
                  <a:ext cx="1300320" cy="248400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/>
              </p:style>
            </p:sp>
            <p:sp>
              <p:nvSpPr>
                <p:cNvPr id="454" name="Line 6"/>
                <p:cNvSpPr/>
                <p:nvPr/>
              </p:nvSpPr>
              <p:spPr>
                <a:xfrm>
                  <a:off x="6289920" y="641520"/>
                  <a:ext cx="0" cy="24876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/>
              </p:style>
            </p:sp>
            <p:sp>
              <p:nvSpPr>
                <p:cNvPr id="455" name="CustomShape 7"/>
                <p:cNvSpPr/>
                <p:nvPr/>
              </p:nvSpPr>
              <p:spPr>
                <a:xfrm rot="10800000">
                  <a:off x="6329880" y="719280"/>
                  <a:ext cx="151920" cy="98640"/>
                </a:xfrm>
                <a:prstGeom prst="triangle">
                  <a:avLst>
                    <a:gd name="adj" fmla="val 50000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456" name="CustomShape 8"/>
              <p:cNvSpPr/>
              <p:nvPr/>
            </p:nvSpPr>
            <p:spPr>
              <a:xfrm>
                <a:off x="5334120" y="555480"/>
                <a:ext cx="955800" cy="4240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0" lang="de-DE" sz="1100" spc="-1" strike="noStrike">
                    <a:solidFill>
                      <a:srgbClr val="000000"/>
                    </a:solidFill>
                    <a:latin typeface="Calibri"/>
                  </a:rPr>
                  <a:t>Lieselotte   . </a:t>
                </a:r>
                <a:endParaRPr b="0" lang="en-US" sz="1100" spc="-1" strike="noStrike">
                  <a:latin typeface="Arial"/>
                </a:endParaRPr>
              </a:p>
            </p:txBody>
          </p:sp>
        </p:grpSp>
        <p:grpSp>
          <p:nvGrpSpPr>
            <p:cNvPr id="457" name="Group 9"/>
            <p:cNvGrpSpPr/>
            <p:nvPr/>
          </p:nvGrpSpPr>
          <p:grpSpPr>
            <a:xfrm>
              <a:off x="5311080" y="673200"/>
              <a:ext cx="85320" cy="185400"/>
              <a:chOff x="5311080" y="673200"/>
              <a:chExt cx="85320" cy="185400"/>
            </a:xfrm>
          </p:grpSpPr>
          <p:sp>
            <p:nvSpPr>
              <p:cNvPr id="458" name="CustomShape 10"/>
              <p:cNvSpPr/>
              <p:nvPr/>
            </p:nvSpPr>
            <p:spPr>
              <a:xfrm>
                <a:off x="5311080" y="673200"/>
                <a:ext cx="85320" cy="185400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ln w="936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459" name="CustomShape 11"/>
              <p:cNvSpPr/>
              <p:nvPr/>
            </p:nvSpPr>
            <p:spPr>
              <a:xfrm>
                <a:off x="5344560" y="762480"/>
                <a:ext cx="20160" cy="20160"/>
              </a:xfrm>
              <a:prstGeom prst="ellipse">
                <a:avLst/>
              </a:prstGeom>
              <a:ln w="936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</p:grpSp>
      <p:sp>
        <p:nvSpPr>
          <p:cNvPr id="460" name="CustomShape 12"/>
          <p:cNvSpPr/>
          <p:nvPr/>
        </p:nvSpPr>
        <p:spPr>
          <a:xfrm>
            <a:off x="4182120" y="636840"/>
            <a:ext cx="780840" cy="25308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de-DE" sz="1100" spc="-1" strike="noStrike">
                <a:solidFill>
                  <a:srgbClr val="000000"/>
                </a:solidFill>
                <a:latin typeface="Calibri"/>
              </a:rPr>
              <a:t>Start Boat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461" name="Group 13"/>
          <p:cNvGrpSpPr/>
          <p:nvPr/>
        </p:nvGrpSpPr>
        <p:grpSpPr>
          <a:xfrm>
            <a:off x="5220360" y="968400"/>
            <a:ext cx="1300320" cy="258120"/>
            <a:chOff x="5220360" y="968400"/>
            <a:chExt cx="1300320" cy="258120"/>
          </a:xfrm>
        </p:grpSpPr>
        <p:grpSp>
          <p:nvGrpSpPr>
            <p:cNvPr id="462" name="Group 14"/>
            <p:cNvGrpSpPr/>
            <p:nvPr/>
          </p:nvGrpSpPr>
          <p:grpSpPr>
            <a:xfrm>
              <a:off x="5220360" y="971640"/>
              <a:ext cx="1300320" cy="248400"/>
              <a:chOff x="5220360" y="971640"/>
              <a:chExt cx="1300320" cy="248400"/>
            </a:xfrm>
          </p:grpSpPr>
          <p:sp>
            <p:nvSpPr>
              <p:cNvPr id="463" name="CustomShape 15"/>
              <p:cNvSpPr/>
              <p:nvPr/>
            </p:nvSpPr>
            <p:spPr>
              <a:xfrm>
                <a:off x="5220360" y="971640"/>
                <a:ext cx="1300320" cy="2484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464" name="Line 16"/>
              <p:cNvSpPr/>
              <p:nvPr/>
            </p:nvSpPr>
            <p:spPr>
              <a:xfrm>
                <a:off x="6289920" y="971640"/>
                <a:ext cx="0" cy="2484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465" name="CustomShape 17"/>
              <p:cNvSpPr/>
              <p:nvPr/>
            </p:nvSpPr>
            <p:spPr>
              <a:xfrm rot="10800000">
                <a:off x="6329880" y="1049400"/>
                <a:ext cx="151920" cy="98640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466" name="CustomShape 18"/>
            <p:cNvSpPr/>
            <p:nvPr/>
          </p:nvSpPr>
          <p:spPr>
            <a:xfrm>
              <a:off x="5334120" y="968400"/>
              <a:ext cx="955800" cy="258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de-DE" sz="1100" spc="-1" strike="noStrike">
                  <a:solidFill>
                    <a:srgbClr val="000000"/>
                  </a:solidFill>
                  <a:latin typeface="Calibri"/>
                </a:rPr>
                <a:t>Pin End</a:t>
              </a:r>
              <a:endParaRPr b="0" lang="en-US" sz="1100" spc="-1" strike="noStrike">
                <a:latin typeface="Arial"/>
              </a:endParaRPr>
            </a:p>
          </p:txBody>
        </p:sp>
      </p:grpSp>
      <p:sp>
        <p:nvSpPr>
          <p:cNvPr id="467" name="CustomShape 19"/>
          <p:cNvSpPr/>
          <p:nvPr/>
        </p:nvSpPr>
        <p:spPr>
          <a:xfrm>
            <a:off x="4182120" y="966960"/>
            <a:ext cx="780840" cy="25308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de-DE" sz="1100" spc="-1" strike="noStrike">
                <a:solidFill>
                  <a:srgbClr val="000000"/>
                </a:solidFill>
                <a:latin typeface="Calibri"/>
              </a:rPr>
              <a:t>Pin End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468" name="Group 20"/>
          <p:cNvGrpSpPr/>
          <p:nvPr/>
        </p:nvGrpSpPr>
        <p:grpSpPr>
          <a:xfrm>
            <a:off x="5220360" y="1631160"/>
            <a:ext cx="1300320" cy="258120"/>
            <a:chOff x="5220360" y="1631160"/>
            <a:chExt cx="1300320" cy="258120"/>
          </a:xfrm>
        </p:grpSpPr>
        <p:grpSp>
          <p:nvGrpSpPr>
            <p:cNvPr id="469" name="Group 21"/>
            <p:cNvGrpSpPr/>
            <p:nvPr/>
          </p:nvGrpSpPr>
          <p:grpSpPr>
            <a:xfrm>
              <a:off x="5220360" y="1634400"/>
              <a:ext cx="1300320" cy="248760"/>
              <a:chOff x="5220360" y="1634400"/>
              <a:chExt cx="1300320" cy="248760"/>
            </a:xfrm>
          </p:grpSpPr>
          <p:sp>
            <p:nvSpPr>
              <p:cNvPr id="470" name="CustomShape 22"/>
              <p:cNvSpPr/>
              <p:nvPr/>
            </p:nvSpPr>
            <p:spPr>
              <a:xfrm>
                <a:off x="5220360" y="1634760"/>
                <a:ext cx="1300320" cy="2484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471" name="Line 23"/>
              <p:cNvSpPr/>
              <p:nvPr/>
            </p:nvSpPr>
            <p:spPr>
              <a:xfrm>
                <a:off x="6289920" y="1634400"/>
                <a:ext cx="0" cy="24876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472" name="CustomShape 24"/>
              <p:cNvSpPr/>
              <p:nvPr/>
            </p:nvSpPr>
            <p:spPr>
              <a:xfrm rot="10800000">
                <a:off x="6329880" y="1712160"/>
                <a:ext cx="151920" cy="98640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473" name="CustomShape 25"/>
            <p:cNvSpPr/>
            <p:nvPr/>
          </p:nvSpPr>
          <p:spPr>
            <a:xfrm>
              <a:off x="5334120" y="1631160"/>
              <a:ext cx="916560" cy="258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de-DE" sz="1100" spc="-1" strike="noStrike">
                  <a:solidFill>
                    <a:srgbClr val="000000"/>
                  </a:solidFill>
                  <a:latin typeface="Calibri"/>
                </a:rPr>
                <a:t>Gate L</a:t>
              </a:r>
              <a:endParaRPr b="0" lang="en-US" sz="1100" spc="-1" strike="noStrike">
                <a:latin typeface="Arial"/>
              </a:endParaRPr>
            </a:p>
          </p:txBody>
        </p:sp>
      </p:grpSp>
      <p:sp>
        <p:nvSpPr>
          <p:cNvPr id="474" name="CustomShape 26"/>
          <p:cNvSpPr/>
          <p:nvPr/>
        </p:nvSpPr>
        <p:spPr>
          <a:xfrm>
            <a:off x="4182120" y="1629720"/>
            <a:ext cx="780840" cy="25308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de-DE" sz="1100" spc="-1" strike="noStrike">
                <a:solidFill>
                  <a:srgbClr val="000000"/>
                </a:solidFill>
                <a:latin typeface="Calibri"/>
              </a:rPr>
              <a:t>4S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475" name="Group 27"/>
          <p:cNvGrpSpPr/>
          <p:nvPr/>
        </p:nvGrpSpPr>
        <p:grpSpPr>
          <a:xfrm>
            <a:off x="5331240" y="1711440"/>
            <a:ext cx="45720" cy="110160"/>
            <a:chOff x="5331240" y="1711440"/>
            <a:chExt cx="45720" cy="110160"/>
          </a:xfrm>
        </p:grpSpPr>
        <p:sp>
          <p:nvSpPr>
            <p:cNvPr id="476" name="CustomShape 28"/>
            <p:cNvSpPr/>
            <p:nvPr/>
          </p:nvSpPr>
          <p:spPr>
            <a:xfrm>
              <a:off x="5331240" y="1782000"/>
              <a:ext cx="40320" cy="39600"/>
            </a:xfrm>
            <a:prstGeom prst="ellipse">
              <a:avLst/>
            </a:prstGeom>
            <a:ln w="936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477" name="Line 29"/>
            <p:cNvSpPr/>
            <p:nvPr/>
          </p:nvSpPr>
          <p:spPr>
            <a:xfrm flipV="1">
              <a:off x="5348880" y="1711440"/>
              <a:ext cx="0" cy="70200"/>
            </a:xfrm>
            <a:prstGeom prst="line">
              <a:avLst/>
            </a:prstGeom>
            <a:ln w="9360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478" name="CustomShape 30"/>
            <p:cNvSpPr/>
            <p:nvPr/>
          </p:nvSpPr>
          <p:spPr>
            <a:xfrm rot="5400000">
              <a:off x="5346720" y="1714680"/>
              <a:ext cx="33120" cy="27360"/>
            </a:xfrm>
            <a:prstGeom prst="triangle">
              <a:avLst>
                <a:gd name="adj" fmla="val 50000"/>
              </a:avLst>
            </a:prstGeom>
            <a:ln w="936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479" name="Group 31"/>
          <p:cNvGrpSpPr/>
          <p:nvPr/>
        </p:nvGrpSpPr>
        <p:grpSpPr>
          <a:xfrm>
            <a:off x="5220360" y="1968480"/>
            <a:ext cx="1300320" cy="258120"/>
            <a:chOff x="5220360" y="1968480"/>
            <a:chExt cx="1300320" cy="258120"/>
          </a:xfrm>
        </p:grpSpPr>
        <p:grpSp>
          <p:nvGrpSpPr>
            <p:cNvPr id="480" name="Group 32"/>
            <p:cNvGrpSpPr/>
            <p:nvPr/>
          </p:nvGrpSpPr>
          <p:grpSpPr>
            <a:xfrm>
              <a:off x="5220360" y="1971720"/>
              <a:ext cx="1300320" cy="248400"/>
              <a:chOff x="5220360" y="1971720"/>
              <a:chExt cx="1300320" cy="248400"/>
            </a:xfrm>
          </p:grpSpPr>
          <p:sp>
            <p:nvSpPr>
              <p:cNvPr id="481" name="CustomShape 33"/>
              <p:cNvSpPr/>
              <p:nvPr/>
            </p:nvSpPr>
            <p:spPr>
              <a:xfrm>
                <a:off x="5220360" y="1971720"/>
                <a:ext cx="1300320" cy="2484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482" name="Line 34"/>
              <p:cNvSpPr/>
              <p:nvPr/>
            </p:nvSpPr>
            <p:spPr>
              <a:xfrm>
                <a:off x="6289920" y="1971720"/>
                <a:ext cx="0" cy="2484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483" name="CustomShape 35"/>
              <p:cNvSpPr/>
              <p:nvPr/>
            </p:nvSpPr>
            <p:spPr>
              <a:xfrm rot="10800000">
                <a:off x="6329880" y="2049480"/>
                <a:ext cx="151920" cy="98640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484" name="CustomShape 36"/>
            <p:cNvSpPr/>
            <p:nvPr/>
          </p:nvSpPr>
          <p:spPr>
            <a:xfrm>
              <a:off x="5334120" y="1968480"/>
              <a:ext cx="868680" cy="258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de-DE" sz="1100" spc="-1" strike="noStrike">
                  <a:solidFill>
                    <a:srgbClr val="000000"/>
                  </a:solidFill>
                  <a:latin typeface="Calibri"/>
                </a:rPr>
                <a:t>Gate R</a:t>
              </a:r>
              <a:endParaRPr b="0" lang="en-US" sz="1100" spc="-1" strike="noStrike">
                <a:latin typeface="Arial"/>
              </a:endParaRPr>
            </a:p>
          </p:txBody>
        </p:sp>
      </p:grpSp>
      <p:sp>
        <p:nvSpPr>
          <p:cNvPr id="485" name="CustomShape 37"/>
          <p:cNvSpPr/>
          <p:nvPr/>
        </p:nvSpPr>
        <p:spPr>
          <a:xfrm>
            <a:off x="4182120" y="1967040"/>
            <a:ext cx="780840" cy="25308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de-DE" sz="1100" spc="-1" strike="noStrike">
                <a:solidFill>
                  <a:srgbClr val="000000"/>
                </a:solidFill>
                <a:latin typeface="Calibri"/>
              </a:rPr>
              <a:t>4P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486" name="Group 38"/>
          <p:cNvGrpSpPr/>
          <p:nvPr/>
        </p:nvGrpSpPr>
        <p:grpSpPr>
          <a:xfrm>
            <a:off x="5331240" y="2048760"/>
            <a:ext cx="45720" cy="110160"/>
            <a:chOff x="5331240" y="2048760"/>
            <a:chExt cx="45720" cy="110160"/>
          </a:xfrm>
        </p:grpSpPr>
        <p:sp>
          <p:nvSpPr>
            <p:cNvPr id="487" name="CustomShape 39"/>
            <p:cNvSpPr/>
            <p:nvPr/>
          </p:nvSpPr>
          <p:spPr>
            <a:xfrm>
              <a:off x="5331240" y="2119320"/>
              <a:ext cx="40320" cy="39600"/>
            </a:xfrm>
            <a:prstGeom prst="ellipse">
              <a:avLst/>
            </a:prstGeom>
            <a:ln w="936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488" name="Line 40"/>
            <p:cNvSpPr/>
            <p:nvPr/>
          </p:nvSpPr>
          <p:spPr>
            <a:xfrm flipV="1">
              <a:off x="5348880" y="2048760"/>
              <a:ext cx="0" cy="70200"/>
            </a:xfrm>
            <a:prstGeom prst="line">
              <a:avLst/>
            </a:prstGeom>
            <a:ln w="9360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489" name="CustomShape 41"/>
            <p:cNvSpPr/>
            <p:nvPr/>
          </p:nvSpPr>
          <p:spPr>
            <a:xfrm rot="5400000">
              <a:off x="5346720" y="2052000"/>
              <a:ext cx="33120" cy="27360"/>
            </a:xfrm>
            <a:prstGeom prst="triangle">
              <a:avLst>
                <a:gd name="adj" fmla="val 50000"/>
              </a:avLst>
            </a:prstGeom>
            <a:ln w="936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490" name="Group 42"/>
          <p:cNvGrpSpPr/>
          <p:nvPr/>
        </p:nvGrpSpPr>
        <p:grpSpPr>
          <a:xfrm>
            <a:off x="5220360" y="1300680"/>
            <a:ext cx="1300320" cy="258120"/>
            <a:chOff x="5220360" y="1300680"/>
            <a:chExt cx="1300320" cy="258120"/>
          </a:xfrm>
        </p:grpSpPr>
        <p:grpSp>
          <p:nvGrpSpPr>
            <p:cNvPr id="491" name="Group 43"/>
            <p:cNvGrpSpPr/>
            <p:nvPr/>
          </p:nvGrpSpPr>
          <p:grpSpPr>
            <a:xfrm>
              <a:off x="5220360" y="1303920"/>
              <a:ext cx="1300320" cy="248400"/>
              <a:chOff x="5220360" y="1303920"/>
              <a:chExt cx="1300320" cy="248400"/>
            </a:xfrm>
          </p:grpSpPr>
          <p:sp>
            <p:nvSpPr>
              <p:cNvPr id="492" name="CustomShape 44"/>
              <p:cNvSpPr/>
              <p:nvPr/>
            </p:nvSpPr>
            <p:spPr>
              <a:xfrm>
                <a:off x="5220360" y="1303920"/>
                <a:ext cx="1300320" cy="2484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493" name="Line 45"/>
              <p:cNvSpPr/>
              <p:nvPr/>
            </p:nvSpPr>
            <p:spPr>
              <a:xfrm>
                <a:off x="6289920" y="1303920"/>
                <a:ext cx="0" cy="2484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494" name="CustomShape 46"/>
              <p:cNvSpPr/>
              <p:nvPr/>
            </p:nvSpPr>
            <p:spPr>
              <a:xfrm rot="10800000">
                <a:off x="6329880" y="1381680"/>
                <a:ext cx="151920" cy="98640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495" name="CustomShape 47"/>
            <p:cNvSpPr/>
            <p:nvPr/>
          </p:nvSpPr>
          <p:spPr>
            <a:xfrm>
              <a:off x="5334120" y="1300680"/>
              <a:ext cx="955800" cy="258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de-DE" sz="1100" spc="-1" strike="noStrike">
                  <a:solidFill>
                    <a:srgbClr val="000000"/>
                  </a:solidFill>
                  <a:latin typeface="Calibri"/>
                </a:rPr>
                <a:t>Green</a:t>
              </a:r>
              <a:endParaRPr b="0" lang="en-US" sz="1100" spc="-1" strike="noStrike">
                <a:latin typeface="Arial"/>
              </a:endParaRPr>
            </a:p>
          </p:txBody>
        </p:sp>
      </p:grpSp>
      <p:sp>
        <p:nvSpPr>
          <p:cNvPr id="496" name="CustomShape 48"/>
          <p:cNvSpPr/>
          <p:nvPr/>
        </p:nvSpPr>
        <p:spPr>
          <a:xfrm>
            <a:off x="4182120" y="1299240"/>
            <a:ext cx="780840" cy="25308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de-DE" sz="11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497" name="Group 49"/>
          <p:cNvGrpSpPr/>
          <p:nvPr/>
        </p:nvGrpSpPr>
        <p:grpSpPr>
          <a:xfrm>
            <a:off x="5331240" y="1380960"/>
            <a:ext cx="45720" cy="110160"/>
            <a:chOff x="5331240" y="1380960"/>
            <a:chExt cx="45720" cy="110160"/>
          </a:xfrm>
        </p:grpSpPr>
        <p:sp>
          <p:nvSpPr>
            <p:cNvPr id="498" name="CustomShape 50"/>
            <p:cNvSpPr/>
            <p:nvPr/>
          </p:nvSpPr>
          <p:spPr>
            <a:xfrm>
              <a:off x="5331240" y="1451520"/>
              <a:ext cx="40320" cy="39600"/>
            </a:xfrm>
            <a:prstGeom prst="ellipse">
              <a:avLst/>
            </a:prstGeom>
            <a:ln w="9360">
              <a:solidFill>
                <a:srgbClr val="84b86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499" name="Line 51"/>
            <p:cNvSpPr/>
            <p:nvPr/>
          </p:nvSpPr>
          <p:spPr>
            <a:xfrm flipV="1">
              <a:off x="5348880" y="1380960"/>
              <a:ext cx="0" cy="70200"/>
            </a:xfrm>
            <a:prstGeom prst="line">
              <a:avLst/>
            </a:prstGeom>
            <a:ln w="9360">
              <a:solidFill>
                <a:srgbClr val="84b86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500" name="CustomShape 52"/>
            <p:cNvSpPr/>
            <p:nvPr/>
          </p:nvSpPr>
          <p:spPr>
            <a:xfrm rot="5400000">
              <a:off x="5346720" y="1384200"/>
              <a:ext cx="33120" cy="27360"/>
            </a:xfrm>
            <a:prstGeom prst="triangle">
              <a:avLst>
                <a:gd name="adj" fmla="val 50000"/>
              </a:avLst>
            </a:prstGeom>
            <a:ln w="9360">
              <a:solidFill>
                <a:srgbClr val="84b86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sp>
        <p:nvSpPr>
          <p:cNvPr id="501" name="Line 53"/>
          <p:cNvSpPr/>
          <p:nvPr/>
        </p:nvSpPr>
        <p:spPr>
          <a:xfrm flipH="1">
            <a:off x="3521160" y="2336760"/>
            <a:ext cx="325656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grpSp>
        <p:nvGrpSpPr>
          <p:cNvPr id="502" name="Group 54"/>
          <p:cNvGrpSpPr/>
          <p:nvPr/>
        </p:nvGrpSpPr>
        <p:grpSpPr>
          <a:xfrm>
            <a:off x="5212440" y="2446920"/>
            <a:ext cx="1300320" cy="258120"/>
            <a:chOff x="5212440" y="2446920"/>
            <a:chExt cx="1300320" cy="258120"/>
          </a:xfrm>
        </p:grpSpPr>
        <p:sp>
          <p:nvSpPr>
            <p:cNvPr id="503" name="CustomShape 55"/>
            <p:cNvSpPr/>
            <p:nvPr/>
          </p:nvSpPr>
          <p:spPr>
            <a:xfrm>
              <a:off x="5212440" y="2450160"/>
              <a:ext cx="1300320" cy="2484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504" name="CustomShape 56"/>
            <p:cNvSpPr/>
            <p:nvPr/>
          </p:nvSpPr>
          <p:spPr>
            <a:xfrm>
              <a:off x="5325840" y="2446920"/>
              <a:ext cx="1185120" cy="258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de-DE" sz="1100" spc="-1" strike="noStrike">
                  <a:solidFill>
                    <a:srgbClr val="000000"/>
                  </a:solidFill>
                  <a:latin typeface="Calibri"/>
                </a:rPr>
                <a:t>Blue</a:t>
              </a:r>
              <a:endParaRPr b="0" lang="en-US" sz="1100" spc="-1" strike="noStrike">
                <a:latin typeface="Arial"/>
              </a:endParaRPr>
            </a:p>
          </p:txBody>
        </p:sp>
      </p:grpSp>
      <p:grpSp>
        <p:nvGrpSpPr>
          <p:cNvPr id="505" name="Group 57"/>
          <p:cNvGrpSpPr/>
          <p:nvPr/>
        </p:nvGrpSpPr>
        <p:grpSpPr>
          <a:xfrm>
            <a:off x="5331240" y="2518920"/>
            <a:ext cx="45720" cy="109800"/>
            <a:chOff x="5331240" y="2518920"/>
            <a:chExt cx="45720" cy="109800"/>
          </a:xfrm>
        </p:grpSpPr>
        <p:sp>
          <p:nvSpPr>
            <p:cNvPr id="506" name="CustomShape 58"/>
            <p:cNvSpPr/>
            <p:nvPr/>
          </p:nvSpPr>
          <p:spPr>
            <a:xfrm>
              <a:off x="5331240" y="2589120"/>
              <a:ext cx="40320" cy="39600"/>
            </a:xfrm>
            <a:prstGeom prst="ellipse">
              <a:avLst/>
            </a:prstGeom>
            <a:ln w="9360">
              <a:solidFill>
                <a:srgbClr val="5e85c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507" name="Line 59"/>
            <p:cNvSpPr/>
            <p:nvPr/>
          </p:nvSpPr>
          <p:spPr>
            <a:xfrm flipV="1">
              <a:off x="5348880" y="2518920"/>
              <a:ext cx="0" cy="70200"/>
            </a:xfrm>
            <a:prstGeom prst="line">
              <a:avLst/>
            </a:prstGeom>
            <a:ln w="9360">
              <a:solidFill>
                <a:srgbClr val="5e85cc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508" name="CustomShape 60"/>
            <p:cNvSpPr/>
            <p:nvPr/>
          </p:nvSpPr>
          <p:spPr>
            <a:xfrm rot="5400000">
              <a:off x="5346720" y="2521800"/>
              <a:ext cx="33120" cy="27360"/>
            </a:xfrm>
            <a:prstGeom prst="triangle">
              <a:avLst>
                <a:gd name="adj" fmla="val 50000"/>
              </a:avLst>
            </a:prstGeom>
            <a:ln w="9360">
              <a:solidFill>
                <a:srgbClr val="5e85c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sp>
        <p:nvSpPr>
          <p:cNvPr id="509" name="CustomShape 61"/>
          <p:cNvSpPr/>
          <p:nvPr/>
        </p:nvSpPr>
        <p:spPr>
          <a:xfrm>
            <a:off x="4182120" y="314280"/>
            <a:ext cx="780840" cy="253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de-DE" sz="1100" spc="-1" strike="noStrike">
                <a:solidFill>
                  <a:srgbClr val="000000"/>
                </a:solidFill>
                <a:latin typeface="Calibri"/>
              </a:rPr>
              <a:t>Role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510" name="CustomShape 62"/>
          <p:cNvSpPr/>
          <p:nvPr/>
        </p:nvSpPr>
        <p:spPr>
          <a:xfrm>
            <a:off x="5235480" y="315000"/>
            <a:ext cx="1285200" cy="253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de-DE" sz="1100" spc="-1" strike="noStrike">
                <a:solidFill>
                  <a:srgbClr val="000000"/>
                </a:solidFill>
                <a:latin typeface="Calibri"/>
              </a:rPr>
              <a:t>My Marks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511" name="Group 63"/>
          <p:cNvGrpSpPr/>
          <p:nvPr/>
        </p:nvGrpSpPr>
        <p:grpSpPr>
          <a:xfrm>
            <a:off x="5211360" y="2765160"/>
            <a:ext cx="1300320" cy="258120"/>
            <a:chOff x="5211360" y="2765160"/>
            <a:chExt cx="1300320" cy="258120"/>
          </a:xfrm>
        </p:grpSpPr>
        <p:grpSp>
          <p:nvGrpSpPr>
            <p:cNvPr id="512" name="Group 64"/>
            <p:cNvGrpSpPr/>
            <p:nvPr/>
          </p:nvGrpSpPr>
          <p:grpSpPr>
            <a:xfrm>
              <a:off x="5211360" y="2765160"/>
              <a:ext cx="1300320" cy="258120"/>
              <a:chOff x="5211360" y="2765160"/>
              <a:chExt cx="1300320" cy="258120"/>
            </a:xfrm>
          </p:grpSpPr>
          <p:sp>
            <p:nvSpPr>
              <p:cNvPr id="513" name="CustomShape 65"/>
              <p:cNvSpPr/>
              <p:nvPr/>
            </p:nvSpPr>
            <p:spPr>
              <a:xfrm>
                <a:off x="5211360" y="2768400"/>
                <a:ext cx="1300320" cy="2484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514" name="CustomShape 66"/>
              <p:cNvSpPr/>
              <p:nvPr/>
            </p:nvSpPr>
            <p:spPr>
              <a:xfrm>
                <a:off x="5325120" y="2765160"/>
                <a:ext cx="1186200" cy="2581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0" lang="de-DE" sz="1100" spc="-1" strike="noStrike">
                    <a:solidFill>
                      <a:srgbClr val="000000"/>
                    </a:solidFill>
                    <a:latin typeface="Calibri"/>
                  </a:rPr>
                  <a:t>Spare 2</a:t>
                </a:r>
                <a:endParaRPr b="0" lang="en-US" sz="1100" spc="-1" strike="noStrike">
                  <a:latin typeface="Arial"/>
                </a:endParaRPr>
              </a:p>
            </p:txBody>
          </p:sp>
        </p:grpSp>
        <p:grpSp>
          <p:nvGrpSpPr>
            <p:cNvPr id="515" name="Group 67"/>
            <p:cNvGrpSpPr/>
            <p:nvPr/>
          </p:nvGrpSpPr>
          <p:grpSpPr>
            <a:xfrm>
              <a:off x="5322240" y="2837520"/>
              <a:ext cx="45720" cy="109800"/>
              <a:chOff x="5322240" y="2837520"/>
              <a:chExt cx="45720" cy="109800"/>
            </a:xfrm>
          </p:grpSpPr>
          <p:sp>
            <p:nvSpPr>
              <p:cNvPr id="516" name="CustomShape 68"/>
              <p:cNvSpPr/>
              <p:nvPr/>
            </p:nvSpPr>
            <p:spPr>
              <a:xfrm>
                <a:off x="5322240" y="2907720"/>
                <a:ext cx="40320" cy="39600"/>
              </a:xfrm>
              <a:prstGeom prst="ellipse">
                <a:avLst/>
              </a:prstGeom>
              <a:ln w="936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517" name="Line 69"/>
              <p:cNvSpPr/>
              <p:nvPr/>
            </p:nvSpPr>
            <p:spPr>
              <a:xfrm flipV="1">
                <a:off x="5339880" y="2837520"/>
                <a:ext cx="0" cy="70200"/>
              </a:xfrm>
              <a:prstGeom prst="line">
                <a:avLst/>
              </a:prstGeom>
              <a:ln w="936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518" name="CustomShape 70"/>
              <p:cNvSpPr/>
              <p:nvPr/>
            </p:nvSpPr>
            <p:spPr>
              <a:xfrm rot="5400000">
                <a:off x="5337720" y="2840400"/>
                <a:ext cx="33120" cy="27360"/>
              </a:xfrm>
              <a:prstGeom prst="triangle">
                <a:avLst>
                  <a:gd name="adj" fmla="val 50000"/>
                </a:avLst>
              </a:prstGeom>
              <a:ln w="936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</p:grpSp>
      </p:grpSp>
      <p:sp>
        <p:nvSpPr>
          <p:cNvPr id="519" name="Line 71"/>
          <p:cNvSpPr/>
          <p:nvPr/>
        </p:nvSpPr>
        <p:spPr>
          <a:xfrm flipH="1">
            <a:off x="3517200" y="3096000"/>
            <a:ext cx="325656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520" name="CustomShape 72"/>
          <p:cNvSpPr/>
          <p:nvPr/>
        </p:nvSpPr>
        <p:spPr>
          <a:xfrm>
            <a:off x="129240" y="0"/>
            <a:ext cx="3004560" cy="411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i="1" lang="de-DE" sz="1100" spc="-1" strike="noStrike">
                <a:solidFill>
                  <a:srgbClr val="000000"/>
                </a:solidFill>
                <a:latin typeface="Calibri"/>
              </a:rPr>
              <a:t>Editing an existing course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521" name="Group 73"/>
          <p:cNvGrpSpPr/>
          <p:nvPr/>
        </p:nvGrpSpPr>
        <p:grpSpPr>
          <a:xfrm>
            <a:off x="5211360" y="3384360"/>
            <a:ext cx="1300320" cy="258120"/>
            <a:chOff x="5211360" y="3384360"/>
            <a:chExt cx="1300320" cy="258120"/>
          </a:xfrm>
        </p:grpSpPr>
        <p:sp>
          <p:nvSpPr>
            <p:cNvPr id="522" name="CustomShape 74"/>
            <p:cNvSpPr/>
            <p:nvPr/>
          </p:nvSpPr>
          <p:spPr>
            <a:xfrm>
              <a:off x="5211360" y="3387600"/>
              <a:ext cx="1300320" cy="2484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523" name="CustomShape 75"/>
            <p:cNvSpPr/>
            <p:nvPr/>
          </p:nvSpPr>
          <p:spPr>
            <a:xfrm>
              <a:off x="5220360" y="3384360"/>
              <a:ext cx="1291320" cy="258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de-DE" sz="1100" spc="-1" strike="noStrike">
                  <a:solidFill>
                    <a:srgbClr val="000000"/>
                  </a:solidFill>
                  <a:latin typeface="Calibri"/>
                </a:rPr>
                <a:t>Add</a:t>
              </a:r>
              <a:endParaRPr b="0" lang="en-US" sz="1100" spc="-1" strike="noStrike">
                <a:latin typeface="Arial"/>
              </a:endParaRPr>
            </a:p>
          </p:txBody>
        </p:sp>
      </p:grpSp>
      <p:sp>
        <p:nvSpPr>
          <p:cNvPr id="524" name="Line 76"/>
          <p:cNvSpPr/>
          <p:nvPr/>
        </p:nvSpPr>
        <p:spPr>
          <a:xfrm>
            <a:off x="701784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5" name="CustomShape 77"/>
          <p:cNvSpPr/>
          <p:nvPr/>
        </p:nvSpPr>
        <p:spPr>
          <a:xfrm>
            <a:off x="420480" y="2462400"/>
            <a:ext cx="2309760" cy="57528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de-DE" sz="1100" spc="-1" strike="noStrike">
                <a:solidFill>
                  <a:srgbClr val="ffffff"/>
                </a:solidFill>
                <a:latin typeface="Calibri"/>
              </a:rPr>
              <a:t>Spare marks created earlier which are currently unused in the course sequence.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526" name="Line 78"/>
          <p:cNvSpPr/>
          <p:nvPr/>
        </p:nvSpPr>
        <p:spPr>
          <a:xfrm flipV="1">
            <a:off x="2730240" y="2718360"/>
            <a:ext cx="2017440" cy="31680"/>
          </a:xfrm>
          <a:prstGeom prst="line">
            <a:avLst/>
          </a:prstGeom>
          <a:ln w="126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527" name="CustomShape 79"/>
          <p:cNvSpPr/>
          <p:nvPr/>
        </p:nvSpPr>
        <p:spPr>
          <a:xfrm>
            <a:off x="317520" y="1169280"/>
            <a:ext cx="2309760" cy="42552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de-DE" sz="1100" spc="-1" strike="noStrike">
                <a:solidFill>
                  <a:srgbClr val="ffffff"/>
                </a:solidFill>
                <a:latin typeface="Calibri"/>
              </a:rPr>
              <a:t>Marks and their associated role restored from the course.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528" name="Group 80"/>
          <p:cNvGrpSpPr/>
          <p:nvPr/>
        </p:nvGrpSpPr>
        <p:grpSpPr>
          <a:xfrm>
            <a:off x="6076800" y="1004040"/>
            <a:ext cx="192240" cy="172080"/>
            <a:chOff x="6076800" y="1004040"/>
            <a:chExt cx="192240" cy="172080"/>
          </a:xfrm>
        </p:grpSpPr>
        <p:sp>
          <p:nvSpPr>
            <p:cNvPr id="529" name="CustomShape 81"/>
            <p:cNvSpPr/>
            <p:nvPr/>
          </p:nvSpPr>
          <p:spPr>
            <a:xfrm>
              <a:off x="6118560" y="1033560"/>
              <a:ext cx="124560" cy="11196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530" name="Line 82"/>
            <p:cNvSpPr/>
            <p:nvPr/>
          </p:nvSpPr>
          <p:spPr>
            <a:xfrm flipH="1">
              <a:off x="6076800" y="1089720"/>
              <a:ext cx="192240" cy="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531" name="Line 83"/>
            <p:cNvSpPr/>
            <p:nvPr/>
          </p:nvSpPr>
          <p:spPr>
            <a:xfrm flipV="1">
              <a:off x="6181200" y="1004040"/>
              <a:ext cx="0" cy="17208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532" name="Group 84"/>
          <p:cNvGrpSpPr/>
          <p:nvPr/>
        </p:nvGrpSpPr>
        <p:grpSpPr>
          <a:xfrm>
            <a:off x="6076800" y="684000"/>
            <a:ext cx="192240" cy="172080"/>
            <a:chOff x="6076800" y="684000"/>
            <a:chExt cx="192240" cy="172080"/>
          </a:xfrm>
        </p:grpSpPr>
        <p:sp>
          <p:nvSpPr>
            <p:cNvPr id="533" name="CustomShape 85"/>
            <p:cNvSpPr/>
            <p:nvPr/>
          </p:nvSpPr>
          <p:spPr>
            <a:xfrm>
              <a:off x="6118560" y="713880"/>
              <a:ext cx="124560" cy="11196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534" name="Line 86"/>
            <p:cNvSpPr/>
            <p:nvPr/>
          </p:nvSpPr>
          <p:spPr>
            <a:xfrm flipH="1">
              <a:off x="6076800" y="769680"/>
              <a:ext cx="192240" cy="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535" name="Line 87"/>
            <p:cNvSpPr/>
            <p:nvPr/>
          </p:nvSpPr>
          <p:spPr>
            <a:xfrm flipV="1">
              <a:off x="6181200" y="684000"/>
              <a:ext cx="0" cy="17208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536" name="Group 88"/>
          <p:cNvGrpSpPr/>
          <p:nvPr/>
        </p:nvGrpSpPr>
        <p:grpSpPr>
          <a:xfrm>
            <a:off x="6076800" y="1677960"/>
            <a:ext cx="192240" cy="172080"/>
            <a:chOff x="6076800" y="1677960"/>
            <a:chExt cx="192240" cy="172080"/>
          </a:xfrm>
        </p:grpSpPr>
        <p:sp>
          <p:nvSpPr>
            <p:cNvPr id="537" name="CustomShape 89"/>
            <p:cNvSpPr/>
            <p:nvPr/>
          </p:nvSpPr>
          <p:spPr>
            <a:xfrm>
              <a:off x="6118560" y="1707480"/>
              <a:ext cx="124560" cy="11196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538" name="Line 90"/>
            <p:cNvSpPr/>
            <p:nvPr/>
          </p:nvSpPr>
          <p:spPr>
            <a:xfrm flipH="1">
              <a:off x="6076800" y="1763640"/>
              <a:ext cx="192240" cy="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539" name="Line 91"/>
            <p:cNvSpPr/>
            <p:nvPr/>
          </p:nvSpPr>
          <p:spPr>
            <a:xfrm flipV="1">
              <a:off x="6181200" y="1677960"/>
              <a:ext cx="0" cy="17208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540" name="Group 92"/>
          <p:cNvGrpSpPr/>
          <p:nvPr/>
        </p:nvGrpSpPr>
        <p:grpSpPr>
          <a:xfrm>
            <a:off x="6076800" y="2005920"/>
            <a:ext cx="192240" cy="172080"/>
            <a:chOff x="6076800" y="2005920"/>
            <a:chExt cx="192240" cy="172080"/>
          </a:xfrm>
        </p:grpSpPr>
        <p:sp>
          <p:nvSpPr>
            <p:cNvPr id="541" name="CustomShape 93"/>
            <p:cNvSpPr/>
            <p:nvPr/>
          </p:nvSpPr>
          <p:spPr>
            <a:xfrm>
              <a:off x="6118560" y="2035800"/>
              <a:ext cx="124560" cy="11196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542" name="Line 94"/>
            <p:cNvSpPr/>
            <p:nvPr/>
          </p:nvSpPr>
          <p:spPr>
            <a:xfrm flipH="1">
              <a:off x="6076800" y="2091600"/>
              <a:ext cx="192240" cy="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543" name="Line 95"/>
            <p:cNvSpPr/>
            <p:nvPr/>
          </p:nvSpPr>
          <p:spPr>
            <a:xfrm flipV="1">
              <a:off x="6181200" y="2005920"/>
              <a:ext cx="0" cy="17208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544" name="Group 96"/>
          <p:cNvGrpSpPr/>
          <p:nvPr/>
        </p:nvGrpSpPr>
        <p:grpSpPr>
          <a:xfrm>
            <a:off x="5321880" y="1042920"/>
            <a:ext cx="45720" cy="110160"/>
            <a:chOff x="5321880" y="1042920"/>
            <a:chExt cx="45720" cy="110160"/>
          </a:xfrm>
        </p:grpSpPr>
        <p:sp>
          <p:nvSpPr>
            <p:cNvPr id="545" name="CustomShape 97"/>
            <p:cNvSpPr/>
            <p:nvPr/>
          </p:nvSpPr>
          <p:spPr>
            <a:xfrm>
              <a:off x="5321880" y="1113480"/>
              <a:ext cx="40320" cy="39600"/>
            </a:xfrm>
            <a:prstGeom prst="ellipse">
              <a:avLst/>
            </a:prstGeom>
            <a:ln w="936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546" name="Line 98"/>
            <p:cNvSpPr/>
            <p:nvPr/>
          </p:nvSpPr>
          <p:spPr>
            <a:xfrm flipV="1">
              <a:off x="5339880" y="1042920"/>
              <a:ext cx="0" cy="70200"/>
            </a:xfrm>
            <a:prstGeom prst="line">
              <a:avLst/>
            </a:prstGeom>
            <a:ln w="936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547" name="CustomShape 99"/>
            <p:cNvSpPr/>
            <p:nvPr/>
          </p:nvSpPr>
          <p:spPr>
            <a:xfrm rot="5400000">
              <a:off x="5337360" y="1046160"/>
              <a:ext cx="33120" cy="27360"/>
            </a:xfrm>
            <a:prstGeom prst="triangle">
              <a:avLst>
                <a:gd name="adj" fmla="val 50000"/>
              </a:avLst>
            </a:prstGeom>
            <a:ln w="936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548" name="Group 100"/>
          <p:cNvGrpSpPr/>
          <p:nvPr/>
        </p:nvGrpSpPr>
        <p:grpSpPr>
          <a:xfrm>
            <a:off x="6060960" y="1358640"/>
            <a:ext cx="192240" cy="172080"/>
            <a:chOff x="6060960" y="1358640"/>
            <a:chExt cx="192240" cy="172080"/>
          </a:xfrm>
        </p:grpSpPr>
        <p:sp>
          <p:nvSpPr>
            <p:cNvPr id="549" name="CustomShape 101"/>
            <p:cNvSpPr/>
            <p:nvPr/>
          </p:nvSpPr>
          <p:spPr>
            <a:xfrm>
              <a:off x="6102360" y="1388160"/>
              <a:ext cx="124560" cy="11196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550" name="Line 102"/>
            <p:cNvSpPr/>
            <p:nvPr/>
          </p:nvSpPr>
          <p:spPr>
            <a:xfrm flipH="1">
              <a:off x="6060960" y="1444320"/>
              <a:ext cx="192240" cy="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551" name="Line 103"/>
            <p:cNvSpPr/>
            <p:nvPr/>
          </p:nvSpPr>
          <p:spPr>
            <a:xfrm flipV="1">
              <a:off x="6165360" y="1358640"/>
              <a:ext cx="0" cy="17208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sp>
        <p:nvSpPr>
          <p:cNvPr id="552" name="CustomShape 104"/>
          <p:cNvSpPr/>
          <p:nvPr/>
        </p:nvSpPr>
        <p:spPr>
          <a:xfrm>
            <a:off x="3657600" y="567720"/>
            <a:ext cx="374760" cy="1616040"/>
          </a:xfrm>
          <a:prstGeom prst="leftBrace">
            <a:avLst>
              <a:gd name="adj1" fmla="val 42549"/>
              <a:gd name="adj2" fmla="val 50000"/>
            </a:avLst>
          </a:prstGeom>
          <a:noFill/>
          <a:ln w="126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553" name="Line 105"/>
          <p:cNvSpPr/>
          <p:nvPr/>
        </p:nvSpPr>
        <p:spPr>
          <a:xfrm flipV="1">
            <a:off x="2627280" y="1375920"/>
            <a:ext cx="1029960" cy="6120"/>
          </a:xfrm>
          <a:prstGeom prst="line">
            <a:avLst/>
          </a:prstGeom>
          <a:ln w="126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554" name="CustomShape 106"/>
          <p:cNvSpPr/>
          <p:nvPr/>
        </p:nvSpPr>
        <p:spPr>
          <a:xfrm>
            <a:off x="4748040" y="2445120"/>
            <a:ext cx="374760" cy="546840"/>
          </a:xfrm>
          <a:prstGeom prst="leftBrace">
            <a:avLst>
              <a:gd name="adj1" fmla="val 25782"/>
              <a:gd name="adj2" fmla="val 50000"/>
            </a:avLst>
          </a:prstGeom>
          <a:noFill/>
          <a:ln w="126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grpSp>
        <p:nvGrpSpPr>
          <p:cNvPr id="555" name="Group 107"/>
          <p:cNvGrpSpPr/>
          <p:nvPr/>
        </p:nvGrpSpPr>
        <p:grpSpPr>
          <a:xfrm>
            <a:off x="8462160" y="5752080"/>
            <a:ext cx="192600" cy="464040"/>
            <a:chOff x="8462160" y="5752080"/>
            <a:chExt cx="192600" cy="464040"/>
          </a:xfrm>
        </p:grpSpPr>
        <p:sp>
          <p:nvSpPr>
            <p:cNvPr id="556" name="CustomShape 108"/>
            <p:cNvSpPr/>
            <p:nvPr/>
          </p:nvSpPr>
          <p:spPr>
            <a:xfrm>
              <a:off x="8462160" y="6048000"/>
              <a:ext cx="171360" cy="16812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557" name="Line 109"/>
            <p:cNvSpPr/>
            <p:nvPr/>
          </p:nvSpPr>
          <p:spPr>
            <a:xfrm flipV="1">
              <a:off x="8537760" y="5752080"/>
              <a:ext cx="0" cy="29556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558" name="CustomShape 110"/>
            <p:cNvSpPr/>
            <p:nvPr/>
          </p:nvSpPr>
          <p:spPr>
            <a:xfrm rot="5400000">
              <a:off x="8525880" y="5763960"/>
              <a:ext cx="140760" cy="116640"/>
            </a:xfrm>
            <a:prstGeom prst="triangle">
              <a:avLst>
                <a:gd name="adj" fmla="val 50000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sp>
        <p:nvSpPr>
          <p:cNvPr id="559" name="Line 111"/>
          <p:cNvSpPr/>
          <p:nvPr/>
        </p:nvSpPr>
        <p:spPr>
          <a:xfrm>
            <a:off x="8633880" y="6131880"/>
            <a:ext cx="1276560" cy="0"/>
          </a:xfrm>
          <a:prstGeom prst="line">
            <a:avLst/>
          </a:prstGeom>
          <a:ln w="126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60" name="Group 112"/>
          <p:cNvGrpSpPr/>
          <p:nvPr/>
        </p:nvGrpSpPr>
        <p:grpSpPr>
          <a:xfrm>
            <a:off x="8746560" y="4090320"/>
            <a:ext cx="192600" cy="464040"/>
            <a:chOff x="8746560" y="4090320"/>
            <a:chExt cx="192600" cy="464040"/>
          </a:xfrm>
        </p:grpSpPr>
        <p:sp>
          <p:nvSpPr>
            <p:cNvPr id="561" name="CustomShape 113"/>
            <p:cNvSpPr/>
            <p:nvPr/>
          </p:nvSpPr>
          <p:spPr>
            <a:xfrm>
              <a:off x="8746560" y="4386240"/>
              <a:ext cx="171360" cy="168120"/>
            </a:xfrm>
            <a:prstGeom prst="ellips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562" name="Line 114"/>
            <p:cNvSpPr/>
            <p:nvPr/>
          </p:nvSpPr>
          <p:spPr>
            <a:xfrm flipV="1">
              <a:off x="8822160" y="4090320"/>
              <a:ext cx="0" cy="295560"/>
            </a:xfrm>
            <a:prstGeom prst="line">
              <a:avLst/>
            </a:prstGeom>
            <a:ln w="12600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563" name="CustomShape 115"/>
            <p:cNvSpPr/>
            <p:nvPr/>
          </p:nvSpPr>
          <p:spPr>
            <a:xfrm rot="5400000">
              <a:off x="8810280" y="4102560"/>
              <a:ext cx="140760" cy="116640"/>
            </a:xfrm>
            <a:prstGeom prst="triangle">
              <a:avLst>
                <a:gd name="adj" fmla="val 50000"/>
              </a:avLst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564" name="Group 116"/>
          <p:cNvGrpSpPr/>
          <p:nvPr/>
        </p:nvGrpSpPr>
        <p:grpSpPr>
          <a:xfrm>
            <a:off x="9604440" y="4090320"/>
            <a:ext cx="192600" cy="464040"/>
            <a:chOff x="9604440" y="4090320"/>
            <a:chExt cx="192600" cy="464040"/>
          </a:xfrm>
        </p:grpSpPr>
        <p:sp>
          <p:nvSpPr>
            <p:cNvPr id="565" name="CustomShape 117"/>
            <p:cNvSpPr/>
            <p:nvPr/>
          </p:nvSpPr>
          <p:spPr>
            <a:xfrm>
              <a:off x="9604440" y="4386240"/>
              <a:ext cx="171360" cy="168120"/>
            </a:xfrm>
            <a:prstGeom prst="ellips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566" name="Line 118"/>
            <p:cNvSpPr/>
            <p:nvPr/>
          </p:nvSpPr>
          <p:spPr>
            <a:xfrm flipV="1">
              <a:off x="9680040" y="4090320"/>
              <a:ext cx="0" cy="295560"/>
            </a:xfrm>
            <a:prstGeom prst="line">
              <a:avLst/>
            </a:prstGeom>
            <a:ln w="12600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567" name="CustomShape 119"/>
            <p:cNvSpPr/>
            <p:nvPr/>
          </p:nvSpPr>
          <p:spPr>
            <a:xfrm rot="5400000">
              <a:off x="9668160" y="4102560"/>
              <a:ext cx="140760" cy="116640"/>
            </a:xfrm>
            <a:prstGeom prst="triangle">
              <a:avLst>
                <a:gd name="adj" fmla="val 50000"/>
              </a:avLst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sp>
        <p:nvSpPr>
          <p:cNvPr id="568" name="CustomShape 120"/>
          <p:cNvSpPr/>
          <p:nvPr/>
        </p:nvSpPr>
        <p:spPr>
          <a:xfrm>
            <a:off x="11691720" y="2239920"/>
            <a:ext cx="192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9" name="CustomShape 121"/>
          <p:cNvSpPr/>
          <p:nvPr/>
        </p:nvSpPr>
        <p:spPr>
          <a:xfrm>
            <a:off x="9729720" y="4395240"/>
            <a:ext cx="507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4P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0" name="CustomShape 122"/>
          <p:cNvSpPr/>
          <p:nvPr/>
        </p:nvSpPr>
        <p:spPr>
          <a:xfrm>
            <a:off x="8822160" y="4395240"/>
            <a:ext cx="507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4S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571" name="Group 123"/>
          <p:cNvGrpSpPr/>
          <p:nvPr/>
        </p:nvGrpSpPr>
        <p:grpSpPr>
          <a:xfrm>
            <a:off x="11900520" y="1936080"/>
            <a:ext cx="192240" cy="464040"/>
            <a:chOff x="11900520" y="1936080"/>
            <a:chExt cx="192240" cy="464040"/>
          </a:xfrm>
        </p:grpSpPr>
        <p:sp>
          <p:nvSpPr>
            <p:cNvPr id="572" name="CustomShape 124"/>
            <p:cNvSpPr/>
            <p:nvPr/>
          </p:nvSpPr>
          <p:spPr>
            <a:xfrm>
              <a:off x="11900520" y="2232000"/>
              <a:ext cx="171360" cy="168120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573" name="Line 125"/>
            <p:cNvSpPr/>
            <p:nvPr/>
          </p:nvSpPr>
          <p:spPr>
            <a:xfrm flipV="1">
              <a:off x="11975760" y="1936080"/>
              <a:ext cx="0" cy="295560"/>
            </a:xfrm>
            <a:prstGeom prst="line">
              <a:avLst/>
            </a:prstGeom>
            <a:ln w="12600">
              <a:solidFill>
                <a:schemeClr val="accent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574" name="CustomShape 126"/>
            <p:cNvSpPr/>
            <p:nvPr/>
          </p:nvSpPr>
          <p:spPr>
            <a:xfrm rot="5400000">
              <a:off x="11963880" y="1948320"/>
              <a:ext cx="140760" cy="116640"/>
            </a:xfrm>
            <a:prstGeom prst="triangle">
              <a:avLst>
                <a:gd name="adj" fmla="val 50000"/>
              </a:avLst>
            </a:prstGeom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sp>
        <p:nvSpPr>
          <p:cNvPr id="575" name="CustomShape 127"/>
          <p:cNvSpPr/>
          <p:nvPr/>
        </p:nvSpPr>
        <p:spPr>
          <a:xfrm>
            <a:off x="8283960" y="6202440"/>
            <a:ext cx="1045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Pin End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576" name="Group 128"/>
          <p:cNvGrpSpPr/>
          <p:nvPr/>
        </p:nvGrpSpPr>
        <p:grpSpPr>
          <a:xfrm>
            <a:off x="9910440" y="5923440"/>
            <a:ext cx="192240" cy="416880"/>
            <a:chOff x="9910440" y="5923440"/>
            <a:chExt cx="192240" cy="416880"/>
          </a:xfrm>
        </p:grpSpPr>
        <p:sp>
          <p:nvSpPr>
            <p:cNvPr id="577" name="CustomShape 129"/>
            <p:cNvSpPr/>
            <p:nvPr/>
          </p:nvSpPr>
          <p:spPr>
            <a:xfrm>
              <a:off x="9910440" y="5923440"/>
              <a:ext cx="192240" cy="416880"/>
            </a:xfrm>
            <a:prstGeom prst="snip2SameRect">
              <a:avLst>
                <a:gd name="adj1" fmla="val 50000"/>
                <a:gd name="adj2" fmla="val 0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578" name="CustomShape 130"/>
            <p:cNvSpPr/>
            <p:nvPr/>
          </p:nvSpPr>
          <p:spPr>
            <a:xfrm>
              <a:off x="9985680" y="6124320"/>
              <a:ext cx="45360" cy="45360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</p:grpSp>
      <p:sp>
        <p:nvSpPr>
          <p:cNvPr id="579" name="CustomShape 131"/>
          <p:cNvSpPr/>
          <p:nvPr/>
        </p:nvSpPr>
        <p:spPr>
          <a:xfrm>
            <a:off x="10164600" y="6181200"/>
            <a:ext cx="12934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Start Boat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0" name="CustomShape 132"/>
          <p:cNvSpPr/>
          <p:nvPr/>
        </p:nvSpPr>
        <p:spPr>
          <a:xfrm>
            <a:off x="9262800" y="2031840"/>
            <a:ext cx="2953440" cy="4424760"/>
          </a:xfrm>
          <a:custGeom>
            <a:avLst/>
            <a:gdLst/>
            <a:ahLst/>
            <a:rect l="l" t="t" r="r" b="b"/>
            <a:pathLst>
              <a:path w="2953733" h="4425010">
                <a:moveTo>
                  <a:pt x="162034" y="4425010"/>
                </a:moveTo>
                <a:cubicBezTo>
                  <a:pt x="1289660" y="2822136"/>
                  <a:pt x="2417286" y="1219263"/>
                  <a:pt x="2792939" y="518758"/>
                </a:cubicBezTo>
                <a:cubicBezTo>
                  <a:pt x="3168592" y="-181747"/>
                  <a:pt x="2821013" y="-57421"/>
                  <a:pt x="2415950" y="221979"/>
                </a:cubicBezTo>
                <a:cubicBezTo>
                  <a:pt x="2010887" y="501379"/>
                  <a:pt x="655328" y="1823516"/>
                  <a:pt x="362560" y="2195158"/>
                </a:cubicBezTo>
                <a:cubicBezTo>
                  <a:pt x="69792" y="2566800"/>
                  <a:pt x="262297" y="2737915"/>
                  <a:pt x="659339" y="2451831"/>
                </a:cubicBezTo>
                <a:cubicBezTo>
                  <a:pt x="1056381" y="2165747"/>
                  <a:pt x="2442687" y="838262"/>
                  <a:pt x="2744813" y="478652"/>
                </a:cubicBezTo>
                <a:cubicBezTo>
                  <a:pt x="3046939" y="119041"/>
                  <a:pt x="2882508" y="-17316"/>
                  <a:pt x="2472097" y="294168"/>
                </a:cubicBezTo>
                <a:cubicBezTo>
                  <a:pt x="2061686" y="605652"/>
                  <a:pt x="690087" y="1672453"/>
                  <a:pt x="282350" y="2347558"/>
                </a:cubicBezTo>
                <a:cubicBezTo>
                  <a:pt x="-125387" y="3022663"/>
                  <a:pt x="29687" y="4229832"/>
                  <a:pt x="25676" y="4344800"/>
                </a:cubicBezTo>
              </a:path>
            </a:pathLst>
          </a:cu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81" name="Group 133"/>
          <p:cNvGrpSpPr/>
          <p:nvPr/>
        </p:nvGrpSpPr>
        <p:grpSpPr>
          <a:xfrm>
            <a:off x="9302400" y="1872720"/>
            <a:ext cx="192600" cy="463680"/>
            <a:chOff x="9302400" y="1872720"/>
            <a:chExt cx="192600" cy="463680"/>
          </a:xfrm>
        </p:grpSpPr>
        <p:sp>
          <p:nvSpPr>
            <p:cNvPr id="582" name="CustomShape 134"/>
            <p:cNvSpPr/>
            <p:nvPr/>
          </p:nvSpPr>
          <p:spPr>
            <a:xfrm>
              <a:off x="9302400" y="2168280"/>
              <a:ext cx="171360" cy="16812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583" name="Line 135"/>
            <p:cNvSpPr/>
            <p:nvPr/>
          </p:nvSpPr>
          <p:spPr>
            <a:xfrm flipV="1">
              <a:off x="9378000" y="1872720"/>
              <a:ext cx="0" cy="295560"/>
            </a:xfrm>
            <a:prstGeom prst="line">
              <a:avLst/>
            </a:prstGeom>
            <a:ln w="126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584" name="CustomShape 136"/>
            <p:cNvSpPr/>
            <p:nvPr/>
          </p:nvSpPr>
          <p:spPr>
            <a:xfrm rot="5400000">
              <a:off x="9366120" y="1884600"/>
              <a:ext cx="140760" cy="116640"/>
            </a:xfrm>
            <a:prstGeom prst="triangle">
              <a:avLst>
                <a:gd name="adj" fmla="val 50000"/>
              </a:avLst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585" name="Group 137"/>
          <p:cNvGrpSpPr/>
          <p:nvPr/>
        </p:nvGrpSpPr>
        <p:grpSpPr>
          <a:xfrm>
            <a:off x="7650720" y="1845000"/>
            <a:ext cx="192600" cy="464040"/>
            <a:chOff x="7650720" y="1845000"/>
            <a:chExt cx="192600" cy="464040"/>
          </a:xfrm>
        </p:grpSpPr>
        <p:sp>
          <p:nvSpPr>
            <p:cNvPr id="586" name="CustomShape 138"/>
            <p:cNvSpPr/>
            <p:nvPr/>
          </p:nvSpPr>
          <p:spPr>
            <a:xfrm>
              <a:off x="7650720" y="2140920"/>
              <a:ext cx="171360" cy="168120"/>
            </a:xfrm>
            <a:prstGeom prst="ellips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587" name="Line 139"/>
            <p:cNvSpPr/>
            <p:nvPr/>
          </p:nvSpPr>
          <p:spPr>
            <a:xfrm flipV="1">
              <a:off x="7726320" y="1845000"/>
              <a:ext cx="0" cy="295560"/>
            </a:xfrm>
            <a:prstGeom prst="line">
              <a:avLst/>
            </a:prstGeom>
            <a:ln w="126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588" name="CustomShape 140"/>
            <p:cNvSpPr/>
            <p:nvPr/>
          </p:nvSpPr>
          <p:spPr>
            <a:xfrm rot="5400000">
              <a:off x="7714440" y="1857240"/>
              <a:ext cx="140760" cy="116640"/>
            </a:xfrm>
            <a:prstGeom prst="triangle">
              <a:avLst>
                <a:gd name="adj" fmla="val 50000"/>
              </a:avLst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CustomShape 1"/>
          <p:cNvSpPr/>
          <p:nvPr/>
        </p:nvSpPr>
        <p:spPr>
          <a:xfrm>
            <a:off x="2743200" y="277200"/>
            <a:ext cx="3200400" cy="6400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90" name="CustomShape 2"/>
          <p:cNvSpPr/>
          <p:nvPr/>
        </p:nvSpPr>
        <p:spPr>
          <a:xfrm rot="10727400">
            <a:off x="5483520" y="460080"/>
            <a:ext cx="365760" cy="274320"/>
          </a:xfrm>
          <a:custGeom>
            <a:avLst/>
            <a:gdLst/>
            <a:ahLst/>
            <a:rect l="0" t="0" r="r" b="b"/>
            <a:pathLst>
              <a:path w="1018" h="764">
                <a:moveTo>
                  <a:pt x="508" y="0"/>
                </a:moveTo>
                <a:lnTo>
                  <a:pt x="1017" y="762"/>
                </a:lnTo>
                <a:lnTo>
                  <a:pt x="0" y="763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91" name="TextShape 3"/>
          <p:cNvSpPr txBox="1"/>
          <p:nvPr/>
        </p:nvSpPr>
        <p:spPr>
          <a:xfrm>
            <a:off x="2926080" y="340560"/>
            <a:ext cx="2377440" cy="513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500" spc="-1" strike="noStrike">
                <a:latin typeface="Arial"/>
              </a:rPr>
              <a:t>W</a:t>
            </a:r>
            <a:r>
              <a:rPr b="0" lang="en-US" sz="1500" spc="-1" strike="noStrike">
                <a:latin typeface="Arial"/>
              </a:rPr>
              <a:t>in</a:t>
            </a:r>
            <a:r>
              <a:rPr b="0" lang="en-US" sz="1500" spc="-1" strike="noStrike">
                <a:latin typeface="Arial"/>
              </a:rPr>
              <a:t>d</a:t>
            </a:r>
            <a:r>
              <a:rPr b="0" lang="en-US" sz="1500" spc="-1" strike="noStrike">
                <a:latin typeface="Arial"/>
              </a:rPr>
              <a:t>w</a:t>
            </a:r>
            <a:r>
              <a:rPr b="0" lang="en-US" sz="1500" spc="-1" strike="noStrike">
                <a:latin typeface="Arial"/>
              </a:rPr>
              <a:t>a</a:t>
            </a:r>
            <a:r>
              <a:rPr b="0" lang="en-US" sz="1500" spc="-1" strike="noStrike">
                <a:latin typeface="Arial"/>
              </a:rPr>
              <a:t>r</a:t>
            </a:r>
            <a:r>
              <a:rPr b="0" lang="en-US" sz="1500" spc="-1" strike="noStrike">
                <a:latin typeface="Arial"/>
              </a:rPr>
              <a:t>d</a:t>
            </a:r>
            <a:r>
              <a:rPr b="0" lang="en-US" sz="1500" spc="-1" strike="noStrike">
                <a:latin typeface="Arial"/>
              </a:rPr>
              <a:t>/</a:t>
            </a:r>
            <a:r>
              <a:rPr b="0" lang="en-US" sz="1500" spc="-1" strike="noStrike">
                <a:latin typeface="Arial"/>
              </a:rPr>
              <a:t>L</a:t>
            </a:r>
            <a:r>
              <a:rPr b="0" lang="en-US" sz="1500" spc="-1" strike="noStrike">
                <a:latin typeface="Arial"/>
              </a:rPr>
              <a:t>e</a:t>
            </a:r>
            <a:r>
              <a:rPr b="0" lang="en-US" sz="1500" spc="-1" strike="noStrike">
                <a:latin typeface="Arial"/>
              </a:rPr>
              <a:t>e</a:t>
            </a:r>
            <a:r>
              <a:rPr b="0" lang="en-US" sz="1500" spc="-1" strike="noStrike">
                <a:latin typeface="Arial"/>
              </a:rPr>
              <a:t>w</a:t>
            </a:r>
            <a:r>
              <a:rPr b="0" lang="en-US" sz="1500" spc="-1" strike="noStrike">
                <a:latin typeface="Arial"/>
              </a:rPr>
              <a:t>a</a:t>
            </a:r>
            <a:r>
              <a:rPr b="0" lang="en-US" sz="1500" spc="-1" strike="noStrike">
                <a:latin typeface="Arial"/>
              </a:rPr>
              <a:t>r</a:t>
            </a:r>
            <a:r>
              <a:rPr b="0" lang="en-US" sz="1500" spc="-1" strike="noStrike">
                <a:latin typeface="Arial"/>
              </a:rPr>
              <a:t>d </a:t>
            </a:r>
            <a:r>
              <a:rPr b="0" lang="en-US" sz="1500" spc="-1" strike="noStrike">
                <a:latin typeface="Arial"/>
              </a:rPr>
              <a:t>w</a:t>
            </a:r>
            <a:r>
              <a:rPr b="0" lang="en-US" sz="1500" spc="-1" strike="noStrike">
                <a:latin typeface="Arial"/>
              </a:rPr>
              <a:t>it</a:t>
            </a:r>
            <a:r>
              <a:rPr b="0" lang="en-US" sz="1500" spc="-1" strike="noStrike">
                <a:latin typeface="Arial"/>
              </a:rPr>
              <a:t>h </a:t>
            </a:r>
            <a:r>
              <a:rPr b="0" lang="en-US" sz="1500" spc="-1" strike="noStrike">
                <a:latin typeface="Arial"/>
              </a:rPr>
              <a:t>L</a:t>
            </a:r>
            <a:r>
              <a:rPr b="0" lang="en-US" sz="1500" spc="-1" strike="noStrike">
                <a:latin typeface="Arial"/>
              </a:rPr>
              <a:t>e</a:t>
            </a:r>
            <a:r>
              <a:rPr b="0" lang="en-US" sz="1500" spc="-1" strike="noStrike">
                <a:latin typeface="Arial"/>
              </a:rPr>
              <a:t>e</a:t>
            </a:r>
            <a:r>
              <a:rPr b="0" lang="en-US" sz="1500" spc="-1" strike="noStrike">
                <a:latin typeface="Arial"/>
              </a:rPr>
              <a:t>w</a:t>
            </a:r>
            <a:r>
              <a:rPr b="0" lang="en-US" sz="1500" spc="-1" strike="noStrike">
                <a:latin typeface="Arial"/>
              </a:rPr>
              <a:t>a</a:t>
            </a:r>
            <a:r>
              <a:rPr b="0" lang="en-US" sz="1500" spc="-1" strike="noStrike">
                <a:latin typeface="Arial"/>
              </a:rPr>
              <a:t>r</a:t>
            </a:r>
            <a:r>
              <a:rPr b="0" lang="en-US" sz="1500" spc="-1" strike="noStrike">
                <a:latin typeface="Arial"/>
              </a:rPr>
              <a:t>d </a:t>
            </a:r>
            <a:r>
              <a:rPr b="0" lang="en-US" sz="1500" spc="-1" strike="noStrike">
                <a:latin typeface="Arial"/>
              </a:rPr>
              <a:t>Fi</a:t>
            </a:r>
            <a:r>
              <a:rPr b="0" lang="en-US" sz="1500" spc="-1" strike="noStrike">
                <a:latin typeface="Arial"/>
              </a:rPr>
              <a:t>ni</a:t>
            </a:r>
            <a:r>
              <a:rPr b="0" lang="en-US" sz="1500" spc="-1" strike="noStrike">
                <a:latin typeface="Arial"/>
              </a:rPr>
              <a:t>s</a:t>
            </a:r>
            <a:r>
              <a:rPr b="0" lang="en-US" sz="1500" spc="-1" strike="noStrike">
                <a:latin typeface="Arial"/>
              </a:rPr>
              <a:t>h </a:t>
            </a:r>
            <a:r>
              <a:rPr b="0" lang="en-US" sz="1500" spc="-1" strike="noStrike">
                <a:latin typeface="Arial"/>
              </a:rPr>
              <a:t>(</a:t>
            </a:r>
            <a:r>
              <a:rPr b="0" lang="en-US" sz="1500" spc="-1" strike="noStrike">
                <a:latin typeface="Arial"/>
              </a:rPr>
              <a:t>L</a:t>
            </a:r>
            <a:r>
              <a:rPr b="0" lang="en-US" sz="1500" spc="-1" strike="noStrike">
                <a:latin typeface="Arial"/>
              </a:rPr>
              <a:t>)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92" name="TextShape 4"/>
          <p:cNvSpPr txBox="1"/>
          <p:nvPr/>
        </p:nvSpPr>
        <p:spPr>
          <a:xfrm>
            <a:off x="640080" y="460080"/>
            <a:ext cx="19638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C</a:t>
            </a:r>
            <a:r>
              <a:rPr b="0" lang="en-US" sz="1800" spc="-1" strike="noStrike">
                <a:latin typeface="Arial"/>
              </a:rPr>
              <a:t>o</a:t>
            </a:r>
            <a:r>
              <a:rPr b="0" lang="en-US" sz="1800" spc="-1" strike="noStrike">
                <a:latin typeface="Arial"/>
              </a:rPr>
              <a:t>u</a:t>
            </a:r>
            <a:r>
              <a:rPr b="0" lang="en-US" sz="1800" spc="-1" strike="noStrike">
                <a:latin typeface="Arial"/>
              </a:rPr>
              <a:t>r</a:t>
            </a:r>
            <a:r>
              <a:rPr b="0" lang="en-US" sz="1800" spc="-1" strike="noStrike">
                <a:latin typeface="Arial"/>
              </a:rPr>
              <a:t>s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m</a:t>
            </a:r>
            <a:r>
              <a:rPr b="0" lang="en-US" sz="1800" spc="-1" strike="noStrike">
                <a:latin typeface="Arial"/>
              </a:rPr>
              <a:t>p</a:t>
            </a:r>
            <a:r>
              <a:rPr b="0" lang="en-US" sz="1800" spc="-1" strike="noStrike">
                <a:latin typeface="Arial"/>
              </a:rPr>
              <a:t>l</a:t>
            </a:r>
            <a:r>
              <a:rPr b="0" lang="en-US" sz="1800" spc="-1" strike="noStrike">
                <a:latin typeface="Arial"/>
              </a:rPr>
              <a:t>a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3" name="CustomShape 5"/>
          <p:cNvSpPr/>
          <p:nvPr/>
        </p:nvSpPr>
        <p:spPr>
          <a:xfrm>
            <a:off x="2743200" y="1648800"/>
            <a:ext cx="3200400" cy="6400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94" name="CustomShape 6"/>
          <p:cNvSpPr/>
          <p:nvPr/>
        </p:nvSpPr>
        <p:spPr>
          <a:xfrm rot="10727400">
            <a:off x="5483520" y="1831680"/>
            <a:ext cx="365760" cy="274320"/>
          </a:xfrm>
          <a:custGeom>
            <a:avLst/>
            <a:gdLst/>
            <a:ahLst/>
            <a:rect l="0" t="0" r="r" b="b"/>
            <a:pathLst>
              <a:path w="1018" h="765">
                <a:moveTo>
                  <a:pt x="508" y="0"/>
                </a:moveTo>
                <a:lnTo>
                  <a:pt x="1017" y="763"/>
                </a:lnTo>
                <a:lnTo>
                  <a:pt x="0" y="764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95" name="TextShape 7"/>
          <p:cNvSpPr txBox="1"/>
          <p:nvPr/>
        </p:nvSpPr>
        <p:spPr>
          <a:xfrm>
            <a:off x="3248640" y="1855800"/>
            <a:ext cx="1188720" cy="302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500" spc="-1" strike="noStrike">
                <a:latin typeface="Arial"/>
              </a:rPr>
              <a:t>Start Boat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96" name="TextShape 8"/>
          <p:cNvSpPr txBox="1"/>
          <p:nvPr/>
        </p:nvSpPr>
        <p:spPr>
          <a:xfrm>
            <a:off x="640080" y="1740240"/>
            <a:ext cx="9792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C</a:t>
            </a:r>
            <a:r>
              <a:rPr b="0" lang="en-US" sz="1800" spc="-1" strike="noStrike">
                <a:latin typeface="Arial"/>
              </a:rPr>
              <a:t>ou</a:t>
            </a:r>
            <a:r>
              <a:rPr b="0" lang="en-US" sz="1800" spc="-1" strike="noStrike">
                <a:latin typeface="Arial"/>
              </a:rPr>
              <a:t>rs</a:t>
            </a:r>
            <a:r>
              <a:rPr b="0" lang="en-US" sz="1800" spc="-1" strike="noStrike">
                <a:latin typeface="Arial"/>
              </a:rPr>
              <a:t>e: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7" name="CustomShape 9"/>
          <p:cNvSpPr/>
          <p:nvPr/>
        </p:nvSpPr>
        <p:spPr>
          <a:xfrm>
            <a:off x="2560320" y="1557360"/>
            <a:ext cx="8869680" cy="8229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98" name="CustomShape 10"/>
          <p:cNvSpPr/>
          <p:nvPr/>
        </p:nvSpPr>
        <p:spPr>
          <a:xfrm>
            <a:off x="8046720" y="1648800"/>
            <a:ext cx="3200400" cy="6400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99" name="CustomShape 11"/>
          <p:cNvSpPr/>
          <p:nvPr/>
        </p:nvSpPr>
        <p:spPr>
          <a:xfrm rot="10727400">
            <a:off x="10787040" y="1831680"/>
            <a:ext cx="365760" cy="274320"/>
          </a:xfrm>
          <a:custGeom>
            <a:avLst/>
            <a:gdLst/>
            <a:ahLst/>
            <a:rect l="0" t="0" r="r" b="b"/>
            <a:pathLst>
              <a:path w="1018" h="764">
                <a:moveTo>
                  <a:pt x="508" y="0"/>
                </a:moveTo>
                <a:lnTo>
                  <a:pt x="1017" y="763"/>
                </a:lnTo>
                <a:lnTo>
                  <a:pt x="0" y="763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00" name="TextShape 12"/>
          <p:cNvSpPr txBox="1"/>
          <p:nvPr/>
        </p:nvSpPr>
        <p:spPr>
          <a:xfrm>
            <a:off x="8595360" y="1831680"/>
            <a:ext cx="1005840" cy="30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500" spc="-1" strike="noStrike">
                <a:latin typeface="Arial"/>
              </a:rPr>
              <a:t>Start Pin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01" name="TextShape 13"/>
          <p:cNvSpPr txBox="1"/>
          <p:nvPr/>
        </p:nvSpPr>
        <p:spPr>
          <a:xfrm>
            <a:off x="11521440" y="1831680"/>
            <a:ext cx="333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solidFill>
                  <a:srgbClr val="ff0000"/>
                </a:solidFill>
                <a:latin typeface="Arial"/>
              </a:rPr>
              <a:t>X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602" name="CustomShape 14"/>
          <p:cNvSpPr/>
          <p:nvPr/>
        </p:nvSpPr>
        <p:spPr>
          <a:xfrm>
            <a:off x="2743200" y="2692800"/>
            <a:ext cx="3200400" cy="6400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03" name="CustomShape 15"/>
          <p:cNvSpPr/>
          <p:nvPr/>
        </p:nvSpPr>
        <p:spPr>
          <a:xfrm rot="10727400">
            <a:off x="5483520" y="2875680"/>
            <a:ext cx="365760" cy="274320"/>
          </a:xfrm>
          <a:custGeom>
            <a:avLst/>
            <a:gdLst/>
            <a:ahLst/>
            <a:rect l="0" t="0" r="r" b="b"/>
            <a:pathLst>
              <a:path w="1018" h="765">
                <a:moveTo>
                  <a:pt x="508" y="0"/>
                </a:moveTo>
                <a:lnTo>
                  <a:pt x="1017" y="763"/>
                </a:lnTo>
                <a:lnTo>
                  <a:pt x="0" y="764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04" name="TextShape 16"/>
          <p:cNvSpPr txBox="1"/>
          <p:nvPr/>
        </p:nvSpPr>
        <p:spPr>
          <a:xfrm>
            <a:off x="3249000" y="2901240"/>
            <a:ext cx="1920240" cy="513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500" spc="-1" strike="noStrike">
                <a:latin typeface="Arial"/>
              </a:rPr>
              <a:t>Windward </a:t>
            </a:r>
            <a:r>
              <a:rPr b="0" lang="en-US" sz="1500" spc="-1" strike="noStrike">
                <a:latin typeface="Arial"/>
              </a:rPr>
              <a:t>Mark Green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05" name="CustomShape 17"/>
          <p:cNvSpPr/>
          <p:nvPr/>
        </p:nvSpPr>
        <p:spPr>
          <a:xfrm>
            <a:off x="2560320" y="2601360"/>
            <a:ext cx="8869680" cy="8229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06" name="TextShape 18"/>
          <p:cNvSpPr txBox="1"/>
          <p:nvPr/>
        </p:nvSpPr>
        <p:spPr>
          <a:xfrm>
            <a:off x="11521440" y="2875680"/>
            <a:ext cx="333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solidFill>
                  <a:srgbClr val="ff0000"/>
                </a:solidFill>
                <a:latin typeface="Arial"/>
              </a:rPr>
              <a:t>X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607" name="CustomShape 19"/>
          <p:cNvSpPr/>
          <p:nvPr/>
        </p:nvSpPr>
        <p:spPr>
          <a:xfrm>
            <a:off x="2743200" y="3736800"/>
            <a:ext cx="3200400" cy="6400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08" name="CustomShape 20"/>
          <p:cNvSpPr/>
          <p:nvPr/>
        </p:nvSpPr>
        <p:spPr>
          <a:xfrm rot="10727400">
            <a:off x="5483520" y="3919680"/>
            <a:ext cx="365760" cy="274320"/>
          </a:xfrm>
          <a:custGeom>
            <a:avLst/>
            <a:gdLst/>
            <a:ahLst/>
            <a:rect l="0" t="0" r="r" b="b"/>
            <a:pathLst>
              <a:path w="1019" h="764">
                <a:moveTo>
                  <a:pt x="508" y="0"/>
                </a:moveTo>
                <a:lnTo>
                  <a:pt x="1018" y="763"/>
                </a:lnTo>
                <a:lnTo>
                  <a:pt x="0" y="763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09" name="TextShape 21"/>
          <p:cNvSpPr txBox="1"/>
          <p:nvPr/>
        </p:nvSpPr>
        <p:spPr>
          <a:xfrm>
            <a:off x="3200400" y="3934800"/>
            <a:ext cx="1645920" cy="30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500" spc="-1" strike="noStrike">
                <a:latin typeface="Arial"/>
              </a:rPr>
              <a:t>Le</a:t>
            </a:r>
            <a:r>
              <a:rPr b="0" lang="en-US" sz="1500" spc="-1" strike="noStrike">
                <a:latin typeface="Arial"/>
              </a:rPr>
              <a:t>ew</a:t>
            </a:r>
            <a:r>
              <a:rPr b="0" lang="en-US" sz="1500" spc="-1" strike="noStrike">
                <a:latin typeface="Arial"/>
              </a:rPr>
              <a:t>ar</a:t>
            </a:r>
            <a:r>
              <a:rPr b="0" lang="en-US" sz="1500" spc="-1" strike="noStrike">
                <a:latin typeface="Arial"/>
              </a:rPr>
              <a:t>d </a:t>
            </a:r>
            <a:r>
              <a:rPr b="0" lang="en-US" sz="1500" spc="-1" strike="noStrike">
                <a:latin typeface="Arial"/>
              </a:rPr>
              <a:t>G</a:t>
            </a:r>
            <a:r>
              <a:rPr b="0" lang="en-US" sz="1500" spc="-1" strike="noStrike">
                <a:latin typeface="Arial"/>
              </a:rPr>
              <a:t>at</a:t>
            </a:r>
            <a:r>
              <a:rPr b="0" lang="en-US" sz="1500" spc="-1" strike="noStrike">
                <a:latin typeface="Arial"/>
              </a:rPr>
              <a:t>e </a:t>
            </a:r>
            <a:r>
              <a:rPr b="0" lang="en-US" sz="1500" spc="-1" strike="noStrike">
                <a:latin typeface="Arial"/>
              </a:rPr>
              <a:t>P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10" name="CustomShape 22"/>
          <p:cNvSpPr/>
          <p:nvPr/>
        </p:nvSpPr>
        <p:spPr>
          <a:xfrm>
            <a:off x="2560320" y="3645360"/>
            <a:ext cx="8869680" cy="8229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11" name="CustomShape 23"/>
          <p:cNvSpPr/>
          <p:nvPr/>
        </p:nvSpPr>
        <p:spPr>
          <a:xfrm>
            <a:off x="8046720" y="3736800"/>
            <a:ext cx="3200400" cy="6400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12" name="CustomShape 24"/>
          <p:cNvSpPr/>
          <p:nvPr/>
        </p:nvSpPr>
        <p:spPr>
          <a:xfrm rot="10727400">
            <a:off x="10787040" y="3919680"/>
            <a:ext cx="365760" cy="274320"/>
          </a:xfrm>
          <a:custGeom>
            <a:avLst/>
            <a:gdLst/>
            <a:ahLst/>
            <a:rect l="0" t="0" r="r" b="b"/>
            <a:pathLst>
              <a:path w="1018" h="765">
                <a:moveTo>
                  <a:pt x="508" y="0"/>
                </a:moveTo>
                <a:lnTo>
                  <a:pt x="1017" y="763"/>
                </a:lnTo>
                <a:lnTo>
                  <a:pt x="0" y="764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13" name="TextShape 25"/>
          <p:cNvSpPr txBox="1"/>
          <p:nvPr/>
        </p:nvSpPr>
        <p:spPr>
          <a:xfrm>
            <a:off x="8577360" y="3907080"/>
            <a:ext cx="1604520" cy="30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500" spc="-1" strike="noStrike">
                <a:latin typeface="Arial"/>
              </a:rPr>
              <a:t>Le</a:t>
            </a:r>
            <a:r>
              <a:rPr b="0" lang="en-US" sz="1500" spc="-1" strike="noStrike">
                <a:latin typeface="Arial"/>
              </a:rPr>
              <a:t>ew</a:t>
            </a:r>
            <a:r>
              <a:rPr b="0" lang="en-US" sz="1500" spc="-1" strike="noStrike">
                <a:latin typeface="Arial"/>
              </a:rPr>
              <a:t>ar</a:t>
            </a:r>
            <a:r>
              <a:rPr b="0" lang="en-US" sz="1500" spc="-1" strike="noStrike">
                <a:latin typeface="Arial"/>
              </a:rPr>
              <a:t>d </a:t>
            </a:r>
            <a:r>
              <a:rPr b="0" lang="en-US" sz="1500" spc="-1" strike="noStrike">
                <a:latin typeface="Arial"/>
              </a:rPr>
              <a:t>G</a:t>
            </a:r>
            <a:r>
              <a:rPr b="0" lang="en-US" sz="1500" spc="-1" strike="noStrike">
                <a:latin typeface="Arial"/>
              </a:rPr>
              <a:t>at</a:t>
            </a:r>
            <a:r>
              <a:rPr b="0" lang="en-US" sz="1500" spc="-1" strike="noStrike">
                <a:latin typeface="Arial"/>
              </a:rPr>
              <a:t>e </a:t>
            </a:r>
            <a:r>
              <a:rPr b="0" lang="en-US" sz="1500" spc="-1" strike="noStrike">
                <a:latin typeface="Arial"/>
              </a:rPr>
              <a:t>S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14" name="TextShape 26"/>
          <p:cNvSpPr txBox="1"/>
          <p:nvPr/>
        </p:nvSpPr>
        <p:spPr>
          <a:xfrm>
            <a:off x="11521440" y="3919680"/>
            <a:ext cx="333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solidFill>
                  <a:srgbClr val="ff0000"/>
                </a:solidFill>
                <a:latin typeface="Arial"/>
              </a:rPr>
              <a:t>X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615" name="CustomShape 27"/>
          <p:cNvSpPr/>
          <p:nvPr/>
        </p:nvSpPr>
        <p:spPr>
          <a:xfrm>
            <a:off x="2743200" y="4744800"/>
            <a:ext cx="3200400" cy="6400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16" name="CustomShape 28"/>
          <p:cNvSpPr/>
          <p:nvPr/>
        </p:nvSpPr>
        <p:spPr>
          <a:xfrm rot="10727400">
            <a:off x="5483520" y="4927680"/>
            <a:ext cx="365760" cy="274320"/>
          </a:xfrm>
          <a:custGeom>
            <a:avLst/>
            <a:gdLst/>
            <a:ahLst/>
            <a:rect l="0" t="0" r="r" b="b"/>
            <a:pathLst>
              <a:path w="1018" h="765">
                <a:moveTo>
                  <a:pt x="508" y="0"/>
                </a:moveTo>
                <a:lnTo>
                  <a:pt x="1017" y="763"/>
                </a:lnTo>
                <a:lnTo>
                  <a:pt x="0" y="764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17" name="TextShape 29"/>
          <p:cNvSpPr txBox="1"/>
          <p:nvPr/>
        </p:nvSpPr>
        <p:spPr>
          <a:xfrm>
            <a:off x="3200400" y="4912920"/>
            <a:ext cx="1645920" cy="513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500" spc="-1" strike="noStrike">
                <a:latin typeface="Arial"/>
              </a:rPr>
              <a:t>Wi</a:t>
            </a:r>
            <a:r>
              <a:rPr b="0" lang="en-US" sz="1500" spc="-1" strike="noStrike">
                <a:latin typeface="Arial"/>
              </a:rPr>
              <a:t>nd</a:t>
            </a:r>
            <a:r>
              <a:rPr b="0" lang="en-US" sz="1500" spc="-1" strike="noStrike">
                <a:latin typeface="Arial"/>
              </a:rPr>
              <a:t>wa</a:t>
            </a:r>
            <a:r>
              <a:rPr b="0" lang="en-US" sz="1500" spc="-1" strike="noStrike">
                <a:latin typeface="Arial"/>
              </a:rPr>
              <a:t>rd </a:t>
            </a:r>
            <a:r>
              <a:rPr b="0" lang="en-US" sz="1500" spc="-1" strike="noStrike">
                <a:latin typeface="Arial"/>
              </a:rPr>
              <a:t>M</a:t>
            </a:r>
            <a:r>
              <a:rPr b="0" lang="en-US" sz="1500" spc="-1" strike="noStrike">
                <a:latin typeface="Arial"/>
              </a:rPr>
              <a:t>ar</a:t>
            </a:r>
            <a:r>
              <a:rPr b="0" lang="en-US" sz="1500" spc="-1" strike="noStrike">
                <a:latin typeface="Arial"/>
              </a:rPr>
              <a:t>k </a:t>
            </a:r>
            <a:r>
              <a:rPr b="0" lang="en-US" sz="1500" spc="-1" strike="noStrike">
                <a:latin typeface="Arial"/>
              </a:rPr>
              <a:t>Re</a:t>
            </a:r>
            <a:r>
              <a:rPr b="0" lang="en-US" sz="1500" spc="-1" strike="noStrike">
                <a:latin typeface="Arial"/>
              </a:rPr>
              <a:t>d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18" name="CustomShape 30"/>
          <p:cNvSpPr/>
          <p:nvPr/>
        </p:nvSpPr>
        <p:spPr>
          <a:xfrm>
            <a:off x="2560320" y="4653360"/>
            <a:ext cx="8869680" cy="8229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19" name="TextShape 31"/>
          <p:cNvSpPr txBox="1"/>
          <p:nvPr/>
        </p:nvSpPr>
        <p:spPr>
          <a:xfrm>
            <a:off x="11521440" y="4927680"/>
            <a:ext cx="333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solidFill>
                  <a:srgbClr val="ff0000"/>
                </a:solidFill>
                <a:latin typeface="Arial"/>
              </a:rPr>
              <a:t>X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620" name="CustomShape 32"/>
          <p:cNvSpPr/>
          <p:nvPr/>
        </p:nvSpPr>
        <p:spPr>
          <a:xfrm>
            <a:off x="2743200" y="5716800"/>
            <a:ext cx="3200400" cy="6400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21" name="CustomShape 33"/>
          <p:cNvSpPr/>
          <p:nvPr/>
        </p:nvSpPr>
        <p:spPr>
          <a:xfrm rot="10727400">
            <a:off x="5483520" y="5899680"/>
            <a:ext cx="365760" cy="274320"/>
          </a:xfrm>
          <a:custGeom>
            <a:avLst/>
            <a:gdLst/>
            <a:ahLst/>
            <a:rect l="0" t="0" r="r" b="b"/>
            <a:pathLst>
              <a:path w="1018" h="764">
                <a:moveTo>
                  <a:pt x="508" y="0"/>
                </a:moveTo>
                <a:lnTo>
                  <a:pt x="1017" y="763"/>
                </a:lnTo>
                <a:lnTo>
                  <a:pt x="0" y="763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22" name="TextShape 34"/>
          <p:cNvSpPr txBox="1"/>
          <p:nvPr/>
        </p:nvSpPr>
        <p:spPr>
          <a:xfrm>
            <a:off x="3291840" y="5918760"/>
            <a:ext cx="1188720" cy="30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500" spc="-1" strike="noStrike">
                <a:latin typeface="Arial"/>
              </a:rPr>
              <a:t>S</a:t>
            </a:r>
            <a:r>
              <a:rPr b="0" lang="en-US" sz="1500" spc="-1" strike="noStrike">
                <a:latin typeface="Arial"/>
              </a:rPr>
              <a:t>t</a:t>
            </a:r>
            <a:r>
              <a:rPr b="0" lang="en-US" sz="1500" spc="-1" strike="noStrike">
                <a:latin typeface="Arial"/>
              </a:rPr>
              <a:t>a</a:t>
            </a:r>
            <a:r>
              <a:rPr b="0" lang="en-US" sz="1500" spc="-1" strike="noStrike">
                <a:latin typeface="Arial"/>
              </a:rPr>
              <a:t>r</a:t>
            </a:r>
            <a:r>
              <a:rPr b="0" lang="en-US" sz="1500" spc="-1" strike="noStrike">
                <a:latin typeface="Arial"/>
              </a:rPr>
              <a:t>t </a:t>
            </a:r>
            <a:r>
              <a:rPr b="0" lang="en-US" sz="1500" spc="-1" strike="noStrike">
                <a:latin typeface="Arial"/>
              </a:rPr>
              <a:t>B</a:t>
            </a:r>
            <a:r>
              <a:rPr b="0" lang="en-US" sz="1500" spc="-1" strike="noStrike">
                <a:latin typeface="Arial"/>
              </a:rPr>
              <a:t>o</a:t>
            </a:r>
            <a:r>
              <a:rPr b="0" lang="en-US" sz="1500" spc="-1" strike="noStrike">
                <a:latin typeface="Arial"/>
              </a:rPr>
              <a:t>a</a:t>
            </a:r>
            <a:r>
              <a:rPr b="0" lang="en-US" sz="1500" spc="-1" strike="noStrike">
                <a:latin typeface="Arial"/>
              </a:rPr>
              <a:t>t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23" name="CustomShape 35"/>
          <p:cNvSpPr/>
          <p:nvPr/>
        </p:nvSpPr>
        <p:spPr>
          <a:xfrm>
            <a:off x="2560320" y="5625360"/>
            <a:ext cx="8869680" cy="8229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24" name="CustomShape 36"/>
          <p:cNvSpPr/>
          <p:nvPr/>
        </p:nvSpPr>
        <p:spPr>
          <a:xfrm>
            <a:off x="8046720" y="5716800"/>
            <a:ext cx="3200400" cy="6400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25" name="CustomShape 37"/>
          <p:cNvSpPr/>
          <p:nvPr/>
        </p:nvSpPr>
        <p:spPr>
          <a:xfrm rot="10727400">
            <a:off x="10787040" y="5899680"/>
            <a:ext cx="365760" cy="274320"/>
          </a:xfrm>
          <a:custGeom>
            <a:avLst/>
            <a:gdLst/>
            <a:ahLst/>
            <a:rect l="0" t="0" r="r" b="b"/>
            <a:pathLst>
              <a:path w="1018" h="765">
                <a:moveTo>
                  <a:pt x="508" y="0"/>
                </a:moveTo>
                <a:lnTo>
                  <a:pt x="1017" y="763"/>
                </a:lnTo>
                <a:lnTo>
                  <a:pt x="0" y="764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26" name="TextShape 38"/>
          <p:cNvSpPr txBox="1"/>
          <p:nvPr/>
        </p:nvSpPr>
        <p:spPr>
          <a:xfrm>
            <a:off x="8595360" y="5871600"/>
            <a:ext cx="1097280" cy="30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500" spc="-1" strike="noStrike">
                <a:latin typeface="Arial"/>
              </a:rPr>
              <a:t>Start Pin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27" name="TextShape 39"/>
          <p:cNvSpPr txBox="1"/>
          <p:nvPr/>
        </p:nvSpPr>
        <p:spPr>
          <a:xfrm>
            <a:off x="11521440" y="5899680"/>
            <a:ext cx="333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solidFill>
                  <a:srgbClr val="ff0000"/>
                </a:solidFill>
                <a:latin typeface="Arial"/>
              </a:rPr>
              <a:t>X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628" name="CustomShape 40"/>
          <p:cNvSpPr/>
          <p:nvPr/>
        </p:nvSpPr>
        <p:spPr>
          <a:xfrm>
            <a:off x="2790000" y="1740240"/>
            <a:ext cx="458640" cy="45864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29" name="TextShape 41"/>
          <p:cNvSpPr txBox="1"/>
          <p:nvPr/>
        </p:nvSpPr>
        <p:spPr>
          <a:xfrm>
            <a:off x="2814840" y="1831680"/>
            <a:ext cx="433800" cy="30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500" spc="-1" strike="noStrike">
                <a:latin typeface="Arial"/>
              </a:rPr>
              <a:t>SB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30" name="CustomShape 42"/>
          <p:cNvSpPr/>
          <p:nvPr/>
        </p:nvSpPr>
        <p:spPr>
          <a:xfrm>
            <a:off x="8118360" y="1740600"/>
            <a:ext cx="458640" cy="45864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31" name="TextShape 43"/>
          <p:cNvSpPr txBox="1"/>
          <p:nvPr/>
        </p:nvSpPr>
        <p:spPr>
          <a:xfrm>
            <a:off x="8143200" y="1832040"/>
            <a:ext cx="433800" cy="30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500" spc="-1" strike="noStrike">
                <a:latin typeface="Arial"/>
              </a:rPr>
              <a:t>SP</a:t>
            </a:r>
            <a:endParaRPr b="0" lang="en-US" sz="1500" spc="-1" strike="noStrike">
              <a:latin typeface="Arial"/>
            </a:endParaRPr>
          </a:p>
        </p:txBody>
      </p:sp>
      <p:grpSp>
        <p:nvGrpSpPr>
          <p:cNvPr id="632" name="Group 44"/>
          <p:cNvGrpSpPr/>
          <p:nvPr/>
        </p:nvGrpSpPr>
        <p:grpSpPr>
          <a:xfrm>
            <a:off x="4876560" y="1663560"/>
            <a:ext cx="622440" cy="600480"/>
            <a:chOff x="4876560" y="1663560"/>
            <a:chExt cx="622440" cy="600480"/>
          </a:xfrm>
        </p:grpSpPr>
        <p:sp>
          <p:nvSpPr>
            <p:cNvPr id="633" name="CustomShape 45"/>
            <p:cNvSpPr/>
            <p:nvPr/>
          </p:nvSpPr>
          <p:spPr>
            <a:xfrm rot="2250000">
              <a:off x="4976280" y="1992600"/>
              <a:ext cx="140040" cy="210600"/>
            </a:xfrm>
            <a:custGeom>
              <a:avLst/>
              <a:gdLst/>
              <a:ahLst/>
              <a:rect l="0" t="0" r="r" b="b"/>
              <a:pathLst>
                <a:path w="391" h="587">
                  <a:moveTo>
                    <a:pt x="194" y="0"/>
                  </a:moveTo>
                  <a:lnTo>
                    <a:pt x="390" y="586"/>
                  </a:lnTo>
                  <a:lnTo>
                    <a:pt x="0" y="586"/>
                  </a:lnTo>
                  <a:lnTo>
                    <a:pt x="194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4" name="CustomShape 46"/>
            <p:cNvSpPr/>
            <p:nvPr/>
          </p:nvSpPr>
          <p:spPr>
            <a:xfrm rot="13224600">
              <a:off x="5254560" y="1712880"/>
              <a:ext cx="140400" cy="210600"/>
            </a:xfrm>
            <a:custGeom>
              <a:avLst/>
              <a:gdLst/>
              <a:ahLst/>
              <a:rect l="0" t="0" r="r" b="b"/>
              <a:pathLst>
                <a:path w="393" h="587">
                  <a:moveTo>
                    <a:pt x="195" y="0"/>
                  </a:moveTo>
                  <a:lnTo>
                    <a:pt x="392" y="586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5" name="CustomShape 47"/>
            <p:cNvSpPr/>
            <p:nvPr/>
          </p:nvSpPr>
          <p:spPr>
            <a:xfrm rot="5153400">
              <a:off x="4915800" y="1845720"/>
              <a:ext cx="140400" cy="210600"/>
            </a:xfrm>
            <a:custGeom>
              <a:avLst/>
              <a:gdLst/>
              <a:ahLst/>
              <a:rect l="0" t="0" r="r" b="b"/>
              <a:pathLst>
                <a:path w="392" h="587">
                  <a:moveTo>
                    <a:pt x="192" y="0"/>
                  </a:moveTo>
                  <a:lnTo>
                    <a:pt x="391" y="586"/>
                  </a:lnTo>
                  <a:lnTo>
                    <a:pt x="0" y="586"/>
                  </a:lnTo>
                  <a:lnTo>
                    <a:pt x="192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6" name="CustomShape 48"/>
            <p:cNvSpPr/>
            <p:nvPr/>
          </p:nvSpPr>
          <p:spPr>
            <a:xfrm>
              <a:off x="5096160" y="2053800"/>
              <a:ext cx="140400" cy="210240"/>
            </a:xfrm>
            <a:custGeom>
              <a:avLst/>
              <a:gdLst/>
              <a:ahLst/>
              <a:rect l="0" t="0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7" name="CustomShape 49"/>
            <p:cNvSpPr/>
            <p:nvPr/>
          </p:nvSpPr>
          <p:spPr>
            <a:xfrm rot="15977400">
              <a:off x="5319360" y="1845360"/>
              <a:ext cx="140040" cy="210240"/>
            </a:xfrm>
            <a:custGeom>
              <a:avLst/>
              <a:gdLst/>
              <a:ahLst/>
              <a:rect l="0" t="0" r="r" b="b"/>
              <a:pathLst>
                <a:path w="390" h="585">
                  <a:moveTo>
                    <a:pt x="195" y="0"/>
                  </a:moveTo>
                  <a:lnTo>
                    <a:pt x="389" y="584"/>
                  </a:lnTo>
                  <a:lnTo>
                    <a:pt x="0" y="584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8" name="CustomShape 50"/>
            <p:cNvSpPr/>
            <p:nvPr/>
          </p:nvSpPr>
          <p:spPr>
            <a:xfrm rot="10800000">
              <a:off x="5096160" y="1663560"/>
              <a:ext cx="140400" cy="210240"/>
            </a:xfrm>
            <a:custGeom>
              <a:avLst/>
              <a:gdLst/>
              <a:ahLst/>
              <a:rect l="0" t="0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9" name="CustomShape 51"/>
            <p:cNvSpPr/>
            <p:nvPr/>
          </p:nvSpPr>
          <p:spPr>
            <a:xfrm rot="19077600">
              <a:off x="5253840" y="1994040"/>
              <a:ext cx="140040" cy="210240"/>
            </a:xfrm>
            <a:custGeom>
              <a:avLst/>
              <a:gdLst/>
              <a:ahLst/>
              <a:rect l="0" t="0" r="r" b="b"/>
              <a:pathLst>
                <a:path w="391" h="587">
                  <a:moveTo>
                    <a:pt x="195" y="0"/>
                  </a:moveTo>
                  <a:lnTo>
                    <a:pt x="390" y="585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0" name="CustomShape 52"/>
            <p:cNvSpPr/>
            <p:nvPr/>
          </p:nvSpPr>
          <p:spPr>
            <a:xfrm rot="8416200">
              <a:off x="4974840" y="1712880"/>
              <a:ext cx="140400" cy="210240"/>
            </a:xfrm>
            <a:custGeom>
              <a:avLst/>
              <a:gdLst/>
              <a:ahLst/>
              <a:rect l="0" t="0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641" name="" descr=""/>
          <p:cNvPicPr/>
          <p:nvPr/>
        </p:nvPicPr>
        <p:blipFill>
          <a:blip r:embed="rId1"/>
          <a:stretch/>
        </p:blipFill>
        <p:spPr>
          <a:xfrm>
            <a:off x="4982760" y="1765800"/>
            <a:ext cx="409320" cy="390240"/>
          </a:xfrm>
          <a:prstGeom prst="rect">
            <a:avLst/>
          </a:prstGeom>
          <a:ln>
            <a:noFill/>
          </a:ln>
        </p:spPr>
      </p:pic>
      <p:pic>
        <p:nvPicPr>
          <p:cNvPr id="642" name="" descr=""/>
          <p:cNvPicPr/>
          <p:nvPr/>
        </p:nvPicPr>
        <p:blipFill>
          <a:blip r:embed="rId2"/>
          <a:stretch/>
        </p:blipFill>
        <p:spPr>
          <a:xfrm>
            <a:off x="10249200" y="1831680"/>
            <a:ext cx="266400" cy="342720"/>
          </a:xfrm>
          <a:prstGeom prst="rect">
            <a:avLst/>
          </a:prstGeom>
          <a:ln>
            <a:noFill/>
          </a:ln>
        </p:spPr>
      </p:pic>
      <p:pic>
        <p:nvPicPr>
          <p:cNvPr id="643" name="" descr=""/>
          <p:cNvPicPr/>
          <p:nvPr/>
        </p:nvPicPr>
        <p:blipFill>
          <a:blip r:embed="rId3"/>
          <a:stretch/>
        </p:blipFill>
        <p:spPr>
          <a:xfrm>
            <a:off x="5109480" y="4849200"/>
            <a:ext cx="285480" cy="399600"/>
          </a:xfrm>
          <a:prstGeom prst="rect">
            <a:avLst/>
          </a:prstGeom>
          <a:ln>
            <a:noFill/>
          </a:ln>
        </p:spPr>
      </p:pic>
      <p:sp>
        <p:nvSpPr>
          <p:cNvPr id="644" name="CustomShape 53"/>
          <p:cNvSpPr/>
          <p:nvPr/>
        </p:nvSpPr>
        <p:spPr>
          <a:xfrm>
            <a:off x="2790360" y="2784600"/>
            <a:ext cx="458640" cy="45864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45" name="TextShape 54"/>
          <p:cNvSpPr txBox="1"/>
          <p:nvPr/>
        </p:nvSpPr>
        <p:spPr>
          <a:xfrm>
            <a:off x="2887200" y="2876040"/>
            <a:ext cx="287280" cy="30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500" spc="-1" strike="noStrike">
                <a:latin typeface="Arial"/>
              </a:rPr>
              <a:t>1</a:t>
            </a:r>
            <a:endParaRPr b="0" lang="en-US" sz="1500" spc="-1" strike="noStrike">
              <a:latin typeface="Arial"/>
            </a:endParaRPr>
          </a:p>
        </p:txBody>
      </p:sp>
      <p:grpSp>
        <p:nvGrpSpPr>
          <p:cNvPr id="646" name="Group 55"/>
          <p:cNvGrpSpPr/>
          <p:nvPr/>
        </p:nvGrpSpPr>
        <p:grpSpPr>
          <a:xfrm>
            <a:off x="4903920" y="2732040"/>
            <a:ext cx="622440" cy="600480"/>
            <a:chOff x="4903920" y="2732040"/>
            <a:chExt cx="622440" cy="600480"/>
          </a:xfrm>
        </p:grpSpPr>
        <p:sp>
          <p:nvSpPr>
            <p:cNvPr id="647" name="CustomShape 56"/>
            <p:cNvSpPr/>
            <p:nvPr/>
          </p:nvSpPr>
          <p:spPr>
            <a:xfrm rot="2250000">
              <a:off x="5003640" y="3061080"/>
              <a:ext cx="140040" cy="210600"/>
            </a:xfrm>
            <a:custGeom>
              <a:avLst/>
              <a:gdLst/>
              <a:ahLst/>
              <a:rect l="0" t="0" r="r" b="b"/>
              <a:pathLst>
                <a:path w="391" h="588">
                  <a:moveTo>
                    <a:pt x="195" y="0"/>
                  </a:moveTo>
                  <a:lnTo>
                    <a:pt x="390" y="587"/>
                  </a:lnTo>
                  <a:lnTo>
                    <a:pt x="0" y="587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8" name="CustomShape 57"/>
            <p:cNvSpPr/>
            <p:nvPr/>
          </p:nvSpPr>
          <p:spPr>
            <a:xfrm rot="13224600">
              <a:off x="5281920" y="2781360"/>
              <a:ext cx="140400" cy="210600"/>
            </a:xfrm>
            <a:custGeom>
              <a:avLst/>
              <a:gdLst/>
              <a:ahLst/>
              <a:rect l="0" t="0" r="r" b="b"/>
              <a:pathLst>
                <a:path w="392" h="587">
                  <a:moveTo>
                    <a:pt x="195" y="0"/>
                  </a:moveTo>
                  <a:lnTo>
                    <a:pt x="391" y="586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9" name="CustomShape 58"/>
            <p:cNvSpPr/>
            <p:nvPr/>
          </p:nvSpPr>
          <p:spPr>
            <a:xfrm rot="5153400">
              <a:off x="4943160" y="2914200"/>
              <a:ext cx="140400" cy="210600"/>
            </a:xfrm>
            <a:custGeom>
              <a:avLst/>
              <a:gdLst/>
              <a:ahLst/>
              <a:rect l="0" t="0" r="r" b="b"/>
              <a:pathLst>
                <a:path w="392" h="586">
                  <a:moveTo>
                    <a:pt x="192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2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0" name="CustomShape 59"/>
            <p:cNvSpPr/>
            <p:nvPr/>
          </p:nvSpPr>
          <p:spPr>
            <a:xfrm>
              <a:off x="5123520" y="3122280"/>
              <a:ext cx="140400" cy="210240"/>
            </a:xfrm>
            <a:custGeom>
              <a:avLst/>
              <a:gdLst/>
              <a:ahLst/>
              <a:rect l="0" t="0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1" name="CustomShape 60"/>
            <p:cNvSpPr/>
            <p:nvPr/>
          </p:nvSpPr>
          <p:spPr>
            <a:xfrm rot="15977400">
              <a:off x="5346720" y="2913840"/>
              <a:ext cx="140040" cy="210240"/>
            </a:xfrm>
            <a:custGeom>
              <a:avLst/>
              <a:gdLst/>
              <a:ahLst/>
              <a:rect l="0" t="0" r="r" b="b"/>
              <a:pathLst>
                <a:path w="390" h="586">
                  <a:moveTo>
                    <a:pt x="195" y="0"/>
                  </a:moveTo>
                  <a:lnTo>
                    <a:pt x="389" y="585"/>
                  </a:lnTo>
                  <a:lnTo>
                    <a:pt x="0" y="584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2" name="CustomShape 61"/>
            <p:cNvSpPr/>
            <p:nvPr/>
          </p:nvSpPr>
          <p:spPr>
            <a:xfrm rot="10800000">
              <a:off x="5123520" y="2732040"/>
              <a:ext cx="140400" cy="210240"/>
            </a:xfrm>
            <a:custGeom>
              <a:avLst/>
              <a:gdLst/>
              <a:ahLst/>
              <a:rect l="0" t="0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3" name="CustomShape 62"/>
            <p:cNvSpPr/>
            <p:nvPr/>
          </p:nvSpPr>
          <p:spPr>
            <a:xfrm rot="19077600">
              <a:off x="5281200" y="3062520"/>
              <a:ext cx="140040" cy="210240"/>
            </a:xfrm>
            <a:custGeom>
              <a:avLst/>
              <a:gdLst/>
              <a:ahLst/>
              <a:rect l="0" t="0" r="r" b="b"/>
              <a:pathLst>
                <a:path w="390" h="587">
                  <a:moveTo>
                    <a:pt x="195" y="0"/>
                  </a:moveTo>
                  <a:lnTo>
                    <a:pt x="389" y="586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4" name="CustomShape 63"/>
            <p:cNvSpPr/>
            <p:nvPr/>
          </p:nvSpPr>
          <p:spPr>
            <a:xfrm rot="8416200">
              <a:off x="5002200" y="2781360"/>
              <a:ext cx="140400" cy="210240"/>
            </a:xfrm>
            <a:custGeom>
              <a:avLst/>
              <a:gdLst/>
              <a:ahLst/>
              <a:rect l="0" t="0" r="r" b="b"/>
              <a:pathLst>
                <a:path w="393" h="587">
                  <a:moveTo>
                    <a:pt x="195" y="0"/>
                  </a:moveTo>
                  <a:lnTo>
                    <a:pt x="392" y="586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655" name="" descr=""/>
          <p:cNvPicPr/>
          <p:nvPr/>
        </p:nvPicPr>
        <p:blipFill>
          <a:blip r:embed="rId4"/>
          <a:stretch/>
        </p:blipFill>
        <p:spPr>
          <a:xfrm>
            <a:off x="5104800" y="2853360"/>
            <a:ext cx="266400" cy="371160"/>
          </a:xfrm>
          <a:prstGeom prst="rect">
            <a:avLst/>
          </a:prstGeom>
          <a:ln>
            <a:noFill/>
          </a:ln>
        </p:spPr>
      </p:pic>
      <p:pic>
        <p:nvPicPr>
          <p:cNvPr id="656" name="" descr=""/>
          <p:cNvPicPr/>
          <p:nvPr/>
        </p:nvPicPr>
        <p:blipFill>
          <a:blip r:embed="rId5"/>
          <a:stretch/>
        </p:blipFill>
        <p:spPr>
          <a:xfrm>
            <a:off x="5120640" y="3857040"/>
            <a:ext cx="256680" cy="352080"/>
          </a:xfrm>
          <a:prstGeom prst="rect">
            <a:avLst/>
          </a:prstGeom>
          <a:ln>
            <a:noFill/>
          </a:ln>
        </p:spPr>
      </p:pic>
      <p:pic>
        <p:nvPicPr>
          <p:cNvPr id="657" name="" descr=""/>
          <p:cNvPicPr/>
          <p:nvPr/>
        </p:nvPicPr>
        <p:blipFill>
          <a:blip r:embed="rId6"/>
          <a:stretch/>
        </p:blipFill>
        <p:spPr>
          <a:xfrm>
            <a:off x="10258920" y="3857040"/>
            <a:ext cx="256680" cy="352080"/>
          </a:xfrm>
          <a:prstGeom prst="rect">
            <a:avLst/>
          </a:prstGeom>
          <a:ln>
            <a:noFill/>
          </a:ln>
        </p:spPr>
      </p:pic>
      <p:pic>
        <p:nvPicPr>
          <p:cNvPr id="658" name="" descr=""/>
          <p:cNvPicPr/>
          <p:nvPr/>
        </p:nvPicPr>
        <p:blipFill>
          <a:blip r:embed="rId7"/>
          <a:stretch/>
        </p:blipFill>
        <p:spPr>
          <a:xfrm>
            <a:off x="10350360" y="5855040"/>
            <a:ext cx="256680" cy="352080"/>
          </a:xfrm>
          <a:prstGeom prst="rect">
            <a:avLst/>
          </a:prstGeom>
          <a:ln>
            <a:noFill/>
          </a:ln>
        </p:spPr>
      </p:pic>
      <p:grpSp>
        <p:nvGrpSpPr>
          <p:cNvPr id="659" name="Group 64"/>
          <p:cNvGrpSpPr/>
          <p:nvPr/>
        </p:nvGrpSpPr>
        <p:grpSpPr>
          <a:xfrm>
            <a:off x="4876920" y="5731560"/>
            <a:ext cx="622440" cy="600480"/>
            <a:chOff x="4876920" y="5731560"/>
            <a:chExt cx="622440" cy="600480"/>
          </a:xfrm>
        </p:grpSpPr>
        <p:sp>
          <p:nvSpPr>
            <p:cNvPr id="660" name="CustomShape 65"/>
            <p:cNvSpPr/>
            <p:nvPr/>
          </p:nvSpPr>
          <p:spPr>
            <a:xfrm rot="2250000">
              <a:off x="4976640" y="6060600"/>
              <a:ext cx="140040" cy="210600"/>
            </a:xfrm>
            <a:custGeom>
              <a:avLst/>
              <a:gdLst/>
              <a:ahLst/>
              <a:rect l="0" t="0" r="r" b="b"/>
              <a:pathLst>
                <a:path w="391" h="587">
                  <a:moveTo>
                    <a:pt x="194" y="0"/>
                  </a:moveTo>
                  <a:lnTo>
                    <a:pt x="390" y="586"/>
                  </a:lnTo>
                  <a:lnTo>
                    <a:pt x="0" y="586"/>
                  </a:lnTo>
                  <a:lnTo>
                    <a:pt x="194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1" name="CustomShape 66"/>
            <p:cNvSpPr/>
            <p:nvPr/>
          </p:nvSpPr>
          <p:spPr>
            <a:xfrm rot="13224600">
              <a:off x="5254920" y="5780880"/>
              <a:ext cx="140400" cy="210600"/>
            </a:xfrm>
            <a:custGeom>
              <a:avLst/>
              <a:gdLst/>
              <a:ahLst/>
              <a:rect l="0" t="0" r="r" b="b"/>
              <a:pathLst>
                <a:path w="392" h="587">
                  <a:moveTo>
                    <a:pt x="195" y="0"/>
                  </a:moveTo>
                  <a:lnTo>
                    <a:pt x="391" y="586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2" name="CustomShape 67"/>
            <p:cNvSpPr/>
            <p:nvPr/>
          </p:nvSpPr>
          <p:spPr>
            <a:xfrm rot="5153400">
              <a:off x="4916160" y="5913720"/>
              <a:ext cx="140400" cy="210600"/>
            </a:xfrm>
            <a:custGeom>
              <a:avLst/>
              <a:gdLst/>
              <a:ahLst/>
              <a:rect l="0" t="0" r="r" b="b"/>
              <a:pathLst>
                <a:path w="392" h="587">
                  <a:moveTo>
                    <a:pt x="193" y="0"/>
                  </a:moveTo>
                  <a:lnTo>
                    <a:pt x="391" y="586"/>
                  </a:lnTo>
                  <a:lnTo>
                    <a:pt x="0" y="586"/>
                  </a:lnTo>
                  <a:lnTo>
                    <a:pt x="193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3" name="CustomShape 68"/>
            <p:cNvSpPr/>
            <p:nvPr/>
          </p:nvSpPr>
          <p:spPr>
            <a:xfrm>
              <a:off x="5096520" y="6121800"/>
              <a:ext cx="140400" cy="210240"/>
            </a:xfrm>
            <a:custGeom>
              <a:avLst/>
              <a:gdLst/>
              <a:ahLst/>
              <a:rect l="0" t="0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4" name="CustomShape 69"/>
            <p:cNvSpPr/>
            <p:nvPr/>
          </p:nvSpPr>
          <p:spPr>
            <a:xfrm rot="15977400">
              <a:off x="5319720" y="5913360"/>
              <a:ext cx="140040" cy="210240"/>
            </a:xfrm>
            <a:custGeom>
              <a:avLst/>
              <a:gdLst/>
              <a:ahLst/>
              <a:rect l="0" t="0" r="r" b="b"/>
              <a:pathLst>
                <a:path w="390" h="586">
                  <a:moveTo>
                    <a:pt x="195" y="0"/>
                  </a:moveTo>
                  <a:lnTo>
                    <a:pt x="389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5" name="CustomShape 70"/>
            <p:cNvSpPr/>
            <p:nvPr/>
          </p:nvSpPr>
          <p:spPr>
            <a:xfrm rot="10800000">
              <a:off x="5096520" y="5731560"/>
              <a:ext cx="140400" cy="210240"/>
            </a:xfrm>
            <a:custGeom>
              <a:avLst/>
              <a:gdLst/>
              <a:ahLst/>
              <a:rect l="0" t="0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6" name="CustomShape 71"/>
            <p:cNvSpPr/>
            <p:nvPr/>
          </p:nvSpPr>
          <p:spPr>
            <a:xfrm rot="19077600">
              <a:off x="5254200" y="6062040"/>
              <a:ext cx="140040" cy="210240"/>
            </a:xfrm>
            <a:custGeom>
              <a:avLst/>
              <a:gdLst/>
              <a:ahLst/>
              <a:rect l="0" t="0" r="r" b="b"/>
              <a:pathLst>
                <a:path w="390" h="587">
                  <a:moveTo>
                    <a:pt x="195" y="0"/>
                  </a:moveTo>
                  <a:lnTo>
                    <a:pt x="389" y="585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7" name="CustomShape 72"/>
            <p:cNvSpPr/>
            <p:nvPr/>
          </p:nvSpPr>
          <p:spPr>
            <a:xfrm rot="8416200">
              <a:off x="4975200" y="5780880"/>
              <a:ext cx="140400" cy="210240"/>
            </a:xfrm>
            <a:custGeom>
              <a:avLst/>
              <a:gdLst/>
              <a:ahLst/>
              <a:rect l="0" t="0" r="r" b="b"/>
              <a:pathLst>
                <a:path w="393" h="586">
                  <a:moveTo>
                    <a:pt x="195" y="0"/>
                  </a:moveTo>
                  <a:lnTo>
                    <a:pt x="392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668" name="" descr=""/>
          <p:cNvPicPr/>
          <p:nvPr/>
        </p:nvPicPr>
        <p:blipFill>
          <a:blip r:embed="rId8"/>
          <a:stretch/>
        </p:blipFill>
        <p:spPr>
          <a:xfrm>
            <a:off x="5029200" y="5830560"/>
            <a:ext cx="409320" cy="390240"/>
          </a:xfrm>
          <a:prstGeom prst="rect">
            <a:avLst/>
          </a:prstGeom>
          <a:ln>
            <a:noFill/>
          </a:ln>
        </p:spPr>
      </p:pic>
      <p:sp>
        <p:nvSpPr>
          <p:cNvPr id="669" name="CustomShape 73"/>
          <p:cNvSpPr/>
          <p:nvPr/>
        </p:nvSpPr>
        <p:spPr>
          <a:xfrm>
            <a:off x="2790720" y="3828960"/>
            <a:ext cx="458640" cy="45864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70" name="TextShape 74"/>
          <p:cNvSpPr txBox="1"/>
          <p:nvPr/>
        </p:nvSpPr>
        <p:spPr>
          <a:xfrm>
            <a:off x="2815560" y="3920400"/>
            <a:ext cx="394200" cy="30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500" spc="-1" strike="noStrike">
                <a:latin typeface="Arial"/>
              </a:rPr>
              <a:t>3</a:t>
            </a:r>
            <a:r>
              <a:rPr b="0" lang="en-US" sz="1500" spc="-1" strike="noStrike">
                <a:latin typeface="Arial"/>
              </a:rPr>
              <a:t>p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71" name="CustomShape 75"/>
          <p:cNvSpPr/>
          <p:nvPr/>
        </p:nvSpPr>
        <p:spPr>
          <a:xfrm>
            <a:off x="8118720" y="3828960"/>
            <a:ext cx="458640" cy="45864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72" name="TextShape 76"/>
          <p:cNvSpPr txBox="1"/>
          <p:nvPr/>
        </p:nvSpPr>
        <p:spPr>
          <a:xfrm>
            <a:off x="8179560" y="3920400"/>
            <a:ext cx="383400" cy="30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500" spc="-1" strike="noStrike">
                <a:latin typeface="Arial"/>
              </a:rPr>
              <a:t>3s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73" name="CustomShape 77"/>
          <p:cNvSpPr/>
          <p:nvPr/>
        </p:nvSpPr>
        <p:spPr>
          <a:xfrm>
            <a:off x="2790720" y="4800960"/>
            <a:ext cx="458640" cy="45864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74" name="TextShape 78"/>
          <p:cNvSpPr txBox="1"/>
          <p:nvPr/>
        </p:nvSpPr>
        <p:spPr>
          <a:xfrm>
            <a:off x="2887560" y="4892400"/>
            <a:ext cx="287280" cy="30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500" spc="-1" strike="noStrike">
                <a:latin typeface="Arial"/>
              </a:rPr>
              <a:t>1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75" name="CustomShape 79"/>
          <p:cNvSpPr/>
          <p:nvPr/>
        </p:nvSpPr>
        <p:spPr>
          <a:xfrm>
            <a:off x="2833200" y="5780160"/>
            <a:ext cx="458640" cy="45864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76" name="TextShape 80"/>
          <p:cNvSpPr txBox="1"/>
          <p:nvPr/>
        </p:nvSpPr>
        <p:spPr>
          <a:xfrm>
            <a:off x="2858040" y="5871600"/>
            <a:ext cx="433800" cy="30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500" spc="-1" strike="noStrike">
                <a:latin typeface="Arial"/>
              </a:rPr>
              <a:t>SB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77" name="CustomShape 81"/>
          <p:cNvSpPr/>
          <p:nvPr/>
        </p:nvSpPr>
        <p:spPr>
          <a:xfrm>
            <a:off x="8136720" y="5780160"/>
            <a:ext cx="458640" cy="45864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78" name="TextShape 82"/>
          <p:cNvSpPr txBox="1"/>
          <p:nvPr/>
        </p:nvSpPr>
        <p:spPr>
          <a:xfrm>
            <a:off x="8161560" y="5871600"/>
            <a:ext cx="433800" cy="30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500" spc="-1" strike="noStrike">
                <a:latin typeface="Arial"/>
              </a:rPr>
              <a:t>S</a:t>
            </a:r>
            <a:r>
              <a:rPr b="0" lang="en-US" sz="1500" spc="-1" strike="noStrike">
                <a:latin typeface="Arial"/>
              </a:rPr>
              <a:t>P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79" name="CustomShape 83"/>
          <p:cNvSpPr/>
          <p:nvPr/>
        </p:nvSpPr>
        <p:spPr>
          <a:xfrm>
            <a:off x="11521440" y="2380320"/>
            <a:ext cx="274320" cy="27432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80" name="CustomShape 84"/>
          <p:cNvSpPr/>
          <p:nvPr/>
        </p:nvSpPr>
        <p:spPr>
          <a:xfrm>
            <a:off x="11521800" y="3388680"/>
            <a:ext cx="274320" cy="27432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81" name="CustomShape 85"/>
          <p:cNvSpPr/>
          <p:nvPr/>
        </p:nvSpPr>
        <p:spPr>
          <a:xfrm>
            <a:off x="11521800" y="4468680"/>
            <a:ext cx="274320" cy="27432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82" name="CustomShape 86"/>
          <p:cNvSpPr/>
          <p:nvPr/>
        </p:nvSpPr>
        <p:spPr>
          <a:xfrm>
            <a:off x="11521800" y="5404680"/>
            <a:ext cx="274320" cy="27432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83" name="CustomShape 87"/>
          <p:cNvSpPr/>
          <p:nvPr/>
        </p:nvSpPr>
        <p:spPr>
          <a:xfrm>
            <a:off x="11521800" y="1336680"/>
            <a:ext cx="274320" cy="27432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84" name="CustomShape 88"/>
          <p:cNvSpPr/>
          <p:nvPr/>
        </p:nvSpPr>
        <p:spPr>
          <a:xfrm>
            <a:off x="11521800" y="6376680"/>
            <a:ext cx="274320" cy="27432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685" name="Group 89"/>
          <p:cNvGrpSpPr/>
          <p:nvPr/>
        </p:nvGrpSpPr>
        <p:grpSpPr>
          <a:xfrm>
            <a:off x="91440" y="2560320"/>
            <a:ext cx="622440" cy="600480"/>
            <a:chOff x="91440" y="2560320"/>
            <a:chExt cx="622440" cy="600480"/>
          </a:xfrm>
        </p:grpSpPr>
        <p:sp>
          <p:nvSpPr>
            <p:cNvPr id="686" name="CustomShape 90"/>
            <p:cNvSpPr/>
            <p:nvPr/>
          </p:nvSpPr>
          <p:spPr>
            <a:xfrm rot="2250000">
              <a:off x="191160" y="2889360"/>
              <a:ext cx="140040" cy="210600"/>
            </a:xfrm>
            <a:custGeom>
              <a:avLst/>
              <a:gdLst/>
              <a:ahLst/>
              <a:rect l="0" t="0" r="r" b="b"/>
              <a:pathLst>
                <a:path w="391" h="587">
                  <a:moveTo>
                    <a:pt x="195" y="0"/>
                  </a:moveTo>
                  <a:lnTo>
                    <a:pt x="390" y="586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7" name="CustomShape 91"/>
            <p:cNvSpPr/>
            <p:nvPr/>
          </p:nvSpPr>
          <p:spPr>
            <a:xfrm rot="13224600">
              <a:off x="469440" y="2609640"/>
              <a:ext cx="140400" cy="210600"/>
            </a:xfrm>
            <a:custGeom>
              <a:avLst/>
              <a:gdLst/>
              <a:ahLst/>
              <a:rect l="0" t="0" r="r" b="b"/>
              <a:pathLst>
                <a:path w="392" h="587">
                  <a:moveTo>
                    <a:pt x="195" y="0"/>
                  </a:moveTo>
                  <a:lnTo>
                    <a:pt x="391" y="586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8" name="CustomShape 92"/>
            <p:cNvSpPr/>
            <p:nvPr/>
          </p:nvSpPr>
          <p:spPr>
            <a:xfrm rot="5153400">
              <a:off x="130680" y="2742480"/>
              <a:ext cx="140400" cy="210600"/>
            </a:xfrm>
            <a:custGeom>
              <a:avLst/>
              <a:gdLst/>
              <a:ahLst/>
              <a:rect l="0" t="0" r="r" b="b"/>
              <a:pathLst>
                <a:path w="392" h="587">
                  <a:moveTo>
                    <a:pt x="193" y="0"/>
                  </a:moveTo>
                  <a:lnTo>
                    <a:pt x="391" y="586"/>
                  </a:lnTo>
                  <a:lnTo>
                    <a:pt x="0" y="586"/>
                  </a:lnTo>
                  <a:lnTo>
                    <a:pt x="193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9" name="CustomShape 93"/>
            <p:cNvSpPr/>
            <p:nvPr/>
          </p:nvSpPr>
          <p:spPr>
            <a:xfrm>
              <a:off x="311040" y="2950560"/>
              <a:ext cx="140400" cy="210240"/>
            </a:xfrm>
            <a:custGeom>
              <a:avLst/>
              <a:gdLst/>
              <a:ahLst/>
              <a:rect l="0" t="0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0" name="CustomShape 94"/>
            <p:cNvSpPr/>
            <p:nvPr/>
          </p:nvSpPr>
          <p:spPr>
            <a:xfrm rot="15977400">
              <a:off x="534240" y="2742120"/>
              <a:ext cx="140040" cy="210240"/>
            </a:xfrm>
            <a:custGeom>
              <a:avLst/>
              <a:gdLst/>
              <a:ahLst/>
              <a:rect l="0" t="0" r="r" b="b"/>
              <a:pathLst>
                <a:path w="390" h="586">
                  <a:moveTo>
                    <a:pt x="195" y="0"/>
                  </a:moveTo>
                  <a:lnTo>
                    <a:pt x="389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1" name="CustomShape 95"/>
            <p:cNvSpPr/>
            <p:nvPr/>
          </p:nvSpPr>
          <p:spPr>
            <a:xfrm rot="10800000">
              <a:off x="311040" y="2560320"/>
              <a:ext cx="140400" cy="210240"/>
            </a:xfrm>
            <a:custGeom>
              <a:avLst/>
              <a:gdLst/>
              <a:ahLst/>
              <a:rect l="0" t="0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2" name="CustomShape 96"/>
            <p:cNvSpPr/>
            <p:nvPr/>
          </p:nvSpPr>
          <p:spPr>
            <a:xfrm rot="19077600">
              <a:off x="468720" y="2890800"/>
              <a:ext cx="140040" cy="210240"/>
            </a:xfrm>
            <a:custGeom>
              <a:avLst/>
              <a:gdLst/>
              <a:ahLst/>
              <a:rect l="0" t="0" r="r" b="b"/>
              <a:pathLst>
                <a:path w="390" h="587">
                  <a:moveTo>
                    <a:pt x="195" y="0"/>
                  </a:moveTo>
                  <a:lnTo>
                    <a:pt x="389" y="585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3" name="CustomShape 97"/>
            <p:cNvSpPr/>
            <p:nvPr/>
          </p:nvSpPr>
          <p:spPr>
            <a:xfrm rot="8416200">
              <a:off x="189720" y="2609640"/>
              <a:ext cx="140400" cy="210240"/>
            </a:xfrm>
            <a:custGeom>
              <a:avLst/>
              <a:gdLst/>
              <a:ahLst/>
              <a:rect l="0" t="0" r="r" b="b"/>
              <a:pathLst>
                <a:path w="392" h="587">
                  <a:moveTo>
                    <a:pt x="195" y="0"/>
                  </a:moveTo>
                  <a:lnTo>
                    <a:pt x="391" y="586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94" name="CustomShape 98"/>
          <p:cNvSpPr/>
          <p:nvPr/>
        </p:nvSpPr>
        <p:spPr>
          <a:xfrm>
            <a:off x="181440" y="3381840"/>
            <a:ext cx="458640" cy="45864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95" name="TextShape 99"/>
          <p:cNvSpPr txBox="1"/>
          <p:nvPr/>
        </p:nvSpPr>
        <p:spPr>
          <a:xfrm>
            <a:off x="731520" y="2468880"/>
            <a:ext cx="155448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Mark will be created in the regatta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96" name="TextShape 100"/>
          <p:cNvSpPr txBox="1"/>
          <p:nvPr/>
        </p:nvSpPr>
        <p:spPr>
          <a:xfrm>
            <a:off x="731520" y="3474720"/>
            <a:ext cx="12200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Mark Role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97" name="TextShape 101"/>
          <p:cNvSpPr txBox="1"/>
          <p:nvPr/>
        </p:nvSpPr>
        <p:spPr>
          <a:xfrm>
            <a:off x="731520" y="4023360"/>
            <a:ext cx="146304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U</a:t>
            </a:r>
            <a:r>
              <a:rPr b="0" lang="en-US" sz="1800" spc="-1" strike="noStrike">
                <a:latin typeface="Arial"/>
              </a:rPr>
              <a:t>s</a:t>
            </a:r>
            <a:r>
              <a:rPr b="0" lang="en-US" sz="1800" spc="-1" strike="noStrike">
                <a:latin typeface="Arial"/>
              </a:rPr>
              <a:t>e 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x</a:t>
            </a:r>
            <a:r>
              <a:rPr b="0" lang="en-US" sz="1800" spc="-1" strike="noStrike">
                <a:latin typeface="Arial"/>
              </a:rPr>
              <a:t>i</a:t>
            </a:r>
            <a:r>
              <a:rPr b="0" lang="en-US" sz="1800" spc="-1" strike="noStrike">
                <a:latin typeface="Arial"/>
              </a:rPr>
              <a:t>s</a:t>
            </a:r>
            <a:r>
              <a:rPr b="0" lang="en-US" sz="1800" spc="-1" strike="noStrike">
                <a:latin typeface="Arial"/>
              </a:rPr>
              <a:t>ti</a:t>
            </a:r>
            <a:r>
              <a:rPr b="0" lang="en-US" sz="1800" spc="-1" strike="noStrike">
                <a:latin typeface="Arial"/>
              </a:rPr>
              <a:t>n</a:t>
            </a:r>
            <a:r>
              <a:rPr b="0" lang="en-US" sz="1800" spc="-1" strike="noStrike">
                <a:latin typeface="Arial"/>
              </a:rPr>
              <a:t>g </a:t>
            </a:r>
            <a:r>
              <a:rPr b="0" lang="en-US" sz="1800" spc="-1" strike="noStrike">
                <a:latin typeface="Arial"/>
              </a:rPr>
              <a:t>r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g</a:t>
            </a:r>
            <a:r>
              <a:rPr b="0" lang="en-US" sz="1800" spc="-1" strike="noStrike">
                <a:latin typeface="Arial"/>
              </a:rPr>
              <a:t>a</a:t>
            </a:r>
            <a:r>
              <a:rPr b="0" lang="en-US" sz="1800" spc="-1" strike="noStrike">
                <a:latin typeface="Arial"/>
              </a:rPr>
              <a:t>tt</a:t>
            </a:r>
            <a:r>
              <a:rPr b="0" lang="en-US" sz="1800" spc="-1" strike="noStrike">
                <a:latin typeface="Arial"/>
              </a:rPr>
              <a:t>a </a:t>
            </a:r>
            <a:r>
              <a:rPr b="0" lang="en-US" sz="1800" spc="-1" strike="noStrike">
                <a:latin typeface="Arial"/>
              </a:rPr>
              <a:t>m</a:t>
            </a:r>
            <a:r>
              <a:rPr b="0" lang="en-US" sz="1800" spc="-1" strike="noStrike">
                <a:latin typeface="Arial"/>
              </a:rPr>
              <a:t>a</a:t>
            </a:r>
            <a:r>
              <a:rPr b="0" lang="en-US" sz="1800" spc="-1" strike="noStrike">
                <a:latin typeface="Arial"/>
              </a:rPr>
              <a:t>r</a:t>
            </a:r>
            <a:r>
              <a:rPr b="0" lang="en-US" sz="1800" spc="-1" strike="noStrike">
                <a:latin typeface="Arial"/>
              </a:rPr>
              <a:t>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98" name="TextShape 102"/>
          <p:cNvSpPr txBox="1"/>
          <p:nvPr/>
        </p:nvSpPr>
        <p:spPr>
          <a:xfrm>
            <a:off x="274320" y="5688720"/>
            <a:ext cx="333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solidFill>
                  <a:srgbClr val="ff0000"/>
                </a:solidFill>
                <a:latin typeface="Arial"/>
              </a:rPr>
              <a:t>X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699" name="CustomShape 103"/>
          <p:cNvSpPr/>
          <p:nvPr/>
        </p:nvSpPr>
        <p:spPr>
          <a:xfrm>
            <a:off x="274320" y="5029200"/>
            <a:ext cx="274320" cy="27432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0" name="TextShape 104"/>
          <p:cNvSpPr txBox="1"/>
          <p:nvPr/>
        </p:nvSpPr>
        <p:spPr>
          <a:xfrm>
            <a:off x="769320" y="4893840"/>
            <a:ext cx="11667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In</a:t>
            </a:r>
            <a:r>
              <a:rPr b="0" lang="en-US" sz="1800" spc="-1" strike="noStrike">
                <a:latin typeface="Arial"/>
              </a:rPr>
              <a:t>se</a:t>
            </a:r>
            <a:r>
              <a:rPr b="0" lang="en-US" sz="1800" spc="-1" strike="noStrike">
                <a:latin typeface="Arial"/>
              </a:rPr>
              <a:t>rt </a:t>
            </a:r>
            <a:r>
              <a:rPr b="0" lang="en-US" sz="1800" spc="-1" strike="noStrike">
                <a:latin typeface="Arial"/>
              </a:rPr>
              <a:t>w</a:t>
            </a:r>
            <a:r>
              <a:rPr b="0" lang="en-US" sz="1800" spc="-1" strike="noStrike">
                <a:latin typeface="Arial"/>
              </a:rPr>
              <a:t>ay</a:t>
            </a:r>
            <a:r>
              <a:rPr b="0" lang="en-US" sz="1800" spc="-1" strike="noStrike">
                <a:latin typeface="Arial"/>
              </a:rPr>
              <a:t>po</a:t>
            </a:r>
            <a:r>
              <a:rPr b="0" lang="en-US" sz="1800" spc="-1" strike="noStrike">
                <a:latin typeface="Arial"/>
              </a:rPr>
              <a:t>int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1" name="TextShape 105"/>
          <p:cNvSpPr txBox="1"/>
          <p:nvPr/>
        </p:nvSpPr>
        <p:spPr>
          <a:xfrm>
            <a:off x="731520" y="5577840"/>
            <a:ext cx="12801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Remove </a:t>
            </a:r>
            <a:r>
              <a:rPr b="0" lang="en-US" sz="1800" spc="-1" strike="noStrike">
                <a:latin typeface="Arial"/>
              </a:rPr>
              <a:t>waypoint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702" name="" descr=""/>
          <p:cNvPicPr/>
          <p:nvPr/>
        </p:nvPicPr>
        <p:blipFill>
          <a:blip r:embed="rId9"/>
          <a:stretch/>
        </p:blipFill>
        <p:spPr>
          <a:xfrm>
            <a:off x="182880" y="2651760"/>
            <a:ext cx="409320" cy="390240"/>
          </a:xfrm>
          <a:prstGeom prst="rect">
            <a:avLst/>
          </a:prstGeom>
          <a:ln>
            <a:noFill/>
          </a:ln>
        </p:spPr>
      </p:pic>
      <p:pic>
        <p:nvPicPr>
          <p:cNvPr id="703" name="" descr=""/>
          <p:cNvPicPr/>
          <p:nvPr/>
        </p:nvPicPr>
        <p:blipFill>
          <a:blip r:embed="rId10"/>
          <a:stretch/>
        </p:blipFill>
        <p:spPr>
          <a:xfrm>
            <a:off x="274320" y="4114800"/>
            <a:ext cx="285480" cy="399600"/>
          </a:xfrm>
          <a:prstGeom prst="rect">
            <a:avLst/>
          </a:prstGeom>
          <a:ln>
            <a:noFill/>
          </a:ln>
        </p:spPr>
      </p:pic>
      <p:sp>
        <p:nvSpPr>
          <p:cNvPr id="704" name="TextShape 106"/>
          <p:cNvSpPr txBox="1"/>
          <p:nvPr/>
        </p:nvSpPr>
        <p:spPr>
          <a:xfrm>
            <a:off x="6565680" y="440640"/>
            <a:ext cx="18676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N</a:t>
            </a:r>
            <a:r>
              <a:rPr b="0" lang="en-US" sz="1800" spc="-1" strike="noStrike">
                <a:latin typeface="Arial"/>
              </a:rPr>
              <a:t>u</a:t>
            </a:r>
            <a:r>
              <a:rPr b="0" lang="en-US" sz="1800" spc="-1" strike="noStrike">
                <a:latin typeface="Arial"/>
              </a:rPr>
              <a:t>m</a:t>
            </a:r>
            <a:r>
              <a:rPr b="0" lang="en-US" sz="1800" spc="-1" strike="noStrike">
                <a:latin typeface="Arial"/>
              </a:rPr>
              <a:t>be</a:t>
            </a:r>
            <a:r>
              <a:rPr b="0" lang="en-US" sz="1800" spc="-1" strike="noStrike">
                <a:latin typeface="Arial"/>
              </a:rPr>
              <a:t>r </a:t>
            </a:r>
            <a:r>
              <a:rPr b="0" lang="en-US" sz="1800" spc="-1" strike="noStrike">
                <a:latin typeface="Arial"/>
              </a:rPr>
              <a:t>of </a:t>
            </a:r>
            <a:r>
              <a:rPr b="0" lang="en-US" sz="1800" spc="-1" strike="noStrike">
                <a:latin typeface="Arial"/>
              </a:rPr>
              <a:t>La</a:t>
            </a:r>
            <a:r>
              <a:rPr b="0" lang="en-US" sz="1800" spc="-1" strike="noStrike">
                <a:latin typeface="Arial"/>
              </a:rPr>
              <a:t>ps</a:t>
            </a:r>
            <a:r>
              <a:rPr b="0" lang="en-US" sz="1800" spc="-1" strike="noStrike">
                <a:latin typeface="Arial"/>
              </a:rPr>
              <a:t>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5" name="CustomShape 107"/>
          <p:cNvSpPr/>
          <p:nvPr/>
        </p:nvSpPr>
        <p:spPr>
          <a:xfrm>
            <a:off x="8595360" y="349200"/>
            <a:ext cx="640080" cy="548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706" name="Group 108"/>
          <p:cNvGrpSpPr/>
          <p:nvPr/>
        </p:nvGrpSpPr>
        <p:grpSpPr>
          <a:xfrm>
            <a:off x="2214000" y="3566160"/>
            <a:ext cx="437760" cy="1992600"/>
            <a:chOff x="2214000" y="3566160"/>
            <a:chExt cx="437760" cy="1992600"/>
          </a:xfrm>
        </p:grpSpPr>
        <p:grpSp>
          <p:nvGrpSpPr>
            <p:cNvPr id="707" name="Group 109"/>
            <p:cNvGrpSpPr/>
            <p:nvPr/>
          </p:nvGrpSpPr>
          <p:grpSpPr>
            <a:xfrm>
              <a:off x="2286000" y="3566160"/>
              <a:ext cx="365760" cy="1992600"/>
              <a:chOff x="2286000" y="3566160"/>
              <a:chExt cx="365760" cy="1992600"/>
            </a:xfrm>
          </p:grpSpPr>
          <p:sp>
            <p:nvSpPr>
              <p:cNvPr id="708" name="Line 110"/>
              <p:cNvSpPr/>
              <p:nvPr/>
            </p:nvSpPr>
            <p:spPr>
              <a:xfrm flipH="1">
                <a:off x="2286000" y="3566160"/>
                <a:ext cx="365760" cy="0"/>
              </a:xfrm>
              <a:prstGeom prst="line">
                <a:avLst/>
              </a:prstGeom>
              <a:ln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9" name="Line 111"/>
              <p:cNvSpPr/>
              <p:nvPr/>
            </p:nvSpPr>
            <p:spPr>
              <a:xfrm flipV="1">
                <a:off x="2286000" y="3566160"/>
                <a:ext cx="0" cy="1992600"/>
              </a:xfrm>
              <a:prstGeom prst="line">
                <a:avLst/>
              </a:prstGeom>
              <a:ln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0" name="Line 112"/>
              <p:cNvSpPr/>
              <p:nvPr/>
            </p:nvSpPr>
            <p:spPr>
              <a:xfrm flipH="1">
                <a:off x="2286000" y="5558760"/>
                <a:ext cx="365760" cy="0"/>
              </a:xfrm>
              <a:prstGeom prst="line">
                <a:avLst/>
              </a:prstGeom>
              <a:ln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711" name="TextShape 113"/>
            <p:cNvSpPr txBox="1"/>
            <p:nvPr/>
          </p:nvSpPr>
          <p:spPr>
            <a:xfrm rot="5400000">
              <a:off x="2200680" y="4395240"/>
              <a:ext cx="372600" cy="34632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800" spc="-1" strike="noStrike">
                  <a:latin typeface="Arial"/>
                </a:rPr>
                <a:t>...</a:t>
              </a:r>
              <a:endParaRPr b="0" lang="en-US" sz="1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CustomShape 1"/>
          <p:cNvSpPr/>
          <p:nvPr/>
        </p:nvSpPr>
        <p:spPr>
          <a:xfrm>
            <a:off x="2743200" y="277200"/>
            <a:ext cx="3200400" cy="6400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13" name="CustomShape 2"/>
          <p:cNvSpPr/>
          <p:nvPr/>
        </p:nvSpPr>
        <p:spPr>
          <a:xfrm rot="10727400">
            <a:off x="5483520" y="460080"/>
            <a:ext cx="365760" cy="274320"/>
          </a:xfrm>
          <a:custGeom>
            <a:avLst/>
            <a:gdLst/>
            <a:ahLst/>
            <a:rect l="0" t="0" r="r" b="b"/>
            <a:pathLst>
              <a:path w="1018" h="764">
                <a:moveTo>
                  <a:pt x="508" y="0"/>
                </a:moveTo>
                <a:lnTo>
                  <a:pt x="1017" y="762"/>
                </a:lnTo>
                <a:lnTo>
                  <a:pt x="0" y="763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14" name="TextShape 3"/>
          <p:cNvSpPr txBox="1"/>
          <p:nvPr/>
        </p:nvSpPr>
        <p:spPr>
          <a:xfrm>
            <a:off x="2926080" y="340560"/>
            <a:ext cx="2377440" cy="513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500" spc="-1" strike="noStrike">
                <a:latin typeface="Arial"/>
              </a:rPr>
              <a:t>W</a:t>
            </a:r>
            <a:r>
              <a:rPr b="0" lang="en-US" sz="1500" spc="-1" strike="noStrike">
                <a:latin typeface="Arial"/>
              </a:rPr>
              <a:t>i</a:t>
            </a:r>
            <a:r>
              <a:rPr b="0" lang="en-US" sz="1500" spc="-1" strike="noStrike">
                <a:latin typeface="Arial"/>
              </a:rPr>
              <a:t>n</a:t>
            </a:r>
            <a:r>
              <a:rPr b="0" lang="en-US" sz="1500" spc="-1" strike="noStrike">
                <a:latin typeface="Arial"/>
              </a:rPr>
              <a:t>d</a:t>
            </a:r>
            <a:r>
              <a:rPr b="0" lang="en-US" sz="1500" spc="-1" strike="noStrike">
                <a:latin typeface="Arial"/>
              </a:rPr>
              <a:t>w</a:t>
            </a:r>
            <a:r>
              <a:rPr b="0" lang="en-US" sz="1500" spc="-1" strike="noStrike">
                <a:latin typeface="Arial"/>
              </a:rPr>
              <a:t>a</a:t>
            </a:r>
            <a:r>
              <a:rPr b="0" lang="en-US" sz="1500" spc="-1" strike="noStrike">
                <a:latin typeface="Arial"/>
              </a:rPr>
              <a:t>r</a:t>
            </a:r>
            <a:r>
              <a:rPr b="0" lang="en-US" sz="1500" spc="-1" strike="noStrike">
                <a:latin typeface="Arial"/>
              </a:rPr>
              <a:t>d</a:t>
            </a:r>
            <a:r>
              <a:rPr b="0" lang="en-US" sz="1500" spc="-1" strike="noStrike">
                <a:latin typeface="Arial"/>
              </a:rPr>
              <a:t>/</a:t>
            </a:r>
            <a:r>
              <a:rPr b="0" lang="en-US" sz="1500" spc="-1" strike="noStrike">
                <a:latin typeface="Arial"/>
              </a:rPr>
              <a:t>L</a:t>
            </a:r>
            <a:r>
              <a:rPr b="0" lang="en-US" sz="1500" spc="-1" strike="noStrike">
                <a:latin typeface="Arial"/>
              </a:rPr>
              <a:t>e</a:t>
            </a:r>
            <a:r>
              <a:rPr b="0" lang="en-US" sz="1500" spc="-1" strike="noStrike">
                <a:latin typeface="Arial"/>
              </a:rPr>
              <a:t>e</a:t>
            </a:r>
            <a:r>
              <a:rPr b="0" lang="en-US" sz="1500" spc="-1" strike="noStrike">
                <a:latin typeface="Arial"/>
              </a:rPr>
              <a:t>w</a:t>
            </a:r>
            <a:r>
              <a:rPr b="0" lang="en-US" sz="1500" spc="-1" strike="noStrike">
                <a:latin typeface="Arial"/>
              </a:rPr>
              <a:t>a</a:t>
            </a:r>
            <a:r>
              <a:rPr b="0" lang="en-US" sz="1500" spc="-1" strike="noStrike">
                <a:latin typeface="Arial"/>
              </a:rPr>
              <a:t>r</a:t>
            </a:r>
            <a:r>
              <a:rPr b="0" lang="en-US" sz="1500" spc="-1" strike="noStrike">
                <a:latin typeface="Arial"/>
              </a:rPr>
              <a:t>d </a:t>
            </a:r>
            <a:r>
              <a:rPr b="0" lang="en-US" sz="1500" spc="-1" strike="noStrike">
                <a:latin typeface="Arial"/>
              </a:rPr>
              <a:t>w</a:t>
            </a:r>
            <a:r>
              <a:rPr b="0" lang="en-US" sz="1500" spc="-1" strike="noStrike">
                <a:latin typeface="Arial"/>
              </a:rPr>
              <a:t>it</a:t>
            </a:r>
            <a:r>
              <a:rPr b="0" lang="en-US" sz="1500" spc="-1" strike="noStrike">
                <a:latin typeface="Arial"/>
              </a:rPr>
              <a:t>h </a:t>
            </a:r>
            <a:r>
              <a:rPr b="0" lang="en-US" sz="1500" spc="-1" strike="noStrike">
                <a:latin typeface="Arial"/>
              </a:rPr>
              <a:t>L</a:t>
            </a:r>
            <a:r>
              <a:rPr b="0" lang="en-US" sz="1500" spc="-1" strike="noStrike">
                <a:latin typeface="Arial"/>
              </a:rPr>
              <a:t>e</a:t>
            </a:r>
            <a:r>
              <a:rPr b="0" lang="en-US" sz="1500" spc="-1" strike="noStrike">
                <a:latin typeface="Arial"/>
              </a:rPr>
              <a:t>e</a:t>
            </a:r>
            <a:r>
              <a:rPr b="0" lang="en-US" sz="1500" spc="-1" strike="noStrike">
                <a:latin typeface="Arial"/>
              </a:rPr>
              <a:t>w</a:t>
            </a:r>
            <a:r>
              <a:rPr b="0" lang="en-US" sz="1500" spc="-1" strike="noStrike">
                <a:latin typeface="Arial"/>
              </a:rPr>
              <a:t>a</a:t>
            </a:r>
            <a:r>
              <a:rPr b="0" lang="en-US" sz="1500" spc="-1" strike="noStrike">
                <a:latin typeface="Arial"/>
              </a:rPr>
              <a:t>r</a:t>
            </a:r>
            <a:r>
              <a:rPr b="0" lang="en-US" sz="1500" spc="-1" strike="noStrike">
                <a:latin typeface="Arial"/>
              </a:rPr>
              <a:t>d </a:t>
            </a:r>
            <a:r>
              <a:rPr b="0" lang="en-US" sz="1500" spc="-1" strike="noStrike">
                <a:latin typeface="Arial"/>
              </a:rPr>
              <a:t>F</a:t>
            </a:r>
            <a:r>
              <a:rPr b="0" lang="en-US" sz="1500" spc="-1" strike="noStrike">
                <a:latin typeface="Arial"/>
              </a:rPr>
              <a:t>i</a:t>
            </a:r>
            <a:r>
              <a:rPr b="0" lang="en-US" sz="1500" spc="-1" strike="noStrike">
                <a:latin typeface="Arial"/>
              </a:rPr>
              <a:t>n</a:t>
            </a:r>
            <a:r>
              <a:rPr b="0" lang="en-US" sz="1500" spc="-1" strike="noStrike">
                <a:latin typeface="Arial"/>
              </a:rPr>
              <a:t>is</a:t>
            </a:r>
            <a:r>
              <a:rPr b="0" lang="en-US" sz="1500" spc="-1" strike="noStrike">
                <a:latin typeface="Arial"/>
              </a:rPr>
              <a:t>h </a:t>
            </a:r>
            <a:r>
              <a:rPr b="0" lang="en-US" sz="1500" spc="-1" strike="noStrike">
                <a:latin typeface="Arial"/>
              </a:rPr>
              <a:t>(</a:t>
            </a:r>
            <a:r>
              <a:rPr b="0" lang="en-US" sz="1500" spc="-1" strike="noStrike">
                <a:latin typeface="Arial"/>
              </a:rPr>
              <a:t>L</a:t>
            </a:r>
            <a:r>
              <a:rPr b="0" lang="en-US" sz="1500" spc="-1" strike="noStrike">
                <a:latin typeface="Arial"/>
              </a:rPr>
              <a:t>)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715" name="TextShape 4"/>
          <p:cNvSpPr txBox="1"/>
          <p:nvPr/>
        </p:nvSpPr>
        <p:spPr>
          <a:xfrm>
            <a:off x="640080" y="460080"/>
            <a:ext cx="19638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Course </a:t>
            </a:r>
            <a:r>
              <a:rPr b="0" lang="en-US" sz="1800" spc="-1" strike="noStrike">
                <a:latin typeface="Arial"/>
              </a:rPr>
              <a:t>Template: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6" name="CustomShape 5"/>
          <p:cNvSpPr/>
          <p:nvPr/>
        </p:nvSpPr>
        <p:spPr>
          <a:xfrm>
            <a:off x="2743200" y="1648800"/>
            <a:ext cx="3200400" cy="6400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17" name="CustomShape 6"/>
          <p:cNvSpPr/>
          <p:nvPr/>
        </p:nvSpPr>
        <p:spPr>
          <a:xfrm rot="10727400">
            <a:off x="5483520" y="1831680"/>
            <a:ext cx="365760" cy="274320"/>
          </a:xfrm>
          <a:custGeom>
            <a:avLst/>
            <a:gdLst/>
            <a:ahLst/>
            <a:rect l="0" t="0" r="r" b="b"/>
            <a:pathLst>
              <a:path w="1018" h="765">
                <a:moveTo>
                  <a:pt x="508" y="0"/>
                </a:moveTo>
                <a:lnTo>
                  <a:pt x="1017" y="763"/>
                </a:lnTo>
                <a:lnTo>
                  <a:pt x="0" y="764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18" name="TextShape 7"/>
          <p:cNvSpPr txBox="1"/>
          <p:nvPr/>
        </p:nvSpPr>
        <p:spPr>
          <a:xfrm>
            <a:off x="3248640" y="1855800"/>
            <a:ext cx="1188720" cy="302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500" spc="-1" strike="noStrike">
                <a:latin typeface="Arial"/>
              </a:rPr>
              <a:t>St</a:t>
            </a:r>
            <a:r>
              <a:rPr b="0" lang="en-US" sz="1500" spc="-1" strike="noStrike">
                <a:latin typeface="Arial"/>
              </a:rPr>
              <a:t>art </a:t>
            </a:r>
            <a:r>
              <a:rPr b="0" lang="en-US" sz="1500" spc="-1" strike="noStrike">
                <a:latin typeface="Arial"/>
              </a:rPr>
              <a:t>Bo</a:t>
            </a:r>
            <a:r>
              <a:rPr b="0" lang="en-US" sz="1500" spc="-1" strike="noStrike">
                <a:latin typeface="Arial"/>
              </a:rPr>
              <a:t>at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719" name="TextShape 8"/>
          <p:cNvSpPr txBox="1"/>
          <p:nvPr/>
        </p:nvSpPr>
        <p:spPr>
          <a:xfrm>
            <a:off x="640080" y="1740240"/>
            <a:ext cx="9792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Course: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20" name="CustomShape 9"/>
          <p:cNvSpPr/>
          <p:nvPr/>
        </p:nvSpPr>
        <p:spPr>
          <a:xfrm>
            <a:off x="2560320" y="1557360"/>
            <a:ext cx="8869680" cy="8229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21" name="CustomShape 10"/>
          <p:cNvSpPr/>
          <p:nvPr/>
        </p:nvSpPr>
        <p:spPr>
          <a:xfrm>
            <a:off x="8046720" y="1648800"/>
            <a:ext cx="3200400" cy="6400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22" name="CustomShape 11"/>
          <p:cNvSpPr/>
          <p:nvPr/>
        </p:nvSpPr>
        <p:spPr>
          <a:xfrm rot="10727400">
            <a:off x="10787040" y="1831680"/>
            <a:ext cx="365760" cy="274320"/>
          </a:xfrm>
          <a:custGeom>
            <a:avLst/>
            <a:gdLst/>
            <a:ahLst/>
            <a:rect l="0" t="0" r="r" b="b"/>
            <a:pathLst>
              <a:path w="1018" h="764">
                <a:moveTo>
                  <a:pt x="508" y="0"/>
                </a:moveTo>
                <a:lnTo>
                  <a:pt x="1017" y="763"/>
                </a:lnTo>
                <a:lnTo>
                  <a:pt x="0" y="763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23" name="TextShape 12"/>
          <p:cNvSpPr txBox="1"/>
          <p:nvPr/>
        </p:nvSpPr>
        <p:spPr>
          <a:xfrm>
            <a:off x="8595360" y="1831680"/>
            <a:ext cx="1005840" cy="30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500" spc="-1" strike="noStrike">
                <a:latin typeface="Arial"/>
              </a:rPr>
              <a:t>Start Pin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724" name="TextShape 13"/>
          <p:cNvSpPr txBox="1"/>
          <p:nvPr/>
        </p:nvSpPr>
        <p:spPr>
          <a:xfrm>
            <a:off x="11521440" y="1831680"/>
            <a:ext cx="333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solidFill>
                  <a:srgbClr val="ff0000"/>
                </a:solidFill>
                <a:latin typeface="Arial"/>
              </a:rPr>
              <a:t>X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725" name="CustomShape 14"/>
          <p:cNvSpPr/>
          <p:nvPr/>
        </p:nvSpPr>
        <p:spPr>
          <a:xfrm>
            <a:off x="2743200" y="2692800"/>
            <a:ext cx="3200400" cy="6400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26" name="CustomShape 15"/>
          <p:cNvSpPr/>
          <p:nvPr/>
        </p:nvSpPr>
        <p:spPr>
          <a:xfrm rot="10727400">
            <a:off x="5483520" y="2875680"/>
            <a:ext cx="365760" cy="274320"/>
          </a:xfrm>
          <a:custGeom>
            <a:avLst/>
            <a:gdLst/>
            <a:ahLst/>
            <a:rect l="0" t="0" r="r" b="b"/>
            <a:pathLst>
              <a:path w="1018" h="765">
                <a:moveTo>
                  <a:pt x="508" y="0"/>
                </a:moveTo>
                <a:lnTo>
                  <a:pt x="1017" y="763"/>
                </a:lnTo>
                <a:lnTo>
                  <a:pt x="0" y="764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27" name="TextShape 16"/>
          <p:cNvSpPr txBox="1"/>
          <p:nvPr/>
        </p:nvSpPr>
        <p:spPr>
          <a:xfrm>
            <a:off x="3249000" y="2901240"/>
            <a:ext cx="1920240" cy="513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500" spc="-1" strike="noStrike">
                <a:latin typeface="Arial"/>
              </a:rPr>
              <a:t>Windward Mark </a:t>
            </a:r>
            <a:r>
              <a:rPr b="0" lang="en-US" sz="1500" spc="-1" strike="noStrike">
                <a:latin typeface="Arial"/>
              </a:rPr>
              <a:t>Green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728" name="CustomShape 17"/>
          <p:cNvSpPr/>
          <p:nvPr/>
        </p:nvSpPr>
        <p:spPr>
          <a:xfrm>
            <a:off x="2560320" y="2601360"/>
            <a:ext cx="8869680" cy="8229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29" name="TextShape 18"/>
          <p:cNvSpPr txBox="1"/>
          <p:nvPr/>
        </p:nvSpPr>
        <p:spPr>
          <a:xfrm>
            <a:off x="11521440" y="2875680"/>
            <a:ext cx="333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solidFill>
                  <a:srgbClr val="ff0000"/>
                </a:solidFill>
                <a:latin typeface="Arial"/>
              </a:rPr>
              <a:t>X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730" name="CustomShape 19"/>
          <p:cNvSpPr/>
          <p:nvPr/>
        </p:nvSpPr>
        <p:spPr>
          <a:xfrm>
            <a:off x="2743200" y="3736800"/>
            <a:ext cx="3200400" cy="6400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31" name="CustomShape 20"/>
          <p:cNvSpPr/>
          <p:nvPr/>
        </p:nvSpPr>
        <p:spPr>
          <a:xfrm rot="10727400">
            <a:off x="5483520" y="3919680"/>
            <a:ext cx="365760" cy="274320"/>
          </a:xfrm>
          <a:custGeom>
            <a:avLst/>
            <a:gdLst/>
            <a:ahLst/>
            <a:rect l="0" t="0" r="r" b="b"/>
            <a:pathLst>
              <a:path w="1019" h="764">
                <a:moveTo>
                  <a:pt x="508" y="0"/>
                </a:moveTo>
                <a:lnTo>
                  <a:pt x="1018" y="763"/>
                </a:lnTo>
                <a:lnTo>
                  <a:pt x="0" y="763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32" name="TextShape 21"/>
          <p:cNvSpPr txBox="1"/>
          <p:nvPr/>
        </p:nvSpPr>
        <p:spPr>
          <a:xfrm>
            <a:off x="3200400" y="3934800"/>
            <a:ext cx="1645920" cy="30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500" spc="-1" strike="noStrike">
                <a:latin typeface="Arial"/>
              </a:rPr>
              <a:t>Leeward Gate P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733" name="CustomShape 22"/>
          <p:cNvSpPr/>
          <p:nvPr/>
        </p:nvSpPr>
        <p:spPr>
          <a:xfrm>
            <a:off x="2560320" y="3645360"/>
            <a:ext cx="8869680" cy="8229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34" name="CustomShape 23"/>
          <p:cNvSpPr/>
          <p:nvPr/>
        </p:nvSpPr>
        <p:spPr>
          <a:xfrm>
            <a:off x="8046720" y="3736800"/>
            <a:ext cx="3200400" cy="6400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35" name="CustomShape 24"/>
          <p:cNvSpPr/>
          <p:nvPr/>
        </p:nvSpPr>
        <p:spPr>
          <a:xfrm rot="10727400">
            <a:off x="10787040" y="3919680"/>
            <a:ext cx="365760" cy="274320"/>
          </a:xfrm>
          <a:custGeom>
            <a:avLst/>
            <a:gdLst/>
            <a:ahLst/>
            <a:rect l="0" t="0" r="r" b="b"/>
            <a:pathLst>
              <a:path w="1018" h="765">
                <a:moveTo>
                  <a:pt x="508" y="0"/>
                </a:moveTo>
                <a:lnTo>
                  <a:pt x="1017" y="763"/>
                </a:lnTo>
                <a:lnTo>
                  <a:pt x="0" y="764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36" name="TextShape 25"/>
          <p:cNvSpPr txBox="1"/>
          <p:nvPr/>
        </p:nvSpPr>
        <p:spPr>
          <a:xfrm>
            <a:off x="8577360" y="3907080"/>
            <a:ext cx="1604520" cy="30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500" spc="-1" strike="noStrike">
                <a:latin typeface="Arial"/>
              </a:rPr>
              <a:t>L</a:t>
            </a:r>
            <a:r>
              <a:rPr b="0" lang="en-US" sz="1500" spc="-1" strike="noStrike">
                <a:latin typeface="Arial"/>
              </a:rPr>
              <a:t>e</a:t>
            </a:r>
            <a:r>
              <a:rPr b="0" lang="en-US" sz="1500" spc="-1" strike="noStrike">
                <a:latin typeface="Arial"/>
              </a:rPr>
              <a:t>e</a:t>
            </a:r>
            <a:r>
              <a:rPr b="0" lang="en-US" sz="1500" spc="-1" strike="noStrike">
                <a:latin typeface="Arial"/>
              </a:rPr>
              <a:t>w</a:t>
            </a:r>
            <a:r>
              <a:rPr b="0" lang="en-US" sz="1500" spc="-1" strike="noStrike">
                <a:latin typeface="Arial"/>
              </a:rPr>
              <a:t>a</a:t>
            </a:r>
            <a:r>
              <a:rPr b="0" lang="en-US" sz="1500" spc="-1" strike="noStrike">
                <a:latin typeface="Arial"/>
              </a:rPr>
              <a:t>r</a:t>
            </a:r>
            <a:r>
              <a:rPr b="0" lang="en-US" sz="1500" spc="-1" strike="noStrike">
                <a:latin typeface="Arial"/>
              </a:rPr>
              <a:t>d </a:t>
            </a:r>
            <a:r>
              <a:rPr b="0" lang="en-US" sz="1500" spc="-1" strike="noStrike">
                <a:latin typeface="Arial"/>
              </a:rPr>
              <a:t>G</a:t>
            </a:r>
            <a:r>
              <a:rPr b="0" lang="en-US" sz="1500" spc="-1" strike="noStrike">
                <a:latin typeface="Arial"/>
              </a:rPr>
              <a:t>a</a:t>
            </a:r>
            <a:r>
              <a:rPr b="0" lang="en-US" sz="1500" spc="-1" strike="noStrike">
                <a:latin typeface="Arial"/>
              </a:rPr>
              <a:t>t</a:t>
            </a:r>
            <a:r>
              <a:rPr b="0" lang="en-US" sz="1500" spc="-1" strike="noStrike">
                <a:latin typeface="Arial"/>
              </a:rPr>
              <a:t>e </a:t>
            </a:r>
            <a:r>
              <a:rPr b="0" lang="en-US" sz="1500" spc="-1" strike="noStrike">
                <a:latin typeface="Arial"/>
              </a:rPr>
              <a:t>S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737" name="TextShape 26"/>
          <p:cNvSpPr txBox="1"/>
          <p:nvPr/>
        </p:nvSpPr>
        <p:spPr>
          <a:xfrm>
            <a:off x="11521440" y="3919680"/>
            <a:ext cx="333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solidFill>
                  <a:srgbClr val="ff0000"/>
                </a:solidFill>
                <a:latin typeface="Arial"/>
              </a:rPr>
              <a:t>X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738" name="CustomShape 27"/>
          <p:cNvSpPr/>
          <p:nvPr/>
        </p:nvSpPr>
        <p:spPr>
          <a:xfrm>
            <a:off x="2743200" y="4744800"/>
            <a:ext cx="3200400" cy="6400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39" name="CustomShape 28"/>
          <p:cNvSpPr/>
          <p:nvPr/>
        </p:nvSpPr>
        <p:spPr>
          <a:xfrm rot="10727400">
            <a:off x="5483520" y="4927680"/>
            <a:ext cx="365760" cy="274320"/>
          </a:xfrm>
          <a:custGeom>
            <a:avLst/>
            <a:gdLst/>
            <a:ahLst/>
            <a:rect l="0" t="0" r="r" b="b"/>
            <a:pathLst>
              <a:path w="1018" h="765">
                <a:moveTo>
                  <a:pt x="508" y="0"/>
                </a:moveTo>
                <a:lnTo>
                  <a:pt x="1017" y="763"/>
                </a:lnTo>
                <a:lnTo>
                  <a:pt x="0" y="764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40" name="TextShape 29"/>
          <p:cNvSpPr txBox="1"/>
          <p:nvPr/>
        </p:nvSpPr>
        <p:spPr>
          <a:xfrm>
            <a:off x="3200400" y="4912920"/>
            <a:ext cx="1645920" cy="513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500" spc="-1" strike="noStrike">
                <a:latin typeface="Arial"/>
              </a:rPr>
              <a:t>Windward </a:t>
            </a:r>
            <a:r>
              <a:rPr b="0" lang="en-US" sz="1500" spc="-1" strike="noStrike">
                <a:latin typeface="Arial"/>
              </a:rPr>
              <a:t>Mark Red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741" name="CustomShape 30"/>
          <p:cNvSpPr/>
          <p:nvPr/>
        </p:nvSpPr>
        <p:spPr>
          <a:xfrm>
            <a:off x="2560320" y="4653360"/>
            <a:ext cx="8869680" cy="8229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42" name="TextShape 31"/>
          <p:cNvSpPr txBox="1"/>
          <p:nvPr/>
        </p:nvSpPr>
        <p:spPr>
          <a:xfrm>
            <a:off x="11521440" y="4927680"/>
            <a:ext cx="333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solidFill>
                  <a:srgbClr val="ff0000"/>
                </a:solidFill>
                <a:latin typeface="Arial"/>
              </a:rPr>
              <a:t>X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743" name="CustomShape 32"/>
          <p:cNvSpPr/>
          <p:nvPr/>
        </p:nvSpPr>
        <p:spPr>
          <a:xfrm>
            <a:off x="2743200" y="5716800"/>
            <a:ext cx="3200400" cy="6400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44" name="CustomShape 33"/>
          <p:cNvSpPr/>
          <p:nvPr/>
        </p:nvSpPr>
        <p:spPr>
          <a:xfrm rot="10727400">
            <a:off x="5483520" y="5899680"/>
            <a:ext cx="365760" cy="274320"/>
          </a:xfrm>
          <a:custGeom>
            <a:avLst/>
            <a:gdLst/>
            <a:ahLst/>
            <a:rect l="0" t="0" r="r" b="b"/>
            <a:pathLst>
              <a:path w="1018" h="764">
                <a:moveTo>
                  <a:pt x="508" y="0"/>
                </a:moveTo>
                <a:lnTo>
                  <a:pt x="1017" y="763"/>
                </a:lnTo>
                <a:lnTo>
                  <a:pt x="0" y="763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45" name="TextShape 34"/>
          <p:cNvSpPr txBox="1"/>
          <p:nvPr/>
        </p:nvSpPr>
        <p:spPr>
          <a:xfrm>
            <a:off x="3291840" y="5918760"/>
            <a:ext cx="1188720" cy="30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500" spc="-1" strike="noStrike">
                <a:latin typeface="Arial"/>
              </a:rPr>
              <a:t>St</a:t>
            </a:r>
            <a:r>
              <a:rPr b="0" lang="en-US" sz="1500" spc="-1" strike="noStrike">
                <a:latin typeface="Arial"/>
              </a:rPr>
              <a:t>ar</a:t>
            </a:r>
            <a:r>
              <a:rPr b="0" lang="en-US" sz="1500" spc="-1" strike="noStrike">
                <a:latin typeface="Arial"/>
              </a:rPr>
              <a:t>t </a:t>
            </a:r>
            <a:r>
              <a:rPr b="0" lang="en-US" sz="1500" spc="-1" strike="noStrike">
                <a:latin typeface="Arial"/>
              </a:rPr>
              <a:t>B</a:t>
            </a:r>
            <a:r>
              <a:rPr b="0" lang="en-US" sz="1500" spc="-1" strike="noStrike">
                <a:latin typeface="Arial"/>
              </a:rPr>
              <a:t>oa</a:t>
            </a:r>
            <a:r>
              <a:rPr b="0" lang="en-US" sz="1500" spc="-1" strike="noStrike">
                <a:latin typeface="Arial"/>
              </a:rPr>
              <a:t>t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746" name="CustomShape 35"/>
          <p:cNvSpPr/>
          <p:nvPr/>
        </p:nvSpPr>
        <p:spPr>
          <a:xfrm>
            <a:off x="2560320" y="5625360"/>
            <a:ext cx="8869680" cy="8229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47" name="CustomShape 36"/>
          <p:cNvSpPr/>
          <p:nvPr/>
        </p:nvSpPr>
        <p:spPr>
          <a:xfrm>
            <a:off x="8046720" y="5716800"/>
            <a:ext cx="3200400" cy="6400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48" name="CustomShape 37"/>
          <p:cNvSpPr/>
          <p:nvPr/>
        </p:nvSpPr>
        <p:spPr>
          <a:xfrm rot="10727400">
            <a:off x="10787040" y="5899680"/>
            <a:ext cx="365760" cy="274320"/>
          </a:xfrm>
          <a:custGeom>
            <a:avLst/>
            <a:gdLst/>
            <a:ahLst/>
            <a:rect l="0" t="0" r="r" b="b"/>
            <a:pathLst>
              <a:path w="1018" h="765">
                <a:moveTo>
                  <a:pt x="508" y="0"/>
                </a:moveTo>
                <a:lnTo>
                  <a:pt x="1017" y="763"/>
                </a:lnTo>
                <a:lnTo>
                  <a:pt x="0" y="764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49" name="TextShape 38"/>
          <p:cNvSpPr txBox="1"/>
          <p:nvPr/>
        </p:nvSpPr>
        <p:spPr>
          <a:xfrm>
            <a:off x="8595360" y="5871600"/>
            <a:ext cx="1097280" cy="30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500" spc="-1" strike="noStrike">
                <a:latin typeface="Arial"/>
              </a:rPr>
              <a:t>Start Pin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750" name="TextShape 39"/>
          <p:cNvSpPr txBox="1"/>
          <p:nvPr/>
        </p:nvSpPr>
        <p:spPr>
          <a:xfrm>
            <a:off x="11521440" y="5899680"/>
            <a:ext cx="333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solidFill>
                  <a:srgbClr val="ff0000"/>
                </a:solidFill>
                <a:latin typeface="Arial"/>
              </a:rPr>
              <a:t>X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751" name="CustomShape 40"/>
          <p:cNvSpPr/>
          <p:nvPr/>
        </p:nvSpPr>
        <p:spPr>
          <a:xfrm>
            <a:off x="2790000" y="1740240"/>
            <a:ext cx="458640" cy="45864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52" name="TextShape 41"/>
          <p:cNvSpPr txBox="1"/>
          <p:nvPr/>
        </p:nvSpPr>
        <p:spPr>
          <a:xfrm>
            <a:off x="2814840" y="1831680"/>
            <a:ext cx="433800" cy="30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500" spc="-1" strike="noStrike">
                <a:latin typeface="Arial"/>
              </a:rPr>
              <a:t>SB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753" name="CustomShape 42"/>
          <p:cNvSpPr/>
          <p:nvPr/>
        </p:nvSpPr>
        <p:spPr>
          <a:xfrm>
            <a:off x="8118360" y="1740600"/>
            <a:ext cx="458640" cy="45864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54" name="TextShape 43"/>
          <p:cNvSpPr txBox="1"/>
          <p:nvPr/>
        </p:nvSpPr>
        <p:spPr>
          <a:xfrm>
            <a:off x="8143200" y="1832040"/>
            <a:ext cx="433800" cy="30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500" spc="-1" strike="noStrike">
                <a:latin typeface="Arial"/>
              </a:rPr>
              <a:t>S</a:t>
            </a:r>
            <a:r>
              <a:rPr b="0" lang="en-US" sz="1500" spc="-1" strike="noStrike">
                <a:latin typeface="Arial"/>
              </a:rPr>
              <a:t>P</a:t>
            </a:r>
            <a:endParaRPr b="0" lang="en-US" sz="1500" spc="-1" strike="noStrike">
              <a:latin typeface="Arial"/>
            </a:endParaRPr>
          </a:p>
        </p:txBody>
      </p:sp>
      <p:grpSp>
        <p:nvGrpSpPr>
          <p:cNvPr id="755" name="Group 44"/>
          <p:cNvGrpSpPr/>
          <p:nvPr/>
        </p:nvGrpSpPr>
        <p:grpSpPr>
          <a:xfrm>
            <a:off x="4876560" y="1663560"/>
            <a:ext cx="622440" cy="600480"/>
            <a:chOff x="4876560" y="1663560"/>
            <a:chExt cx="622440" cy="600480"/>
          </a:xfrm>
        </p:grpSpPr>
        <p:sp>
          <p:nvSpPr>
            <p:cNvPr id="756" name="CustomShape 45"/>
            <p:cNvSpPr/>
            <p:nvPr/>
          </p:nvSpPr>
          <p:spPr>
            <a:xfrm rot="2250000">
              <a:off x="4976280" y="1992600"/>
              <a:ext cx="140040" cy="210600"/>
            </a:xfrm>
            <a:custGeom>
              <a:avLst/>
              <a:gdLst/>
              <a:ahLst/>
              <a:rect l="0" t="0" r="r" b="b"/>
              <a:pathLst>
                <a:path w="391" h="587">
                  <a:moveTo>
                    <a:pt x="194" y="0"/>
                  </a:moveTo>
                  <a:lnTo>
                    <a:pt x="390" y="586"/>
                  </a:lnTo>
                  <a:lnTo>
                    <a:pt x="0" y="586"/>
                  </a:lnTo>
                  <a:lnTo>
                    <a:pt x="194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7" name="CustomShape 46"/>
            <p:cNvSpPr/>
            <p:nvPr/>
          </p:nvSpPr>
          <p:spPr>
            <a:xfrm rot="13224600">
              <a:off x="5254560" y="1712880"/>
              <a:ext cx="140400" cy="210600"/>
            </a:xfrm>
            <a:custGeom>
              <a:avLst/>
              <a:gdLst/>
              <a:ahLst/>
              <a:rect l="0" t="0" r="r" b="b"/>
              <a:pathLst>
                <a:path w="393" h="587">
                  <a:moveTo>
                    <a:pt x="195" y="0"/>
                  </a:moveTo>
                  <a:lnTo>
                    <a:pt x="392" y="586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8" name="CustomShape 47"/>
            <p:cNvSpPr/>
            <p:nvPr/>
          </p:nvSpPr>
          <p:spPr>
            <a:xfrm rot="5153400">
              <a:off x="4915800" y="1845720"/>
              <a:ext cx="140400" cy="210600"/>
            </a:xfrm>
            <a:custGeom>
              <a:avLst/>
              <a:gdLst/>
              <a:ahLst/>
              <a:rect l="0" t="0" r="r" b="b"/>
              <a:pathLst>
                <a:path w="392" h="587">
                  <a:moveTo>
                    <a:pt x="192" y="0"/>
                  </a:moveTo>
                  <a:lnTo>
                    <a:pt x="391" y="586"/>
                  </a:lnTo>
                  <a:lnTo>
                    <a:pt x="0" y="586"/>
                  </a:lnTo>
                  <a:lnTo>
                    <a:pt x="192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9" name="CustomShape 48"/>
            <p:cNvSpPr/>
            <p:nvPr/>
          </p:nvSpPr>
          <p:spPr>
            <a:xfrm>
              <a:off x="5096160" y="2053800"/>
              <a:ext cx="140400" cy="210240"/>
            </a:xfrm>
            <a:custGeom>
              <a:avLst/>
              <a:gdLst/>
              <a:ahLst/>
              <a:rect l="0" t="0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0" name="CustomShape 49"/>
            <p:cNvSpPr/>
            <p:nvPr/>
          </p:nvSpPr>
          <p:spPr>
            <a:xfrm rot="15977400">
              <a:off x="5319360" y="1845360"/>
              <a:ext cx="140040" cy="210240"/>
            </a:xfrm>
            <a:custGeom>
              <a:avLst/>
              <a:gdLst/>
              <a:ahLst/>
              <a:rect l="0" t="0" r="r" b="b"/>
              <a:pathLst>
                <a:path w="390" h="585">
                  <a:moveTo>
                    <a:pt x="195" y="0"/>
                  </a:moveTo>
                  <a:lnTo>
                    <a:pt x="389" y="584"/>
                  </a:lnTo>
                  <a:lnTo>
                    <a:pt x="0" y="584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1" name="CustomShape 50"/>
            <p:cNvSpPr/>
            <p:nvPr/>
          </p:nvSpPr>
          <p:spPr>
            <a:xfrm rot="10800000">
              <a:off x="5096160" y="1663560"/>
              <a:ext cx="140400" cy="210240"/>
            </a:xfrm>
            <a:custGeom>
              <a:avLst/>
              <a:gdLst/>
              <a:ahLst/>
              <a:rect l="0" t="0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2" name="CustomShape 51"/>
            <p:cNvSpPr/>
            <p:nvPr/>
          </p:nvSpPr>
          <p:spPr>
            <a:xfrm rot="19077600">
              <a:off x="5253840" y="1994040"/>
              <a:ext cx="140040" cy="210240"/>
            </a:xfrm>
            <a:custGeom>
              <a:avLst/>
              <a:gdLst/>
              <a:ahLst/>
              <a:rect l="0" t="0" r="r" b="b"/>
              <a:pathLst>
                <a:path w="391" h="587">
                  <a:moveTo>
                    <a:pt x="195" y="0"/>
                  </a:moveTo>
                  <a:lnTo>
                    <a:pt x="390" y="585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3" name="CustomShape 52"/>
            <p:cNvSpPr/>
            <p:nvPr/>
          </p:nvSpPr>
          <p:spPr>
            <a:xfrm rot="8416200">
              <a:off x="4974840" y="1712880"/>
              <a:ext cx="140400" cy="210240"/>
            </a:xfrm>
            <a:custGeom>
              <a:avLst/>
              <a:gdLst/>
              <a:ahLst/>
              <a:rect l="0" t="0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764" name="" descr=""/>
          <p:cNvPicPr/>
          <p:nvPr/>
        </p:nvPicPr>
        <p:blipFill>
          <a:blip r:embed="rId1"/>
          <a:stretch/>
        </p:blipFill>
        <p:spPr>
          <a:xfrm>
            <a:off x="4982760" y="1765800"/>
            <a:ext cx="409320" cy="390240"/>
          </a:xfrm>
          <a:prstGeom prst="rect">
            <a:avLst/>
          </a:prstGeom>
          <a:ln>
            <a:noFill/>
          </a:ln>
        </p:spPr>
      </p:pic>
      <p:pic>
        <p:nvPicPr>
          <p:cNvPr id="765" name="" descr=""/>
          <p:cNvPicPr/>
          <p:nvPr/>
        </p:nvPicPr>
        <p:blipFill>
          <a:blip r:embed="rId2"/>
          <a:stretch/>
        </p:blipFill>
        <p:spPr>
          <a:xfrm>
            <a:off x="10249200" y="1831680"/>
            <a:ext cx="266400" cy="342720"/>
          </a:xfrm>
          <a:prstGeom prst="rect">
            <a:avLst/>
          </a:prstGeom>
          <a:ln>
            <a:noFill/>
          </a:ln>
        </p:spPr>
      </p:pic>
      <p:pic>
        <p:nvPicPr>
          <p:cNvPr id="766" name="" descr=""/>
          <p:cNvPicPr/>
          <p:nvPr/>
        </p:nvPicPr>
        <p:blipFill>
          <a:blip r:embed="rId3"/>
          <a:stretch/>
        </p:blipFill>
        <p:spPr>
          <a:xfrm>
            <a:off x="5109480" y="4849200"/>
            <a:ext cx="285480" cy="399600"/>
          </a:xfrm>
          <a:prstGeom prst="rect">
            <a:avLst/>
          </a:prstGeom>
          <a:ln>
            <a:noFill/>
          </a:ln>
        </p:spPr>
      </p:pic>
      <p:sp>
        <p:nvSpPr>
          <p:cNvPr id="767" name="CustomShape 53"/>
          <p:cNvSpPr/>
          <p:nvPr/>
        </p:nvSpPr>
        <p:spPr>
          <a:xfrm>
            <a:off x="2790360" y="2784600"/>
            <a:ext cx="458640" cy="45864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68" name="TextShape 54"/>
          <p:cNvSpPr txBox="1"/>
          <p:nvPr/>
        </p:nvSpPr>
        <p:spPr>
          <a:xfrm>
            <a:off x="2887200" y="2876040"/>
            <a:ext cx="287280" cy="30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500" spc="-1" strike="noStrike">
                <a:latin typeface="Arial"/>
              </a:rPr>
              <a:t>1</a:t>
            </a:r>
            <a:endParaRPr b="0" lang="en-US" sz="1500" spc="-1" strike="noStrike">
              <a:latin typeface="Arial"/>
            </a:endParaRPr>
          </a:p>
        </p:txBody>
      </p:sp>
      <p:grpSp>
        <p:nvGrpSpPr>
          <p:cNvPr id="769" name="Group 55"/>
          <p:cNvGrpSpPr/>
          <p:nvPr/>
        </p:nvGrpSpPr>
        <p:grpSpPr>
          <a:xfrm>
            <a:off x="4903920" y="2732040"/>
            <a:ext cx="622440" cy="600480"/>
            <a:chOff x="4903920" y="2732040"/>
            <a:chExt cx="622440" cy="600480"/>
          </a:xfrm>
        </p:grpSpPr>
        <p:sp>
          <p:nvSpPr>
            <p:cNvPr id="770" name="CustomShape 56"/>
            <p:cNvSpPr/>
            <p:nvPr/>
          </p:nvSpPr>
          <p:spPr>
            <a:xfrm rot="2250000">
              <a:off x="5003640" y="3061080"/>
              <a:ext cx="140040" cy="210600"/>
            </a:xfrm>
            <a:custGeom>
              <a:avLst/>
              <a:gdLst/>
              <a:ahLst/>
              <a:rect l="0" t="0" r="r" b="b"/>
              <a:pathLst>
                <a:path w="391" h="588">
                  <a:moveTo>
                    <a:pt x="195" y="0"/>
                  </a:moveTo>
                  <a:lnTo>
                    <a:pt x="390" y="587"/>
                  </a:lnTo>
                  <a:lnTo>
                    <a:pt x="0" y="587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1" name="CustomShape 57"/>
            <p:cNvSpPr/>
            <p:nvPr/>
          </p:nvSpPr>
          <p:spPr>
            <a:xfrm rot="13224600">
              <a:off x="5281920" y="2781360"/>
              <a:ext cx="140400" cy="210600"/>
            </a:xfrm>
            <a:custGeom>
              <a:avLst/>
              <a:gdLst/>
              <a:ahLst/>
              <a:rect l="0" t="0" r="r" b="b"/>
              <a:pathLst>
                <a:path w="392" h="587">
                  <a:moveTo>
                    <a:pt x="195" y="0"/>
                  </a:moveTo>
                  <a:lnTo>
                    <a:pt x="391" y="586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2" name="CustomShape 58"/>
            <p:cNvSpPr/>
            <p:nvPr/>
          </p:nvSpPr>
          <p:spPr>
            <a:xfrm rot="5153400">
              <a:off x="4943160" y="2914200"/>
              <a:ext cx="140400" cy="210600"/>
            </a:xfrm>
            <a:custGeom>
              <a:avLst/>
              <a:gdLst/>
              <a:ahLst/>
              <a:rect l="0" t="0" r="r" b="b"/>
              <a:pathLst>
                <a:path w="392" h="586">
                  <a:moveTo>
                    <a:pt x="192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2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3" name="CustomShape 59"/>
            <p:cNvSpPr/>
            <p:nvPr/>
          </p:nvSpPr>
          <p:spPr>
            <a:xfrm>
              <a:off x="5123520" y="3122280"/>
              <a:ext cx="140400" cy="210240"/>
            </a:xfrm>
            <a:custGeom>
              <a:avLst/>
              <a:gdLst/>
              <a:ahLst/>
              <a:rect l="0" t="0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4" name="CustomShape 60"/>
            <p:cNvSpPr/>
            <p:nvPr/>
          </p:nvSpPr>
          <p:spPr>
            <a:xfrm rot="15977400">
              <a:off x="5346720" y="2913840"/>
              <a:ext cx="140040" cy="210240"/>
            </a:xfrm>
            <a:custGeom>
              <a:avLst/>
              <a:gdLst/>
              <a:ahLst/>
              <a:rect l="0" t="0" r="r" b="b"/>
              <a:pathLst>
                <a:path w="390" h="586">
                  <a:moveTo>
                    <a:pt x="195" y="0"/>
                  </a:moveTo>
                  <a:lnTo>
                    <a:pt x="389" y="585"/>
                  </a:lnTo>
                  <a:lnTo>
                    <a:pt x="0" y="584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5" name="CustomShape 61"/>
            <p:cNvSpPr/>
            <p:nvPr/>
          </p:nvSpPr>
          <p:spPr>
            <a:xfrm rot="10800000">
              <a:off x="5123520" y="2732040"/>
              <a:ext cx="140400" cy="210240"/>
            </a:xfrm>
            <a:custGeom>
              <a:avLst/>
              <a:gdLst/>
              <a:ahLst/>
              <a:rect l="0" t="0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6" name="CustomShape 62"/>
            <p:cNvSpPr/>
            <p:nvPr/>
          </p:nvSpPr>
          <p:spPr>
            <a:xfrm rot="19077600">
              <a:off x="5281200" y="3062520"/>
              <a:ext cx="140040" cy="210240"/>
            </a:xfrm>
            <a:custGeom>
              <a:avLst/>
              <a:gdLst/>
              <a:ahLst/>
              <a:rect l="0" t="0" r="r" b="b"/>
              <a:pathLst>
                <a:path w="390" h="587">
                  <a:moveTo>
                    <a:pt x="195" y="0"/>
                  </a:moveTo>
                  <a:lnTo>
                    <a:pt x="389" y="586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7" name="CustomShape 63"/>
            <p:cNvSpPr/>
            <p:nvPr/>
          </p:nvSpPr>
          <p:spPr>
            <a:xfrm rot="8416200">
              <a:off x="5002200" y="2781360"/>
              <a:ext cx="140400" cy="210240"/>
            </a:xfrm>
            <a:custGeom>
              <a:avLst/>
              <a:gdLst/>
              <a:ahLst/>
              <a:rect l="0" t="0" r="r" b="b"/>
              <a:pathLst>
                <a:path w="393" h="587">
                  <a:moveTo>
                    <a:pt x="195" y="0"/>
                  </a:moveTo>
                  <a:lnTo>
                    <a:pt x="392" y="586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778" name="" descr=""/>
          <p:cNvPicPr/>
          <p:nvPr/>
        </p:nvPicPr>
        <p:blipFill>
          <a:blip r:embed="rId4"/>
          <a:stretch/>
        </p:blipFill>
        <p:spPr>
          <a:xfrm>
            <a:off x="5104800" y="2853360"/>
            <a:ext cx="266400" cy="371160"/>
          </a:xfrm>
          <a:prstGeom prst="rect">
            <a:avLst/>
          </a:prstGeom>
          <a:ln>
            <a:noFill/>
          </a:ln>
        </p:spPr>
      </p:pic>
      <p:pic>
        <p:nvPicPr>
          <p:cNvPr id="779" name="" descr=""/>
          <p:cNvPicPr/>
          <p:nvPr/>
        </p:nvPicPr>
        <p:blipFill>
          <a:blip r:embed="rId5"/>
          <a:stretch/>
        </p:blipFill>
        <p:spPr>
          <a:xfrm>
            <a:off x="5120640" y="3857040"/>
            <a:ext cx="256680" cy="352080"/>
          </a:xfrm>
          <a:prstGeom prst="rect">
            <a:avLst/>
          </a:prstGeom>
          <a:ln>
            <a:noFill/>
          </a:ln>
        </p:spPr>
      </p:pic>
      <p:pic>
        <p:nvPicPr>
          <p:cNvPr id="780" name="" descr=""/>
          <p:cNvPicPr/>
          <p:nvPr/>
        </p:nvPicPr>
        <p:blipFill>
          <a:blip r:embed="rId6"/>
          <a:stretch/>
        </p:blipFill>
        <p:spPr>
          <a:xfrm>
            <a:off x="10258920" y="3857040"/>
            <a:ext cx="256680" cy="352080"/>
          </a:xfrm>
          <a:prstGeom prst="rect">
            <a:avLst/>
          </a:prstGeom>
          <a:ln>
            <a:noFill/>
          </a:ln>
        </p:spPr>
      </p:pic>
      <p:pic>
        <p:nvPicPr>
          <p:cNvPr id="781" name="" descr=""/>
          <p:cNvPicPr/>
          <p:nvPr/>
        </p:nvPicPr>
        <p:blipFill>
          <a:blip r:embed="rId7"/>
          <a:stretch/>
        </p:blipFill>
        <p:spPr>
          <a:xfrm>
            <a:off x="10350360" y="5855040"/>
            <a:ext cx="256680" cy="352080"/>
          </a:xfrm>
          <a:prstGeom prst="rect">
            <a:avLst/>
          </a:prstGeom>
          <a:ln>
            <a:noFill/>
          </a:ln>
        </p:spPr>
      </p:pic>
      <p:grpSp>
        <p:nvGrpSpPr>
          <p:cNvPr id="782" name="Group 64"/>
          <p:cNvGrpSpPr/>
          <p:nvPr/>
        </p:nvGrpSpPr>
        <p:grpSpPr>
          <a:xfrm>
            <a:off x="4876920" y="5731560"/>
            <a:ext cx="622440" cy="600480"/>
            <a:chOff x="4876920" y="5731560"/>
            <a:chExt cx="622440" cy="600480"/>
          </a:xfrm>
        </p:grpSpPr>
        <p:sp>
          <p:nvSpPr>
            <p:cNvPr id="783" name="CustomShape 65"/>
            <p:cNvSpPr/>
            <p:nvPr/>
          </p:nvSpPr>
          <p:spPr>
            <a:xfrm rot="2250000">
              <a:off x="4976640" y="6060600"/>
              <a:ext cx="140040" cy="210600"/>
            </a:xfrm>
            <a:custGeom>
              <a:avLst/>
              <a:gdLst/>
              <a:ahLst/>
              <a:rect l="0" t="0" r="r" b="b"/>
              <a:pathLst>
                <a:path w="391" h="587">
                  <a:moveTo>
                    <a:pt x="194" y="0"/>
                  </a:moveTo>
                  <a:lnTo>
                    <a:pt x="390" y="586"/>
                  </a:lnTo>
                  <a:lnTo>
                    <a:pt x="0" y="586"/>
                  </a:lnTo>
                  <a:lnTo>
                    <a:pt x="194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4" name="CustomShape 66"/>
            <p:cNvSpPr/>
            <p:nvPr/>
          </p:nvSpPr>
          <p:spPr>
            <a:xfrm rot="13224600">
              <a:off x="5254920" y="5780880"/>
              <a:ext cx="140400" cy="210600"/>
            </a:xfrm>
            <a:custGeom>
              <a:avLst/>
              <a:gdLst/>
              <a:ahLst/>
              <a:rect l="0" t="0" r="r" b="b"/>
              <a:pathLst>
                <a:path w="392" h="587">
                  <a:moveTo>
                    <a:pt x="195" y="0"/>
                  </a:moveTo>
                  <a:lnTo>
                    <a:pt x="391" y="586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5" name="CustomShape 67"/>
            <p:cNvSpPr/>
            <p:nvPr/>
          </p:nvSpPr>
          <p:spPr>
            <a:xfrm rot="5153400">
              <a:off x="4916160" y="5913720"/>
              <a:ext cx="140400" cy="210600"/>
            </a:xfrm>
            <a:custGeom>
              <a:avLst/>
              <a:gdLst/>
              <a:ahLst/>
              <a:rect l="0" t="0" r="r" b="b"/>
              <a:pathLst>
                <a:path w="392" h="587">
                  <a:moveTo>
                    <a:pt x="193" y="0"/>
                  </a:moveTo>
                  <a:lnTo>
                    <a:pt x="391" y="586"/>
                  </a:lnTo>
                  <a:lnTo>
                    <a:pt x="0" y="586"/>
                  </a:lnTo>
                  <a:lnTo>
                    <a:pt x="193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6" name="CustomShape 68"/>
            <p:cNvSpPr/>
            <p:nvPr/>
          </p:nvSpPr>
          <p:spPr>
            <a:xfrm>
              <a:off x="5096520" y="6121800"/>
              <a:ext cx="140400" cy="210240"/>
            </a:xfrm>
            <a:custGeom>
              <a:avLst/>
              <a:gdLst/>
              <a:ahLst/>
              <a:rect l="0" t="0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7" name="CustomShape 69"/>
            <p:cNvSpPr/>
            <p:nvPr/>
          </p:nvSpPr>
          <p:spPr>
            <a:xfrm rot="15977400">
              <a:off x="5319720" y="5913360"/>
              <a:ext cx="140040" cy="210240"/>
            </a:xfrm>
            <a:custGeom>
              <a:avLst/>
              <a:gdLst/>
              <a:ahLst/>
              <a:rect l="0" t="0" r="r" b="b"/>
              <a:pathLst>
                <a:path w="390" h="586">
                  <a:moveTo>
                    <a:pt x="195" y="0"/>
                  </a:moveTo>
                  <a:lnTo>
                    <a:pt x="389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8" name="CustomShape 70"/>
            <p:cNvSpPr/>
            <p:nvPr/>
          </p:nvSpPr>
          <p:spPr>
            <a:xfrm rot="10800000">
              <a:off x="5096520" y="5731560"/>
              <a:ext cx="140400" cy="210240"/>
            </a:xfrm>
            <a:custGeom>
              <a:avLst/>
              <a:gdLst/>
              <a:ahLst/>
              <a:rect l="0" t="0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9" name="CustomShape 71"/>
            <p:cNvSpPr/>
            <p:nvPr/>
          </p:nvSpPr>
          <p:spPr>
            <a:xfrm rot="19077600">
              <a:off x="5254200" y="6062040"/>
              <a:ext cx="140040" cy="210240"/>
            </a:xfrm>
            <a:custGeom>
              <a:avLst/>
              <a:gdLst/>
              <a:ahLst/>
              <a:rect l="0" t="0" r="r" b="b"/>
              <a:pathLst>
                <a:path w="390" h="587">
                  <a:moveTo>
                    <a:pt x="195" y="0"/>
                  </a:moveTo>
                  <a:lnTo>
                    <a:pt x="389" y="585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0" name="CustomShape 72"/>
            <p:cNvSpPr/>
            <p:nvPr/>
          </p:nvSpPr>
          <p:spPr>
            <a:xfrm rot="8416200">
              <a:off x="4975200" y="5780880"/>
              <a:ext cx="140400" cy="210240"/>
            </a:xfrm>
            <a:custGeom>
              <a:avLst/>
              <a:gdLst/>
              <a:ahLst/>
              <a:rect l="0" t="0" r="r" b="b"/>
              <a:pathLst>
                <a:path w="393" h="586">
                  <a:moveTo>
                    <a:pt x="195" y="0"/>
                  </a:moveTo>
                  <a:lnTo>
                    <a:pt x="392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791" name="" descr=""/>
          <p:cNvPicPr/>
          <p:nvPr/>
        </p:nvPicPr>
        <p:blipFill>
          <a:blip r:embed="rId8"/>
          <a:stretch/>
        </p:blipFill>
        <p:spPr>
          <a:xfrm>
            <a:off x="5029200" y="5830560"/>
            <a:ext cx="409320" cy="390240"/>
          </a:xfrm>
          <a:prstGeom prst="rect">
            <a:avLst/>
          </a:prstGeom>
          <a:ln>
            <a:noFill/>
          </a:ln>
        </p:spPr>
      </p:pic>
      <p:sp>
        <p:nvSpPr>
          <p:cNvPr id="792" name="CustomShape 73"/>
          <p:cNvSpPr/>
          <p:nvPr/>
        </p:nvSpPr>
        <p:spPr>
          <a:xfrm>
            <a:off x="2790720" y="3828960"/>
            <a:ext cx="458640" cy="45864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93" name="TextShape 74"/>
          <p:cNvSpPr txBox="1"/>
          <p:nvPr/>
        </p:nvSpPr>
        <p:spPr>
          <a:xfrm>
            <a:off x="2815560" y="3920400"/>
            <a:ext cx="394200" cy="30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500" spc="-1" strike="noStrike">
                <a:latin typeface="Arial"/>
              </a:rPr>
              <a:t>3p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794" name="CustomShape 75"/>
          <p:cNvSpPr/>
          <p:nvPr/>
        </p:nvSpPr>
        <p:spPr>
          <a:xfrm>
            <a:off x="8118720" y="3828960"/>
            <a:ext cx="458640" cy="45864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95" name="TextShape 76"/>
          <p:cNvSpPr txBox="1"/>
          <p:nvPr/>
        </p:nvSpPr>
        <p:spPr>
          <a:xfrm>
            <a:off x="8179560" y="3920400"/>
            <a:ext cx="383400" cy="30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500" spc="-1" strike="noStrike">
                <a:latin typeface="Arial"/>
              </a:rPr>
              <a:t>3s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796" name="CustomShape 77"/>
          <p:cNvSpPr/>
          <p:nvPr/>
        </p:nvSpPr>
        <p:spPr>
          <a:xfrm>
            <a:off x="2790720" y="4800960"/>
            <a:ext cx="458640" cy="45864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97" name="TextShape 78"/>
          <p:cNvSpPr txBox="1"/>
          <p:nvPr/>
        </p:nvSpPr>
        <p:spPr>
          <a:xfrm>
            <a:off x="2887560" y="4892400"/>
            <a:ext cx="287280" cy="30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500" spc="-1" strike="noStrike">
                <a:latin typeface="Arial"/>
              </a:rPr>
              <a:t>1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798" name="CustomShape 79"/>
          <p:cNvSpPr/>
          <p:nvPr/>
        </p:nvSpPr>
        <p:spPr>
          <a:xfrm>
            <a:off x="2833200" y="5780160"/>
            <a:ext cx="458640" cy="45864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99" name="TextShape 80"/>
          <p:cNvSpPr txBox="1"/>
          <p:nvPr/>
        </p:nvSpPr>
        <p:spPr>
          <a:xfrm>
            <a:off x="2858040" y="5871600"/>
            <a:ext cx="433800" cy="30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500" spc="-1" strike="noStrike">
                <a:latin typeface="Arial"/>
              </a:rPr>
              <a:t>SB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800" name="CustomShape 81"/>
          <p:cNvSpPr/>
          <p:nvPr/>
        </p:nvSpPr>
        <p:spPr>
          <a:xfrm>
            <a:off x="8136720" y="5780160"/>
            <a:ext cx="458640" cy="45864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01" name="TextShape 82"/>
          <p:cNvSpPr txBox="1"/>
          <p:nvPr/>
        </p:nvSpPr>
        <p:spPr>
          <a:xfrm>
            <a:off x="8161560" y="5871600"/>
            <a:ext cx="433800" cy="30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500" spc="-1" strike="noStrike">
                <a:latin typeface="Arial"/>
              </a:rPr>
              <a:t>SP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802" name="CustomShape 83"/>
          <p:cNvSpPr/>
          <p:nvPr/>
        </p:nvSpPr>
        <p:spPr>
          <a:xfrm>
            <a:off x="11521440" y="2380320"/>
            <a:ext cx="274320" cy="27432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03" name="CustomShape 84"/>
          <p:cNvSpPr/>
          <p:nvPr/>
        </p:nvSpPr>
        <p:spPr>
          <a:xfrm>
            <a:off x="11521800" y="3388680"/>
            <a:ext cx="274320" cy="27432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04" name="CustomShape 85"/>
          <p:cNvSpPr/>
          <p:nvPr/>
        </p:nvSpPr>
        <p:spPr>
          <a:xfrm>
            <a:off x="11521800" y="4468680"/>
            <a:ext cx="274320" cy="27432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05" name="CustomShape 86"/>
          <p:cNvSpPr/>
          <p:nvPr/>
        </p:nvSpPr>
        <p:spPr>
          <a:xfrm>
            <a:off x="11521800" y="5404680"/>
            <a:ext cx="274320" cy="27432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06" name="CustomShape 87"/>
          <p:cNvSpPr/>
          <p:nvPr/>
        </p:nvSpPr>
        <p:spPr>
          <a:xfrm>
            <a:off x="11521800" y="1336680"/>
            <a:ext cx="274320" cy="27432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07" name="CustomShape 88"/>
          <p:cNvSpPr/>
          <p:nvPr/>
        </p:nvSpPr>
        <p:spPr>
          <a:xfrm>
            <a:off x="11521800" y="6376680"/>
            <a:ext cx="274320" cy="27432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808" name="Group 89"/>
          <p:cNvGrpSpPr/>
          <p:nvPr/>
        </p:nvGrpSpPr>
        <p:grpSpPr>
          <a:xfrm>
            <a:off x="91440" y="2560320"/>
            <a:ext cx="622440" cy="600480"/>
            <a:chOff x="91440" y="2560320"/>
            <a:chExt cx="622440" cy="600480"/>
          </a:xfrm>
        </p:grpSpPr>
        <p:sp>
          <p:nvSpPr>
            <p:cNvPr id="809" name="CustomShape 90"/>
            <p:cNvSpPr/>
            <p:nvPr/>
          </p:nvSpPr>
          <p:spPr>
            <a:xfrm rot="2250000">
              <a:off x="191160" y="2889360"/>
              <a:ext cx="140040" cy="210600"/>
            </a:xfrm>
            <a:custGeom>
              <a:avLst/>
              <a:gdLst/>
              <a:ahLst/>
              <a:rect l="0" t="0" r="r" b="b"/>
              <a:pathLst>
                <a:path w="391" h="587">
                  <a:moveTo>
                    <a:pt x="195" y="0"/>
                  </a:moveTo>
                  <a:lnTo>
                    <a:pt x="390" y="586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0" name="CustomShape 91"/>
            <p:cNvSpPr/>
            <p:nvPr/>
          </p:nvSpPr>
          <p:spPr>
            <a:xfrm rot="13224600">
              <a:off x="469440" y="2609640"/>
              <a:ext cx="140400" cy="210600"/>
            </a:xfrm>
            <a:custGeom>
              <a:avLst/>
              <a:gdLst/>
              <a:ahLst/>
              <a:rect l="0" t="0" r="r" b="b"/>
              <a:pathLst>
                <a:path w="392" h="587">
                  <a:moveTo>
                    <a:pt x="195" y="0"/>
                  </a:moveTo>
                  <a:lnTo>
                    <a:pt x="391" y="586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1" name="CustomShape 92"/>
            <p:cNvSpPr/>
            <p:nvPr/>
          </p:nvSpPr>
          <p:spPr>
            <a:xfrm rot="5153400">
              <a:off x="130680" y="2742480"/>
              <a:ext cx="140400" cy="210600"/>
            </a:xfrm>
            <a:custGeom>
              <a:avLst/>
              <a:gdLst/>
              <a:ahLst/>
              <a:rect l="0" t="0" r="r" b="b"/>
              <a:pathLst>
                <a:path w="392" h="587">
                  <a:moveTo>
                    <a:pt x="193" y="0"/>
                  </a:moveTo>
                  <a:lnTo>
                    <a:pt x="391" y="586"/>
                  </a:lnTo>
                  <a:lnTo>
                    <a:pt x="0" y="586"/>
                  </a:lnTo>
                  <a:lnTo>
                    <a:pt x="193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2" name="CustomShape 93"/>
            <p:cNvSpPr/>
            <p:nvPr/>
          </p:nvSpPr>
          <p:spPr>
            <a:xfrm>
              <a:off x="311040" y="2950560"/>
              <a:ext cx="140400" cy="210240"/>
            </a:xfrm>
            <a:custGeom>
              <a:avLst/>
              <a:gdLst/>
              <a:ahLst/>
              <a:rect l="0" t="0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3" name="CustomShape 94"/>
            <p:cNvSpPr/>
            <p:nvPr/>
          </p:nvSpPr>
          <p:spPr>
            <a:xfrm rot="15977400">
              <a:off x="534240" y="2742120"/>
              <a:ext cx="140040" cy="210240"/>
            </a:xfrm>
            <a:custGeom>
              <a:avLst/>
              <a:gdLst/>
              <a:ahLst/>
              <a:rect l="0" t="0" r="r" b="b"/>
              <a:pathLst>
                <a:path w="390" h="586">
                  <a:moveTo>
                    <a:pt x="195" y="0"/>
                  </a:moveTo>
                  <a:lnTo>
                    <a:pt x="389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4" name="CustomShape 95"/>
            <p:cNvSpPr/>
            <p:nvPr/>
          </p:nvSpPr>
          <p:spPr>
            <a:xfrm rot="10800000">
              <a:off x="311040" y="2560320"/>
              <a:ext cx="140400" cy="210240"/>
            </a:xfrm>
            <a:custGeom>
              <a:avLst/>
              <a:gdLst/>
              <a:ahLst/>
              <a:rect l="0" t="0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5" name="CustomShape 96"/>
            <p:cNvSpPr/>
            <p:nvPr/>
          </p:nvSpPr>
          <p:spPr>
            <a:xfrm rot="19077600">
              <a:off x="468720" y="2890800"/>
              <a:ext cx="140040" cy="210240"/>
            </a:xfrm>
            <a:custGeom>
              <a:avLst/>
              <a:gdLst/>
              <a:ahLst/>
              <a:rect l="0" t="0" r="r" b="b"/>
              <a:pathLst>
                <a:path w="390" h="587">
                  <a:moveTo>
                    <a:pt x="195" y="0"/>
                  </a:moveTo>
                  <a:lnTo>
                    <a:pt x="389" y="585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6" name="CustomShape 97"/>
            <p:cNvSpPr/>
            <p:nvPr/>
          </p:nvSpPr>
          <p:spPr>
            <a:xfrm rot="8416200">
              <a:off x="189720" y="2609640"/>
              <a:ext cx="140400" cy="210240"/>
            </a:xfrm>
            <a:custGeom>
              <a:avLst/>
              <a:gdLst/>
              <a:ahLst/>
              <a:rect l="0" t="0" r="r" b="b"/>
              <a:pathLst>
                <a:path w="392" h="587">
                  <a:moveTo>
                    <a:pt x="195" y="0"/>
                  </a:moveTo>
                  <a:lnTo>
                    <a:pt x="391" y="586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17" name="CustomShape 98"/>
          <p:cNvSpPr/>
          <p:nvPr/>
        </p:nvSpPr>
        <p:spPr>
          <a:xfrm>
            <a:off x="181440" y="3381840"/>
            <a:ext cx="458640" cy="45864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18" name="TextShape 99"/>
          <p:cNvSpPr txBox="1"/>
          <p:nvPr/>
        </p:nvSpPr>
        <p:spPr>
          <a:xfrm>
            <a:off x="731520" y="2468880"/>
            <a:ext cx="155448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Mark will be created in the regatta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19" name="TextShape 100"/>
          <p:cNvSpPr txBox="1"/>
          <p:nvPr/>
        </p:nvSpPr>
        <p:spPr>
          <a:xfrm>
            <a:off x="731520" y="3474720"/>
            <a:ext cx="12200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M</a:t>
            </a:r>
            <a:r>
              <a:rPr b="0" lang="en-US" sz="1800" spc="-1" strike="noStrike">
                <a:latin typeface="Arial"/>
              </a:rPr>
              <a:t>a</a:t>
            </a:r>
            <a:r>
              <a:rPr b="0" lang="en-US" sz="1800" spc="-1" strike="noStrike">
                <a:latin typeface="Arial"/>
              </a:rPr>
              <a:t>r</a:t>
            </a:r>
            <a:r>
              <a:rPr b="0" lang="en-US" sz="1800" spc="-1" strike="noStrike">
                <a:latin typeface="Arial"/>
              </a:rPr>
              <a:t>k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R</a:t>
            </a:r>
            <a:r>
              <a:rPr b="0" lang="en-US" sz="1800" spc="-1" strike="noStrike">
                <a:latin typeface="Arial"/>
              </a:rPr>
              <a:t>o</a:t>
            </a:r>
            <a:r>
              <a:rPr b="0" lang="en-US" sz="1800" spc="-1" strike="noStrike">
                <a:latin typeface="Arial"/>
              </a:rPr>
              <a:t>l</a:t>
            </a:r>
            <a:r>
              <a:rPr b="0" lang="en-US" sz="1800" spc="-1" strike="noStrike">
                <a:latin typeface="Arial"/>
              </a:rPr>
              <a:t>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0" name="TextShape 101"/>
          <p:cNvSpPr txBox="1"/>
          <p:nvPr/>
        </p:nvSpPr>
        <p:spPr>
          <a:xfrm>
            <a:off x="731520" y="4023360"/>
            <a:ext cx="146304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U</a:t>
            </a:r>
            <a:r>
              <a:rPr b="0" lang="en-US" sz="1800" spc="-1" strike="noStrike">
                <a:latin typeface="Arial"/>
              </a:rPr>
              <a:t>s</a:t>
            </a:r>
            <a:r>
              <a:rPr b="0" lang="en-US" sz="1800" spc="-1" strike="noStrike">
                <a:latin typeface="Arial"/>
              </a:rPr>
              <a:t>e 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xi</a:t>
            </a:r>
            <a:r>
              <a:rPr b="0" lang="en-US" sz="1800" spc="-1" strike="noStrike">
                <a:latin typeface="Arial"/>
              </a:rPr>
              <a:t>st</a:t>
            </a:r>
            <a:r>
              <a:rPr b="0" lang="en-US" sz="1800" spc="-1" strike="noStrike">
                <a:latin typeface="Arial"/>
              </a:rPr>
              <a:t>in</a:t>
            </a:r>
            <a:r>
              <a:rPr b="0" lang="en-US" sz="1800" spc="-1" strike="noStrike">
                <a:latin typeface="Arial"/>
              </a:rPr>
              <a:t>g </a:t>
            </a:r>
            <a:r>
              <a:rPr b="0" lang="en-US" sz="1800" spc="-1" strike="noStrike">
                <a:latin typeface="Arial"/>
              </a:rPr>
              <a:t>re</a:t>
            </a:r>
            <a:r>
              <a:rPr b="0" lang="en-US" sz="1800" spc="-1" strike="noStrike">
                <a:latin typeface="Arial"/>
              </a:rPr>
              <a:t>g</a:t>
            </a:r>
            <a:r>
              <a:rPr b="0" lang="en-US" sz="1800" spc="-1" strike="noStrike">
                <a:latin typeface="Arial"/>
              </a:rPr>
              <a:t>at</a:t>
            </a:r>
            <a:r>
              <a:rPr b="0" lang="en-US" sz="1800" spc="-1" strike="noStrike">
                <a:latin typeface="Arial"/>
              </a:rPr>
              <a:t>ta </a:t>
            </a:r>
            <a:r>
              <a:rPr b="0" lang="en-US" sz="1800" spc="-1" strike="noStrike">
                <a:latin typeface="Arial"/>
              </a:rPr>
              <a:t>m</a:t>
            </a:r>
            <a:r>
              <a:rPr b="0" lang="en-US" sz="1800" spc="-1" strike="noStrike">
                <a:latin typeface="Arial"/>
              </a:rPr>
              <a:t>ar</a:t>
            </a:r>
            <a:r>
              <a:rPr b="0" lang="en-US" sz="1800" spc="-1" strike="noStrike">
                <a:latin typeface="Arial"/>
              </a:rPr>
              <a:t>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1" name="TextShape 102"/>
          <p:cNvSpPr txBox="1"/>
          <p:nvPr/>
        </p:nvSpPr>
        <p:spPr>
          <a:xfrm>
            <a:off x="274320" y="5688720"/>
            <a:ext cx="333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solidFill>
                  <a:srgbClr val="ff0000"/>
                </a:solidFill>
                <a:latin typeface="Arial"/>
              </a:rPr>
              <a:t>X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822" name="CustomShape 103"/>
          <p:cNvSpPr/>
          <p:nvPr/>
        </p:nvSpPr>
        <p:spPr>
          <a:xfrm>
            <a:off x="274320" y="5029200"/>
            <a:ext cx="274320" cy="27432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3" name="TextShape 104"/>
          <p:cNvSpPr txBox="1"/>
          <p:nvPr/>
        </p:nvSpPr>
        <p:spPr>
          <a:xfrm>
            <a:off x="769320" y="4893840"/>
            <a:ext cx="11667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Insert waypoint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4" name="TextShape 105"/>
          <p:cNvSpPr txBox="1"/>
          <p:nvPr/>
        </p:nvSpPr>
        <p:spPr>
          <a:xfrm>
            <a:off x="731520" y="5577840"/>
            <a:ext cx="12801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Remove waypoint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25" name="" descr=""/>
          <p:cNvPicPr/>
          <p:nvPr/>
        </p:nvPicPr>
        <p:blipFill>
          <a:blip r:embed="rId9"/>
          <a:stretch/>
        </p:blipFill>
        <p:spPr>
          <a:xfrm>
            <a:off x="182880" y="2651760"/>
            <a:ext cx="409320" cy="390240"/>
          </a:xfrm>
          <a:prstGeom prst="rect">
            <a:avLst/>
          </a:prstGeom>
          <a:ln>
            <a:noFill/>
          </a:ln>
        </p:spPr>
      </p:pic>
      <p:pic>
        <p:nvPicPr>
          <p:cNvPr id="826" name="" descr=""/>
          <p:cNvPicPr/>
          <p:nvPr/>
        </p:nvPicPr>
        <p:blipFill>
          <a:blip r:embed="rId10"/>
          <a:stretch/>
        </p:blipFill>
        <p:spPr>
          <a:xfrm>
            <a:off x="274320" y="4114800"/>
            <a:ext cx="285480" cy="399600"/>
          </a:xfrm>
          <a:prstGeom prst="rect">
            <a:avLst/>
          </a:prstGeom>
          <a:ln>
            <a:noFill/>
          </a:ln>
        </p:spPr>
      </p:pic>
      <p:sp>
        <p:nvSpPr>
          <p:cNvPr id="827" name="CustomShape 106"/>
          <p:cNvSpPr/>
          <p:nvPr/>
        </p:nvSpPr>
        <p:spPr>
          <a:xfrm>
            <a:off x="5446080" y="2109960"/>
            <a:ext cx="6166800" cy="4748040"/>
          </a:xfrm>
          <a:prstGeom prst="rect">
            <a:avLst/>
          </a:prstGeom>
          <a:solidFill>
            <a:srgbClr val="ffdbb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28" name="TextShape 107"/>
          <p:cNvSpPr txBox="1"/>
          <p:nvPr/>
        </p:nvSpPr>
        <p:spPr>
          <a:xfrm>
            <a:off x="5486400" y="2134080"/>
            <a:ext cx="27439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solidFill>
                  <a:srgbClr val="b2b2b2"/>
                </a:solidFill>
                <a:latin typeface="Arial"/>
              </a:rPr>
              <a:t>A</a:t>
            </a:r>
            <a:r>
              <a:rPr b="0" lang="en-US" sz="1800" spc="-1" strike="noStrike">
                <a:solidFill>
                  <a:srgbClr val="b2b2b2"/>
                </a:solidFill>
                <a:latin typeface="Arial"/>
              </a:rPr>
              <a:t>s</a:t>
            </a:r>
            <a:r>
              <a:rPr b="0" lang="en-US" sz="1800" spc="-1" strike="noStrike">
                <a:solidFill>
                  <a:srgbClr val="b2b2b2"/>
                </a:solidFill>
                <a:latin typeface="Arial"/>
              </a:rPr>
              <a:t>s</a:t>
            </a:r>
            <a:r>
              <a:rPr b="0" lang="en-US" sz="1800" spc="-1" strike="noStrike">
                <a:solidFill>
                  <a:srgbClr val="b2b2b2"/>
                </a:solidFill>
                <a:latin typeface="Arial"/>
              </a:rPr>
              <a:t>i</a:t>
            </a:r>
            <a:r>
              <a:rPr b="0" lang="en-US" sz="1800" spc="-1" strike="noStrike">
                <a:solidFill>
                  <a:srgbClr val="b2b2b2"/>
                </a:solidFill>
                <a:latin typeface="Arial"/>
              </a:rPr>
              <a:t>g</a:t>
            </a:r>
            <a:r>
              <a:rPr b="0" lang="en-US" sz="1800" spc="-1" strike="noStrike">
                <a:solidFill>
                  <a:srgbClr val="b2b2b2"/>
                </a:solidFill>
                <a:latin typeface="Arial"/>
              </a:rPr>
              <a:t>n </a:t>
            </a:r>
            <a:r>
              <a:rPr b="0" lang="en-US" sz="1800" spc="-1" strike="noStrike">
                <a:solidFill>
                  <a:srgbClr val="b2b2b2"/>
                </a:solidFill>
                <a:latin typeface="Arial"/>
              </a:rPr>
              <a:t>M</a:t>
            </a:r>
            <a:r>
              <a:rPr b="0" lang="en-US" sz="1800" spc="-1" strike="noStrike">
                <a:solidFill>
                  <a:srgbClr val="b2b2b2"/>
                </a:solidFill>
                <a:latin typeface="Arial"/>
              </a:rPr>
              <a:t>a</a:t>
            </a:r>
            <a:r>
              <a:rPr b="0" lang="en-US" sz="1800" spc="-1" strike="noStrike">
                <a:solidFill>
                  <a:srgbClr val="b2b2b2"/>
                </a:solidFill>
                <a:latin typeface="Arial"/>
              </a:rPr>
              <a:t>r</a:t>
            </a:r>
            <a:r>
              <a:rPr b="0" lang="en-US" sz="1800" spc="-1" strike="noStrike">
                <a:solidFill>
                  <a:srgbClr val="b2b2b2"/>
                </a:solidFill>
                <a:latin typeface="Arial"/>
              </a:rPr>
              <a:t>k </a:t>
            </a:r>
            <a:r>
              <a:rPr b="0" lang="en-US" sz="1800" spc="-1" strike="noStrike">
                <a:solidFill>
                  <a:srgbClr val="b2b2b2"/>
                </a:solidFill>
                <a:latin typeface="Arial"/>
              </a:rPr>
              <a:t>t</a:t>
            </a:r>
            <a:r>
              <a:rPr b="0" lang="en-US" sz="1800" spc="-1" strike="noStrike">
                <a:solidFill>
                  <a:srgbClr val="b2b2b2"/>
                </a:solidFill>
                <a:latin typeface="Arial"/>
              </a:rPr>
              <a:t>o </a:t>
            </a:r>
            <a:r>
              <a:rPr b="0" lang="en-US" sz="1800" spc="-1" strike="noStrike">
                <a:solidFill>
                  <a:srgbClr val="b2b2b2"/>
                </a:solidFill>
                <a:latin typeface="Arial"/>
              </a:rPr>
              <a:t>R</a:t>
            </a:r>
            <a:r>
              <a:rPr b="0" lang="en-US" sz="1800" spc="-1" strike="noStrike">
                <a:solidFill>
                  <a:srgbClr val="b2b2b2"/>
                </a:solidFill>
                <a:latin typeface="Arial"/>
              </a:rPr>
              <a:t>o</a:t>
            </a:r>
            <a:r>
              <a:rPr b="0" lang="en-US" sz="1800" spc="-1" strike="noStrike">
                <a:solidFill>
                  <a:srgbClr val="b2b2b2"/>
                </a:solidFill>
                <a:latin typeface="Arial"/>
              </a:rPr>
              <a:t>l</a:t>
            </a:r>
            <a:r>
              <a:rPr b="0" lang="en-US" sz="1800" spc="-1" strike="noStrike">
                <a:solidFill>
                  <a:srgbClr val="b2b2b2"/>
                </a:solidFill>
                <a:latin typeface="Arial"/>
              </a:rPr>
              <a:t>e </a:t>
            </a:r>
            <a:r>
              <a:rPr b="0" lang="en-US" sz="1800" spc="-1" strike="noStrike">
                <a:solidFill>
                  <a:srgbClr val="b2b2b2"/>
                </a:solidFill>
                <a:latin typeface="Arial"/>
              </a:rPr>
              <a:t>“</a:t>
            </a:r>
            <a:r>
              <a:rPr b="0" lang="en-US" sz="1800" spc="-1" strike="noStrike">
                <a:solidFill>
                  <a:srgbClr val="b2b2b2"/>
                </a:solidFill>
                <a:latin typeface="Arial"/>
              </a:rPr>
              <a:t>S</a:t>
            </a:r>
            <a:r>
              <a:rPr b="0" lang="en-US" sz="1800" spc="-1" strike="noStrike">
                <a:solidFill>
                  <a:srgbClr val="b2b2b2"/>
                </a:solidFill>
                <a:latin typeface="Arial"/>
              </a:rPr>
              <a:t>B</a:t>
            </a:r>
            <a:r>
              <a:rPr b="0" lang="en-US" sz="1800" spc="-1" strike="noStrike">
                <a:solidFill>
                  <a:srgbClr val="b2b2b2"/>
                </a:solidFill>
                <a:latin typeface="Arial"/>
              </a:rPr>
              <a:t>”</a:t>
            </a:r>
            <a:endParaRPr b="0" lang="en-US" sz="1800" spc="-1" strike="noStrike">
              <a:solidFill>
                <a:srgbClr val="b2b2b2"/>
              </a:solidFill>
              <a:latin typeface="Arial"/>
            </a:endParaRPr>
          </a:p>
        </p:txBody>
      </p:sp>
      <p:sp>
        <p:nvSpPr>
          <p:cNvPr id="829" name="Line 108"/>
          <p:cNvSpPr/>
          <p:nvPr/>
        </p:nvSpPr>
        <p:spPr>
          <a:xfrm>
            <a:off x="5446080" y="2493360"/>
            <a:ext cx="61668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30" name="TextShape 109"/>
          <p:cNvSpPr txBox="1"/>
          <p:nvPr/>
        </p:nvSpPr>
        <p:spPr>
          <a:xfrm>
            <a:off x="5486400" y="2494080"/>
            <a:ext cx="21862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solidFill>
                  <a:srgbClr val="b2b2b2"/>
                </a:solidFill>
                <a:latin typeface="Arial"/>
              </a:rPr>
              <a:t>M</a:t>
            </a:r>
            <a:r>
              <a:rPr b="0" lang="en-US" sz="1800" spc="-1" strike="noStrike">
                <a:solidFill>
                  <a:srgbClr val="b2b2b2"/>
                </a:solidFill>
                <a:latin typeface="Arial"/>
              </a:rPr>
              <a:t>a</a:t>
            </a:r>
            <a:r>
              <a:rPr b="0" lang="en-US" sz="1800" spc="-1" strike="noStrike">
                <a:solidFill>
                  <a:srgbClr val="b2b2b2"/>
                </a:solidFill>
                <a:latin typeface="Arial"/>
              </a:rPr>
              <a:t>r</a:t>
            </a:r>
            <a:r>
              <a:rPr b="0" lang="en-US" sz="1800" spc="-1" strike="noStrike">
                <a:solidFill>
                  <a:srgbClr val="b2b2b2"/>
                </a:solidFill>
                <a:latin typeface="Arial"/>
              </a:rPr>
              <a:t>k</a:t>
            </a:r>
            <a:r>
              <a:rPr b="0" lang="en-US" sz="1800" spc="-1" strike="noStrike">
                <a:solidFill>
                  <a:srgbClr val="b2b2b2"/>
                </a:solidFill>
                <a:latin typeface="Arial"/>
              </a:rPr>
              <a:t>s </a:t>
            </a:r>
            <a:r>
              <a:rPr b="0" lang="en-US" sz="1800" spc="-1" strike="noStrike">
                <a:solidFill>
                  <a:srgbClr val="b2b2b2"/>
                </a:solidFill>
                <a:latin typeface="Arial"/>
              </a:rPr>
              <a:t>f</a:t>
            </a:r>
            <a:r>
              <a:rPr b="0" lang="en-US" sz="1800" spc="-1" strike="noStrike">
                <a:solidFill>
                  <a:srgbClr val="b2b2b2"/>
                </a:solidFill>
                <a:latin typeface="Arial"/>
              </a:rPr>
              <a:t>r</a:t>
            </a:r>
            <a:r>
              <a:rPr b="0" lang="en-US" sz="1800" spc="-1" strike="noStrike">
                <a:solidFill>
                  <a:srgbClr val="b2b2b2"/>
                </a:solidFill>
                <a:latin typeface="Arial"/>
              </a:rPr>
              <a:t>o</a:t>
            </a:r>
            <a:r>
              <a:rPr b="0" lang="en-US" sz="1800" spc="-1" strike="noStrike">
                <a:solidFill>
                  <a:srgbClr val="b2b2b2"/>
                </a:solidFill>
                <a:latin typeface="Arial"/>
              </a:rPr>
              <a:t>m</a:t>
            </a:r>
            <a:r>
              <a:rPr b="0" lang="en-US" sz="1800" spc="-1" strike="noStrike">
                <a:solidFill>
                  <a:srgbClr val="b2b2b2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b2b2b2"/>
                </a:solidFill>
                <a:latin typeface="Arial"/>
              </a:rPr>
              <a:t>R</a:t>
            </a:r>
            <a:r>
              <a:rPr b="0" lang="en-US" sz="1800" spc="-1" strike="noStrike">
                <a:solidFill>
                  <a:srgbClr val="b2b2b2"/>
                </a:solidFill>
                <a:latin typeface="Arial"/>
              </a:rPr>
              <a:t>e</a:t>
            </a:r>
            <a:r>
              <a:rPr b="0" lang="en-US" sz="1800" spc="-1" strike="noStrike">
                <a:solidFill>
                  <a:srgbClr val="b2b2b2"/>
                </a:solidFill>
                <a:latin typeface="Arial"/>
              </a:rPr>
              <a:t>g</a:t>
            </a:r>
            <a:r>
              <a:rPr b="0" lang="en-US" sz="1800" spc="-1" strike="noStrike">
                <a:solidFill>
                  <a:srgbClr val="b2b2b2"/>
                </a:solidFill>
                <a:latin typeface="Arial"/>
              </a:rPr>
              <a:t>a</a:t>
            </a:r>
            <a:r>
              <a:rPr b="0" lang="en-US" sz="1800" spc="-1" strike="noStrike">
                <a:solidFill>
                  <a:srgbClr val="b2b2b2"/>
                </a:solidFill>
                <a:latin typeface="Arial"/>
              </a:rPr>
              <a:t>tt</a:t>
            </a:r>
            <a:r>
              <a:rPr b="0" lang="en-US" sz="1800" spc="-1" strike="noStrike">
                <a:solidFill>
                  <a:srgbClr val="b2b2b2"/>
                </a:solidFill>
                <a:latin typeface="Arial"/>
              </a:rPr>
              <a:t>a</a:t>
            </a:r>
            <a:endParaRPr b="0" lang="en-US" sz="1800" spc="-1" strike="noStrike">
              <a:solidFill>
                <a:srgbClr val="b2b2b2"/>
              </a:solidFill>
              <a:latin typeface="Arial"/>
            </a:endParaRPr>
          </a:p>
        </p:txBody>
      </p:sp>
      <p:sp>
        <p:nvSpPr>
          <p:cNvPr id="831" name="TextShape 110"/>
          <p:cNvSpPr txBox="1"/>
          <p:nvPr/>
        </p:nvSpPr>
        <p:spPr>
          <a:xfrm>
            <a:off x="5486760" y="4870080"/>
            <a:ext cx="31708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solidFill>
                  <a:srgbClr val="b2b2b2"/>
                </a:solidFill>
                <a:latin typeface="Arial"/>
              </a:rPr>
              <a:t>M</a:t>
            </a:r>
            <a:r>
              <a:rPr b="0" lang="en-US" sz="1800" spc="-1" strike="noStrike">
                <a:solidFill>
                  <a:srgbClr val="b2b2b2"/>
                </a:solidFill>
                <a:latin typeface="Arial"/>
              </a:rPr>
              <a:t>a</a:t>
            </a:r>
            <a:r>
              <a:rPr b="0" lang="en-US" sz="1800" spc="-1" strike="noStrike">
                <a:solidFill>
                  <a:srgbClr val="b2b2b2"/>
                </a:solidFill>
                <a:latin typeface="Arial"/>
              </a:rPr>
              <a:t>r</a:t>
            </a:r>
            <a:r>
              <a:rPr b="0" lang="en-US" sz="1800" spc="-1" strike="noStrike">
                <a:solidFill>
                  <a:srgbClr val="b2b2b2"/>
                </a:solidFill>
                <a:latin typeface="Arial"/>
              </a:rPr>
              <a:t>k </a:t>
            </a:r>
            <a:r>
              <a:rPr b="0" lang="en-US" sz="1800" spc="-1" strike="noStrike">
                <a:solidFill>
                  <a:srgbClr val="b2b2b2"/>
                </a:solidFill>
                <a:latin typeface="Arial"/>
              </a:rPr>
              <a:t>T</a:t>
            </a:r>
            <a:r>
              <a:rPr b="0" lang="en-US" sz="1800" spc="-1" strike="noStrike">
                <a:solidFill>
                  <a:srgbClr val="b2b2b2"/>
                </a:solidFill>
                <a:latin typeface="Arial"/>
              </a:rPr>
              <a:t>e</a:t>
            </a:r>
            <a:r>
              <a:rPr b="0" lang="en-US" sz="1800" spc="-1" strike="noStrike">
                <a:solidFill>
                  <a:srgbClr val="b2b2b2"/>
                </a:solidFill>
                <a:latin typeface="Arial"/>
              </a:rPr>
              <a:t>m</a:t>
            </a:r>
            <a:r>
              <a:rPr b="0" lang="en-US" sz="1800" spc="-1" strike="noStrike">
                <a:solidFill>
                  <a:srgbClr val="b2b2b2"/>
                </a:solidFill>
                <a:latin typeface="Arial"/>
              </a:rPr>
              <a:t>p</a:t>
            </a:r>
            <a:r>
              <a:rPr b="0" lang="en-US" sz="1800" spc="-1" strike="noStrike">
                <a:solidFill>
                  <a:srgbClr val="b2b2b2"/>
                </a:solidFill>
                <a:latin typeface="Arial"/>
              </a:rPr>
              <a:t>l</a:t>
            </a:r>
            <a:r>
              <a:rPr b="0" lang="en-US" sz="1800" spc="-1" strike="noStrike">
                <a:solidFill>
                  <a:srgbClr val="b2b2b2"/>
                </a:solidFill>
                <a:latin typeface="Arial"/>
              </a:rPr>
              <a:t>a</a:t>
            </a:r>
            <a:r>
              <a:rPr b="0" lang="en-US" sz="1800" spc="-1" strike="noStrike">
                <a:solidFill>
                  <a:srgbClr val="b2b2b2"/>
                </a:solidFill>
                <a:latin typeface="Arial"/>
              </a:rPr>
              <a:t>t</a:t>
            </a:r>
            <a:r>
              <a:rPr b="0" lang="en-US" sz="1800" spc="-1" strike="noStrike">
                <a:solidFill>
                  <a:srgbClr val="b2b2b2"/>
                </a:solidFill>
                <a:latin typeface="Arial"/>
              </a:rPr>
              <a:t>e</a:t>
            </a:r>
            <a:r>
              <a:rPr b="0" lang="en-US" sz="1800" spc="-1" strike="noStrike">
                <a:solidFill>
                  <a:srgbClr val="b2b2b2"/>
                </a:solidFill>
                <a:latin typeface="Arial"/>
              </a:rPr>
              <a:t>s </a:t>
            </a:r>
            <a:r>
              <a:rPr b="0" lang="en-US" sz="1800" spc="-1" strike="noStrike">
                <a:solidFill>
                  <a:srgbClr val="b2b2b2"/>
                </a:solidFill>
                <a:latin typeface="Arial"/>
              </a:rPr>
              <a:t>f</a:t>
            </a:r>
            <a:r>
              <a:rPr b="0" lang="en-US" sz="1800" spc="-1" strike="noStrike">
                <a:solidFill>
                  <a:srgbClr val="b2b2b2"/>
                </a:solidFill>
                <a:latin typeface="Arial"/>
              </a:rPr>
              <a:t>o</a:t>
            </a:r>
            <a:r>
              <a:rPr b="0" lang="en-US" sz="1800" spc="-1" strike="noStrike">
                <a:solidFill>
                  <a:srgbClr val="b2b2b2"/>
                </a:solidFill>
                <a:latin typeface="Arial"/>
              </a:rPr>
              <a:t>r </a:t>
            </a:r>
            <a:r>
              <a:rPr b="0" lang="en-US" sz="1800" spc="-1" strike="noStrike">
                <a:solidFill>
                  <a:srgbClr val="b2b2b2"/>
                </a:solidFill>
                <a:latin typeface="Arial"/>
              </a:rPr>
              <a:t>R</a:t>
            </a:r>
            <a:r>
              <a:rPr b="0" lang="en-US" sz="1800" spc="-1" strike="noStrike">
                <a:solidFill>
                  <a:srgbClr val="b2b2b2"/>
                </a:solidFill>
                <a:latin typeface="Arial"/>
              </a:rPr>
              <a:t>o</a:t>
            </a:r>
            <a:r>
              <a:rPr b="0" lang="en-US" sz="1800" spc="-1" strike="noStrike">
                <a:solidFill>
                  <a:srgbClr val="b2b2b2"/>
                </a:solidFill>
                <a:latin typeface="Arial"/>
              </a:rPr>
              <a:t>l</a:t>
            </a:r>
            <a:r>
              <a:rPr b="0" lang="en-US" sz="1800" spc="-1" strike="noStrike">
                <a:solidFill>
                  <a:srgbClr val="b2b2b2"/>
                </a:solidFill>
                <a:latin typeface="Arial"/>
              </a:rPr>
              <a:t>e </a:t>
            </a:r>
            <a:r>
              <a:rPr b="0" lang="en-US" sz="1800" spc="-1" strike="noStrike">
                <a:solidFill>
                  <a:srgbClr val="b2b2b2"/>
                </a:solidFill>
                <a:latin typeface="Arial"/>
              </a:rPr>
              <a:t>“</a:t>
            </a:r>
            <a:r>
              <a:rPr b="0" lang="en-US" sz="1800" spc="-1" strike="noStrike">
                <a:solidFill>
                  <a:srgbClr val="b2b2b2"/>
                </a:solidFill>
                <a:latin typeface="Arial"/>
              </a:rPr>
              <a:t>S</a:t>
            </a:r>
            <a:r>
              <a:rPr b="0" lang="en-US" sz="1800" spc="-1" strike="noStrike">
                <a:solidFill>
                  <a:srgbClr val="b2b2b2"/>
                </a:solidFill>
                <a:latin typeface="Arial"/>
              </a:rPr>
              <a:t>B</a:t>
            </a:r>
            <a:r>
              <a:rPr b="0" lang="en-US" sz="1800" spc="-1" strike="noStrike">
                <a:solidFill>
                  <a:srgbClr val="b2b2b2"/>
                </a:solidFill>
                <a:latin typeface="Arial"/>
              </a:rPr>
              <a:t>”</a:t>
            </a:r>
            <a:endParaRPr b="0" lang="en-US" sz="1800" spc="-1" strike="noStrike">
              <a:solidFill>
                <a:srgbClr val="b2b2b2"/>
              </a:solidFill>
              <a:latin typeface="Arial"/>
            </a:endParaRPr>
          </a:p>
        </p:txBody>
      </p:sp>
      <p:sp>
        <p:nvSpPr>
          <p:cNvPr id="832" name="TextShape 111"/>
          <p:cNvSpPr txBox="1"/>
          <p:nvPr/>
        </p:nvSpPr>
        <p:spPr>
          <a:xfrm>
            <a:off x="5486760" y="5698080"/>
            <a:ext cx="11196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solidFill>
                  <a:srgbClr val="b2b2b2"/>
                </a:solidFill>
                <a:latin typeface="Arial"/>
              </a:rPr>
              <a:t>F</a:t>
            </a:r>
            <a:r>
              <a:rPr b="0" lang="en-US" sz="1800" spc="-1" strike="noStrike">
                <a:solidFill>
                  <a:srgbClr val="b2b2b2"/>
                </a:solidFill>
                <a:latin typeface="Arial"/>
              </a:rPr>
              <a:t>re</a:t>
            </a:r>
            <a:r>
              <a:rPr b="0" lang="en-US" sz="1800" spc="-1" strike="noStrike">
                <a:solidFill>
                  <a:srgbClr val="b2b2b2"/>
                </a:solidFill>
                <a:latin typeface="Arial"/>
              </a:rPr>
              <a:t>e</a:t>
            </a:r>
            <a:r>
              <a:rPr b="0" lang="en-US" sz="1800" spc="-1" strike="noStrike">
                <a:solidFill>
                  <a:srgbClr val="b2b2b2"/>
                </a:solidFill>
                <a:latin typeface="Arial"/>
              </a:rPr>
              <a:t>st</a:t>
            </a:r>
            <a:r>
              <a:rPr b="0" lang="en-US" sz="1800" spc="-1" strike="noStrike">
                <a:solidFill>
                  <a:srgbClr val="b2b2b2"/>
                </a:solidFill>
                <a:latin typeface="Arial"/>
              </a:rPr>
              <a:t>yl</a:t>
            </a:r>
            <a:r>
              <a:rPr b="0" lang="en-US" sz="1800" spc="-1" strike="noStrike">
                <a:solidFill>
                  <a:srgbClr val="b2b2b2"/>
                </a:solidFill>
                <a:latin typeface="Arial"/>
              </a:rPr>
              <a:t>e</a:t>
            </a:r>
            <a:endParaRPr b="0" lang="en-US" sz="1800" spc="-1" strike="noStrike">
              <a:solidFill>
                <a:srgbClr val="b2b2b2"/>
              </a:solidFill>
              <a:latin typeface="Arial"/>
            </a:endParaRPr>
          </a:p>
        </p:txBody>
      </p:sp>
      <p:sp>
        <p:nvSpPr>
          <p:cNvPr id="833" name="TextShape 112"/>
          <p:cNvSpPr txBox="1"/>
          <p:nvPr/>
        </p:nvSpPr>
        <p:spPr>
          <a:xfrm>
            <a:off x="5486760" y="6490080"/>
            <a:ext cx="31892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solidFill>
                  <a:srgbClr val="b2b2b2"/>
                </a:solidFill>
                <a:latin typeface="Arial"/>
              </a:rPr>
              <a:t>Add another Freestyle Mark...</a:t>
            </a:r>
            <a:endParaRPr b="0" lang="en-US" sz="1800" spc="-1" strike="noStrike">
              <a:solidFill>
                <a:srgbClr val="b2b2b2"/>
              </a:solidFill>
              <a:latin typeface="Arial"/>
            </a:endParaRPr>
          </a:p>
        </p:txBody>
      </p:sp>
      <p:sp>
        <p:nvSpPr>
          <p:cNvPr id="834" name="Line 113"/>
          <p:cNvSpPr/>
          <p:nvPr/>
        </p:nvSpPr>
        <p:spPr>
          <a:xfrm>
            <a:off x="5446080" y="2817360"/>
            <a:ext cx="61668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35" name="Line 114"/>
          <p:cNvSpPr/>
          <p:nvPr/>
        </p:nvSpPr>
        <p:spPr>
          <a:xfrm>
            <a:off x="5446080" y="4905360"/>
            <a:ext cx="61668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36" name="Line 115"/>
          <p:cNvSpPr/>
          <p:nvPr/>
        </p:nvSpPr>
        <p:spPr>
          <a:xfrm>
            <a:off x="5446080" y="5193360"/>
            <a:ext cx="61668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37" name="Line 116"/>
          <p:cNvSpPr/>
          <p:nvPr/>
        </p:nvSpPr>
        <p:spPr>
          <a:xfrm>
            <a:off x="5446080" y="5733360"/>
            <a:ext cx="61668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38" name="Line 117"/>
          <p:cNvSpPr/>
          <p:nvPr/>
        </p:nvSpPr>
        <p:spPr>
          <a:xfrm>
            <a:off x="5446080" y="6021360"/>
            <a:ext cx="61668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39" name="TextShape 118"/>
          <p:cNvSpPr txBox="1"/>
          <p:nvPr/>
        </p:nvSpPr>
        <p:spPr>
          <a:xfrm>
            <a:off x="5892480" y="2840400"/>
            <a:ext cx="10569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S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a</a:t>
            </a:r>
            <a:r>
              <a:rPr b="0" lang="en-US" sz="1800" spc="-1" strike="noStrike">
                <a:latin typeface="Arial"/>
              </a:rPr>
              <a:t>r</a:t>
            </a:r>
            <a:r>
              <a:rPr b="0" lang="en-US" sz="1800" spc="-1" strike="noStrike">
                <a:latin typeface="Arial"/>
              </a:rPr>
              <a:t>t </a:t>
            </a:r>
            <a:r>
              <a:rPr b="0" lang="en-US" sz="1800" spc="-1" strike="noStrike">
                <a:latin typeface="Arial"/>
              </a:rPr>
              <a:t>P</a:t>
            </a:r>
            <a:r>
              <a:rPr b="0" lang="en-US" sz="1800" spc="-1" strike="noStrike">
                <a:latin typeface="Arial"/>
              </a:rPr>
              <a:t>i</a:t>
            </a:r>
            <a:r>
              <a:rPr b="0" lang="en-US" sz="1800" spc="-1" strike="noStrike">
                <a:latin typeface="Arial"/>
              </a:rPr>
              <a:t>n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40" name="" descr=""/>
          <p:cNvPicPr/>
          <p:nvPr/>
        </p:nvPicPr>
        <p:blipFill>
          <a:blip r:embed="rId11"/>
          <a:stretch/>
        </p:blipFill>
        <p:spPr>
          <a:xfrm>
            <a:off x="5577840" y="2840400"/>
            <a:ext cx="266400" cy="342720"/>
          </a:xfrm>
          <a:prstGeom prst="rect">
            <a:avLst/>
          </a:prstGeom>
          <a:ln>
            <a:noFill/>
          </a:ln>
        </p:spPr>
      </p:pic>
      <p:sp>
        <p:nvSpPr>
          <p:cNvPr id="841" name="TextShape 119"/>
          <p:cNvSpPr txBox="1"/>
          <p:nvPr/>
        </p:nvSpPr>
        <p:spPr>
          <a:xfrm>
            <a:off x="5892480" y="3200400"/>
            <a:ext cx="17658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Windward Mark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42" name="" descr=""/>
          <p:cNvPicPr/>
          <p:nvPr/>
        </p:nvPicPr>
        <p:blipFill>
          <a:blip r:embed="rId12"/>
          <a:stretch/>
        </p:blipFill>
        <p:spPr>
          <a:xfrm>
            <a:off x="5577840" y="3200400"/>
            <a:ext cx="266400" cy="342720"/>
          </a:xfrm>
          <a:prstGeom prst="rect">
            <a:avLst/>
          </a:prstGeom>
          <a:ln>
            <a:noFill/>
          </a:ln>
        </p:spPr>
      </p:pic>
      <p:sp>
        <p:nvSpPr>
          <p:cNvPr id="843" name="TextShape 120"/>
          <p:cNvSpPr txBox="1"/>
          <p:nvPr/>
        </p:nvSpPr>
        <p:spPr>
          <a:xfrm>
            <a:off x="5892840" y="3560400"/>
            <a:ext cx="22471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Windwa</a:t>
            </a:r>
            <a:r>
              <a:rPr b="0" lang="en-US" sz="1800" spc="-1" strike="noStrike">
                <a:latin typeface="Arial"/>
              </a:rPr>
              <a:t>rd Mark </a:t>
            </a:r>
            <a:r>
              <a:rPr b="0" lang="en-US" sz="1800" spc="-1" strike="noStrike">
                <a:latin typeface="Arial"/>
              </a:rPr>
              <a:t>Red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44" name="" descr=""/>
          <p:cNvPicPr/>
          <p:nvPr/>
        </p:nvPicPr>
        <p:blipFill>
          <a:blip r:embed="rId13"/>
          <a:stretch/>
        </p:blipFill>
        <p:spPr>
          <a:xfrm>
            <a:off x="5577840" y="3560400"/>
            <a:ext cx="268560" cy="375840"/>
          </a:xfrm>
          <a:prstGeom prst="rect">
            <a:avLst/>
          </a:prstGeom>
          <a:ln>
            <a:noFill/>
          </a:ln>
        </p:spPr>
      </p:pic>
      <p:pic>
        <p:nvPicPr>
          <p:cNvPr id="845" name="" descr=""/>
          <p:cNvPicPr/>
          <p:nvPr/>
        </p:nvPicPr>
        <p:blipFill>
          <a:blip r:embed="rId14"/>
          <a:stretch/>
        </p:blipFill>
        <p:spPr>
          <a:xfrm>
            <a:off x="5538960" y="5244840"/>
            <a:ext cx="409320" cy="390240"/>
          </a:xfrm>
          <a:prstGeom prst="rect">
            <a:avLst/>
          </a:prstGeom>
          <a:ln>
            <a:noFill/>
          </a:ln>
        </p:spPr>
      </p:pic>
      <p:sp>
        <p:nvSpPr>
          <p:cNvPr id="846" name="TextShape 121"/>
          <p:cNvSpPr txBox="1"/>
          <p:nvPr/>
        </p:nvSpPr>
        <p:spPr>
          <a:xfrm>
            <a:off x="5934960" y="5288760"/>
            <a:ext cx="11973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Start Boat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847" name="Group 122"/>
          <p:cNvGrpSpPr/>
          <p:nvPr/>
        </p:nvGrpSpPr>
        <p:grpSpPr>
          <a:xfrm>
            <a:off x="11218320" y="5400000"/>
            <a:ext cx="120240" cy="182880"/>
            <a:chOff x="11218320" y="5400000"/>
            <a:chExt cx="120240" cy="182880"/>
          </a:xfrm>
        </p:grpSpPr>
        <p:sp>
          <p:nvSpPr>
            <p:cNvPr id="848" name="Line 123"/>
            <p:cNvSpPr/>
            <p:nvPr/>
          </p:nvSpPr>
          <p:spPr>
            <a:xfrm>
              <a:off x="11218320" y="5537160"/>
              <a:ext cx="39960" cy="45720"/>
            </a:xfrm>
            <a:prstGeom prst="line">
              <a:avLst/>
            </a:prstGeom>
            <a:ln>
              <a:solidFill>
                <a:srgbClr val="069a2e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9" name="Line 124"/>
            <p:cNvSpPr/>
            <p:nvPr/>
          </p:nvSpPr>
          <p:spPr>
            <a:xfrm flipH="1">
              <a:off x="11258280" y="5400000"/>
              <a:ext cx="80280" cy="182880"/>
            </a:xfrm>
            <a:prstGeom prst="line">
              <a:avLst/>
            </a:prstGeom>
            <a:ln>
              <a:solidFill>
                <a:srgbClr val="069a2e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850" name="" descr=""/>
          <p:cNvPicPr/>
          <p:nvPr/>
        </p:nvPicPr>
        <p:blipFill>
          <a:blip r:embed="rId15"/>
          <a:stretch/>
        </p:blipFill>
        <p:spPr>
          <a:xfrm>
            <a:off x="5650920" y="6106320"/>
            <a:ext cx="201240" cy="347040"/>
          </a:xfrm>
          <a:prstGeom prst="rect">
            <a:avLst/>
          </a:prstGeom>
          <a:ln>
            <a:noFill/>
          </a:ln>
        </p:spPr>
      </p:pic>
      <p:sp>
        <p:nvSpPr>
          <p:cNvPr id="851" name="TextShape 125"/>
          <p:cNvSpPr txBox="1"/>
          <p:nvPr/>
        </p:nvSpPr>
        <p:spPr>
          <a:xfrm>
            <a:off x="5943600" y="6107040"/>
            <a:ext cx="17380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Ki</a:t>
            </a:r>
            <a:r>
              <a:rPr b="0" lang="en-US" sz="1800" spc="-1" strike="noStrike">
                <a:latin typeface="Arial"/>
              </a:rPr>
              <a:t>el </a:t>
            </a:r>
            <a:r>
              <a:rPr b="0" lang="en-US" sz="1800" spc="-1" strike="noStrike">
                <a:latin typeface="Arial"/>
              </a:rPr>
              <a:t>Li</a:t>
            </a:r>
            <a:r>
              <a:rPr b="0" lang="en-US" sz="1800" spc="-1" strike="noStrike">
                <a:latin typeface="Arial"/>
              </a:rPr>
              <a:t>gh</a:t>
            </a:r>
            <a:r>
              <a:rPr b="0" lang="en-US" sz="1800" spc="-1" strike="noStrike">
                <a:latin typeface="Arial"/>
              </a:rPr>
              <a:t>th</a:t>
            </a:r>
            <a:r>
              <a:rPr b="0" lang="en-US" sz="1800" spc="-1" strike="noStrike">
                <a:latin typeface="Arial"/>
              </a:rPr>
              <a:t>ou</a:t>
            </a:r>
            <a:r>
              <a:rPr b="0" lang="en-US" sz="1800" spc="-1" strike="noStrike">
                <a:latin typeface="Arial"/>
              </a:rPr>
              <a:t>se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52" name="TextShape 126"/>
          <p:cNvSpPr txBox="1"/>
          <p:nvPr/>
        </p:nvSpPr>
        <p:spPr>
          <a:xfrm>
            <a:off x="5893200" y="3956400"/>
            <a:ext cx="18295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Leeward Gate </a:t>
            </a:r>
            <a:r>
              <a:rPr b="0" lang="en-US" sz="1800" spc="-1" strike="noStrike">
                <a:latin typeface="Arial"/>
              </a:rPr>
              <a:t>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53" name="TextShape 127"/>
          <p:cNvSpPr txBox="1"/>
          <p:nvPr/>
        </p:nvSpPr>
        <p:spPr>
          <a:xfrm>
            <a:off x="5893200" y="4352400"/>
            <a:ext cx="18295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L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w</a:t>
            </a:r>
            <a:r>
              <a:rPr b="0" lang="en-US" sz="1800" spc="-1" strike="noStrike">
                <a:latin typeface="Arial"/>
              </a:rPr>
              <a:t>a</a:t>
            </a:r>
            <a:r>
              <a:rPr b="0" lang="en-US" sz="1800" spc="-1" strike="noStrike">
                <a:latin typeface="Arial"/>
              </a:rPr>
              <a:t>r</a:t>
            </a:r>
            <a:r>
              <a:rPr b="0" lang="en-US" sz="1800" spc="-1" strike="noStrike">
                <a:latin typeface="Arial"/>
              </a:rPr>
              <a:t>d </a:t>
            </a:r>
            <a:r>
              <a:rPr b="0" lang="en-US" sz="1800" spc="-1" strike="noStrike">
                <a:latin typeface="Arial"/>
              </a:rPr>
              <a:t>G</a:t>
            </a:r>
            <a:r>
              <a:rPr b="0" lang="en-US" sz="1800" spc="-1" strike="noStrike">
                <a:latin typeface="Arial"/>
              </a:rPr>
              <a:t>a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e </a:t>
            </a:r>
            <a:r>
              <a:rPr b="0" lang="en-US" sz="1800" spc="-1" strike="noStrike">
                <a:latin typeface="Arial"/>
              </a:rPr>
              <a:t>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54" name="" descr=""/>
          <p:cNvPicPr/>
          <p:nvPr/>
        </p:nvPicPr>
        <p:blipFill>
          <a:blip r:embed="rId16"/>
          <a:stretch/>
        </p:blipFill>
        <p:spPr>
          <a:xfrm>
            <a:off x="5577840" y="3956400"/>
            <a:ext cx="266400" cy="342720"/>
          </a:xfrm>
          <a:prstGeom prst="rect">
            <a:avLst/>
          </a:prstGeom>
          <a:ln>
            <a:noFill/>
          </a:ln>
        </p:spPr>
      </p:pic>
      <p:pic>
        <p:nvPicPr>
          <p:cNvPr id="855" name="" descr=""/>
          <p:cNvPicPr/>
          <p:nvPr/>
        </p:nvPicPr>
        <p:blipFill>
          <a:blip r:embed="rId17"/>
          <a:stretch/>
        </p:blipFill>
        <p:spPr>
          <a:xfrm>
            <a:off x="5577840" y="4316400"/>
            <a:ext cx="266400" cy="342720"/>
          </a:xfrm>
          <a:prstGeom prst="rect">
            <a:avLst/>
          </a:prstGeom>
          <a:ln>
            <a:noFill/>
          </a:ln>
        </p:spPr>
      </p:pic>
      <p:grpSp>
        <p:nvGrpSpPr>
          <p:cNvPr id="856" name="Group 128"/>
          <p:cNvGrpSpPr/>
          <p:nvPr/>
        </p:nvGrpSpPr>
        <p:grpSpPr>
          <a:xfrm>
            <a:off x="2214360" y="3566520"/>
            <a:ext cx="437760" cy="1992600"/>
            <a:chOff x="2214360" y="3566520"/>
            <a:chExt cx="437760" cy="1992600"/>
          </a:xfrm>
        </p:grpSpPr>
        <p:grpSp>
          <p:nvGrpSpPr>
            <p:cNvPr id="857" name="Group 129"/>
            <p:cNvGrpSpPr/>
            <p:nvPr/>
          </p:nvGrpSpPr>
          <p:grpSpPr>
            <a:xfrm>
              <a:off x="2286360" y="3566520"/>
              <a:ext cx="365760" cy="1992600"/>
              <a:chOff x="2286360" y="3566520"/>
              <a:chExt cx="365760" cy="1992600"/>
            </a:xfrm>
          </p:grpSpPr>
          <p:sp>
            <p:nvSpPr>
              <p:cNvPr id="858" name="Line 130"/>
              <p:cNvSpPr/>
              <p:nvPr/>
            </p:nvSpPr>
            <p:spPr>
              <a:xfrm flipH="1">
                <a:off x="2286360" y="3566520"/>
                <a:ext cx="365760" cy="0"/>
              </a:xfrm>
              <a:prstGeom prst="line">
                <a:avLst/>
              </a:prstGeom>
              <a:ln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9" name="Line 131"/>
              <p:cNvSpPr/>
              <p:nvPr/>
            </p:nvSpPr>
            <p:spPr>
              <a:xfrm flipV="1">
                <a:off x="2286360" y="3566520"/>
                <a:ext cx="0" cy="1992600"/>
              </a:xfrm>
              <a:prstGeom prst="line">
                <a:avLst/>
              </a:prstGeom>
              <a:ln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0" name="Line 132"/>
              <p:cNvSpPr/>
              <p:nvPr/>
            </p:nvSpPr>
            <p:spPr>
              <a:xfrm flipH="1">
                <a:off x="2286360" y="5559120"/>
                <a:ext cx="365760" cy="0"/>
              </a:xfrm>
              <a:prstGeom prst="line">
                <a:avLst/>
              </a:prstGeom>
              <a:ln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861" name="TextShape 133"/>
            <p:cNvSpPr txBox="1"/>
            <p:nvPr/>
          </p:nvSpPr>
          <p:spPr>
            <a:xfrm rot="5400000">
              <a:off x="2201040" y="4395600"/>
              <a:ext cx="372600" cy="34632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800" spc="-1" strike="noStrike">
                  <a:latin typeface="Arial"/>
                </a:rPr>
                <a:t>...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862" name="TextShape 134"/>
          <p:cNvSpPr txBox="1"/>
          <p:nvPr/>
        </p:nvSpPr>
        <p:spPr>
          <a:xfrm>
            <a:off x="6566040" y="440640"/>
            <a:ext cx="18676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Number of Laps: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3" name="CustomShape 135"/>
          <p:cNvSpPr/>
          <p:nvPr/>
        </p:nvSpPr>
        <p:spPr>
          <a:xfrm>
            <a:off x="8595720" y="349200"/>
            <a:ext cx="640080" cy="548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</TotalTime>
  <Application>LibreOffice/6.4.7.2$Linux_X86_64 LibreOffice_project/40$Build-2</Application>
  <Words>291</Words>
  <Paragraphs>173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2019-08-06T15:30:42Z</dcterms:created>
  <dc:creator>Steffen Jacobs</dc:creator>
  <dc:description/>
  <dc:language>en-US</dc:language>
  <cp:lastModifiedBy/>
  <dcterms:modified xsi:type="dcterms:W3CDTF">2024-03-01T17:48:37Z</dcterms:modified>
  <cp:revision>125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