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5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A649-3482-D7E9-67EF-2AB59A6BE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C0BD2-05BB-E43A-4AB7-7817BCE7E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43522-DDF2-3C2A-0292-24498C712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7C6C-A31D-4D75-B922-498914159D5A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DB660-60F6-96E0-BC08-B2E5B674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3ED4-11D3-7035-6303-760399FC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CE76-E8CA-4E3C-AB1F-AEA4E12A1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98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6C0C5-DC93-6181-9816-3B8B5230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CC877-E14C-43D1-89AB-8F90F66FD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2EC96-3CC3-97A4-2E2B-438877EC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7C6C-A31D-4D75-B922-498914159D5A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D5E40-C295-EFD4-B569-7B904194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B6157-1494-C9E7-145E-D539819E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CE76-E8CA-4E3C-AB1F-AEA4E12A1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59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8B7C9-BDDA-BB46-6CCA-506B5FBC5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091B5-5E1B-CD66-F62F-A02A2053A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D4095-7F73-2CDD-3928-2DDD3DCA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7C6C-A31D-4D75-B922-498914159D5A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29C3F-881E-4D86-ADB3-41F2B367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0DC67-65F1-2884-EFA2-14B20DA1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CE76-E8CA-4E3C-AB1F-AEA4E12A1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15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8BDE-BA64-5F81-AC76-74F6AAED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3FF02-AC6D-A4D3-8996-BD4D14ED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AD4D1-BC48-1C36-F413-E6949849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7C6C-A31D-4D75-B922-498914159D5A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247CC-67B2-0693-09A0-4DAD954E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10D59-8B97-0008-B554-C434B660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CE76-E8CA-4E3C-AB1F-AEA4E12A1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934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D61E-9F51-984B-891A-9BED46C77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DDABB-020A-20B0-A4C5-A72A0F775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CDD38-39AF-9621-A8A0-7F2DCF97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7C6C-A31D-4D75-B922-498914159D5A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7E86B-6138-8371-5D91-00B378C1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2F3B3-56F2-1B23-5B04-C8A1C72B2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CE76-E8CA-4E3C-AB1F-AEA4E12A1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597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86C7-4747-47C4-39FA-48F77373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F5CB-2ABE-55DB-875A-B88DE47D2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CDBE1-4E3E-0F27-7EBB-37F278DE6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C6F46-0986-35C0-88E5-3DFF805E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7C6C-A31D-4D75-B922-498914159D5A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0692C-9626-B102-751F-49297F2B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A117A-F04D-A930-C7DA-91D6EA42C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CE76-E8CA-4E3C-AB1F-AEA4E12A1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855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575EB-1A52-F290-803D-F30485C5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80B24-736A-0B09-EE9D-491CFBA4B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0C8A5B-44A5-02CE-D1C2-0A1CDF5E2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DD76A-1444-8699-FDB2-BED41BAF5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22A4F-7A9C-45A9-EAB9-9BC64C124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70258-75A3-6AC6-15AB-81535500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7C6C-A31D-4D75-B922-498914159D5A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9767D-9CB8-3587-AF52-3A628842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EA11C9-2DC6-CBF9-7726-76DF08AEE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CE76-E8CA-4E3C-AB1F-AEA4E12A1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72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43E3E-DC34-1A83-D700-1A560FC9E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DF7F2-14F1-FCF2-9FA8-C65DBCC2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7C6C-A31D-4D75-B922-498914159D5A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84B07-B0C2-E23D-202D-CACD4A1CA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45CD2-F320-ACE7-6693-F8A915F4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CE76-E8CA-4E3C-AB1F-AEA4E12A1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77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B4F6F-902C-4387-9090-A4D4F136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7C6C-A31D-4D75-B922-498914159D5A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42F594-66AF-1179-3B74-4BA2A583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0077D-2EE6-44CE-FA4E-BB22AD41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CE76-E8CA-4E3C-AB1F-AEA4E12A1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63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F43E6-8A5A-CBE7-02FC-97EFED4E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6436B-2B51-A43B-3C58-CBF0233D4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3485C-EC21-B80B-B3C5-F58AEB9F7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8BE60-5F03-2B9E-835C-1E24DF0E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7C6C-A31D-4D75-B922-498914159D5A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36C30-29B7-FCAC-6302-5ED035DA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CB08A-872C-3BE6-29E8-6687C804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CE76-E8CA-4E3C-AB1F-AEA4E12A1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91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988AB-A638-A839-17AA-17F5533B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2D63A-9D79-2F46-3B79-1DCDD1F41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6A823-2705-1E1B-E2AC-77B3000CF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8A843-FB1D-2D2C-AFA5-E3E3D243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77C6C-A31D-4D75-B922-498914159D5A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919FE-BECA-358D-4893-59CD6F1F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1C7EA-160D-26DD-4F98-37CA53B1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8CE76-E8CA-4E3C-AB1F-AEA4E12A1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44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E43A6-DED2-4D90-F442-BED34C1EE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5492A-C943-1743-487C-A13C2117C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84752-0873-1BFC-BB85-7D6D3B4EE9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77C6C-A31D-4D75-B922-498914159D5A}" type="datetimeFigureOut">
              <a:rPr lang="en-GB" smtClean="0"/>
              <a:t>03/01/2024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F31BB-6187-D6F1-48A3-E266C29A8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0D001-2390-F452-C9A4-EF37AEBEF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8CE76-E8CA-4E3C-AB1F-AEA4E12A13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39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37BB047-D265-8DBE-9F06-D634955E811E}"/>
              </a:ext>
            </a:extLst>
          </p:cNvPr>
          <p:cNvSpPr/>
          <p:nvPr/>
        </p:nvSpPr>
        <p:spPr>
          <a:xfrm>
            <a:off x="4374776" y="197224"/>
            <a:ext cx="2671483" cy="860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Route 53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F75119-CD8F-394F-D184-CBF405BB89A7}"/>
              </a:ext>
            </a:extLst>
          </p:cNvPr>
          <p:cNvCxnSpPr/>
          <p:nvPr/>
        </p:nvCxnSpPr>
        <p:spPr>
          <a:xfrm flipH="1">
            <a:off x="1972235" y="1057835"/>
            <a:ext cx="3299012" cy="767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00D50A3-C56A-3214-7166-2C2536626DA5}"/>
              </a:ext>
            </a:extLst>
          </p:cNvPr>
          <p:cNvSpPr/>
          <p:nvPr/>
        </p:nvSpPr>
        <p:spPr>
          <a:xfrm>
            <a:off x="313765" y="1690688"/>
            <a:ext cx="1658470" cy="69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NLB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243598-485C-4E27-D653-2A94A09E30C5}"/>
              </a:ext>
            </a:extLst>
          </p:cNvPr>
          <p:cNvSpPr/>
          <p:nvPr/>
        </p:nvSpPr>
        <p:spPr>
          <a:xfrm>
            <a:off x="300323" y="4998118"/>
            <a:ext cx="1568824" cy="6927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Central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1822A1-3C2B-32A4-DC28-953DA846CAEA}"/>
              </a:ext>
            </a:extLst>
          </p:cNvPr>
          <p:cNvSpPr/>
          <p:nvPr/>
        </p:nvSpPr>
        <p:spPr>
          <a:xfrm>
            <a:off x="2711824" y="4998118"/>
            <a:ext cx="1568824" cy="692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Disposable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990877-EC6E-45C4-4CDE-EB1E8EC8270F}"/>
              </a:ext>
            </a:extLst>
          </p:cNvPr>
          <p:cNvSpPr/>
          <p:nvPr/>
        </p:nvSpPr>
        <p:spPr>
          <a:xfrm>
            <a:off x="5840504" y="4998118"/>
            <a:ext cx="1568824" cy="6927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Disposable 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8ECBED0-ABB1-0389-CE89-5F67BA5196F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084735" y="2383398"/>
            <a:ext cx="58265" cy="261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95B2B8-9F05-271F-ED15-DB641DBB4145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1143000" y="2383398"/>
            <a:ext cx="2353236" cy="261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E757C8E-05EB-C2BE-2CD9-C50ABA2FDFD6}"/>
              </a:ext>
            </a:extLst>
          </p:cNvPr>
          <p:cNvSpPr/>
          <p:nvPr/>
        </p:nvSpPr>
        <p:spPr>
          <a:xfrm>
            <a:off x="8505261" y="1612202"/>
            <a:ext cx="2043955" cy="692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DefDyn</a:t>
            </a:r>
            <a:endParaRPr lang="en-GB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A4953F-DB08-4A30-1DC3-F6132C96AD56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5710518" y="1057835"/>
            <a:ext cx="3816721" cy="55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9CC6CE-0CEA-1007-8E72-A6E89943660C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flipH="1">
            <a:off x="5332881" y="1057835"/>
            <a:ext cx="377637" cy="89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9EFD38-C724-C3DF-AFEF-E434BDC4245D}"/>
              </a:ext>
            </a:extLst>
          </p:cNvPr>
          <p:cNvSpPr txBox="1"/>
          <p:nvPr/>
        </p:nvSpPr>
        <p:spPr>
          <a:xfrm>
            <a:off x="2050675" y="1075422"/>
            <a:ext cx="18332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500" dirty="0"/>
              <a:t>Just ‘sapsailing.com’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35CCEF-3A41-4E79-1460-380DF94B5495}"/>
              </a:ext>
            </a:extLst>
          </p:cNvPr>
          <p:cNvSpPr txBox="1"/>
          <p:nvPr/>
        </p:nvSpPr>
        <p:spPr>
          <a:xfrm>
            <a:off x="7458635" y="1057835"/>
            <a:ext cx="267148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Catch all *.sapsailing.com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979A8CB-BC83-ACE3-8698-73E3A7878958}"/>
              </a:ext>
            </a:extLst>
          </p:cNvPr>
          <p:cNvGrpSpPr/>
          <p:nvPr/>
        </p:nvGrpSpPr>
        <p:grpSpPr>
          <a:xfrm>
            <a:off x="3703547" y="1956268"/>
            <a:ext cx="3377454" cy="1639946"/>
            <a:chOff x="3702424" y="1479718"/>
            <a:chExt cx="3377454" cy="163994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B54E28A-C890-A763-457A-8C0AC6D833E6}"/>
                </a:ext>
              </a:extLst>
            </p:cNvPr>
            <p:cNvSpPr/>
            <p:nvPr/>
          </p:nvSpPr>
          <p:spPr>
            <a:xfrm>
              <a:off x="4309780" y="1479718"/>
              <a:ext cx="2043955" cy="6927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DNSMapped</a:t>
              </a:r>
              <a:endParaRPr lang="en-GB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B7FEF33-9FDC-ED64-8703-58EFC075943F}"/>
                </a:ext>
              </a:extLst>
            </p:cNvPr>
            <p:cNvSpPr txBox="1"/>
            <p:nvPr/>
          </p:nvSpPr>
          <p:spPr>
            <a:xfrm>
              <a:off x="3702424" y="2180945"/>
              <a:ext cx="1057835" cy="9387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/>
                <a:t>Sail2Insight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/>
                <a:t>Main git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/>
                <a:t>Httpd git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/>
                <a:t>Wiki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/>
                <a:t>Bugzilla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12A630-3EC1-7331-C8A5-5317B0E62B60}"/>
                </a:ext>
              </a:extLst>
            </p:cNvPr>
            <p:cNvSpPr txBox="1"/>
            <p:nvPr/>
          </p:nvSpPr>
          <p:spPr>
            <a:xfrm>
              <a:off x="4870075" y="2216875"/>
              <a:ext cx="851655" cy="2616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/>
                <a:t>Hudson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CBB551-D6DD-3D97-1862-976203AD00F9}"/>
                </a:ext>
              </a:extLst>
            </p:cNvPr>
            <p:cNvSpPr txBox="1"/>
            <p:nvPr/>
          </p:nvSpPr>
          <p:spPr>
            <a:xfrm>
              <a:off x="5927909" y="2216875"/>
              <a:ext cx="1151969" cy="4308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100" dirty="0"/>
                <a:t>Sailing servers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44A10038-7F98-55DC-0716-9BD95BDAEBE2}"/>
              </a:ext>
            </a:extLst>
          </p:cNvPr>
          <p:cNvSpPr/>
          <p:nvPr/>
        </p:nvSpPr>
        <p:spPr>
          <a:xfrm>
            <a:off x="4424087" y="5058830"/>
            <a:ext cx="1286431" cy="6927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Hudson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B3D10B-5D0B-2A20-7307-D167867C929E}"/>
              </a:ext>
            </a:extLst>
          </p:cNvPr>
          <p:cNvSpPr txBox="1"/>
          <p:nvPr/>
        </p:nvSpPr>
        <p:spPr>
          <a:xfrm>
            <a:off x="4436406" y="1212704"/>
            <a:ext cx="267148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Everything else (e.g. season events, which are long lasting)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2F3D135-C2E1-5287-B870-AF32B83566BB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 flipH="1">
            <a:off x="5067303" y="2955035"/>
            <a:ext cx="229723" cy="2103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lowchart: Multidocument 54">
            <a:extLst>
              <a:ext uri="{FF2B5EF4-FFF2-40B4-BE49-F238E27FC236}">
                <a16:creationId xmlns:a16="http://schemas.microsoft.com/office/drawing/2014/main" id="{C3D3AE74-49AB-2C4D-917E-A368DFDFB41E}"/>
              </a:ext>
            </a:extLst>
          </p:cNvPr>
          <p:cNvSpPr/>
          <p:nvPr/>
        </p:nvSpPr>
        <p:spPr>
          <a:xfrm>
            <a:off x="8637495" y="5107454"/>
            <a:ext cx="3202204" cy="1066833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Sailing servers </a:t>
            </a:r>
            <a:r>
              <a:rPr lang="en-GB" sz="1100" dirty="0"/>
              <a:t>(be that on a multi-instance, an entire instance, perhaps some replicas are shared, etc.)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F0A370-9855-9694-08D8-896AD5A24A5D}"/>
              </a:ext>
            </a:extLst>
          </p:cNvPr>
          <p:cNvCxnSpPr>
            <a:cxnSpLocks/>
            <a:stCxn id="33" idx="2"/>
            <a:endCxn id="55" idx="0"/>
          </p:cNvCxnSpPr>
          <p:nvPr/>
        </p:nvCxnSpPr>
        <p:spPr>
          <a:xfrm>
            <a:off x="6505017" y="3124312"/>
            <a:ext cx="3953880" cy="1983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97655DC-9CD7-986A-AE6E-64B2A01FB648}"/>
              </a:ext>
            </a:extLst>
          </p:cNvPr>
          <p:cNvSpPr txBox="1"/>
          <p:nvPr/>
        </p:nvSpPr>
        <p:spPr>
          <a:xfrm>
            <a:off x="9238129" y="2307723"/>
            <a:ext cx="1783977" cy="430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Temp rules without </a:t>
            </a:r>
            <a:r>
              <a:rPr lang="en-GB" sz="1100" dirty="0" err="1"/>
              <a:t>dns</a:t>
            </a:r>
            <a:r>
              <a:rPr lang="en-GB" sz="1100" dirty="0"/>
              <a:t>/route53 rule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CCB1159-447E-2ECD-DA9F-F7D23C2CFF11}"/>
              </a:ext>
            </a:extLst>
          </p:cNvPr>
          <p:cNvSpPr txBox="1"/>
          <p:nvPr/>
        </p:nvSpPr>
        <p:spPr>
          <a:xfrm>
            <a:off x="8079443" y="2304912"/>
            <a:ext cx="1116106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Catch all (most archived content)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DD95D07-B944-8D80-3192-F3417C18479A}"/>
              </a:ext>
            </a:extLst>
          </p:cNvPr>
          <p:cNvCxnSpPr>
            <a:cxnSpLocks/>
            <a:stCxn id="59" idx="2"/>
            <a:endCxn id="55" idx="0"/>
          </p:cNvCxnSpPr>
          <p:nvPr/>
        </p:nvCxnSpPr>
        <p:spPr>
          <a:xfrm>
            <a:off x="10130118" y="2738610"/>
            <a:ext cx="328779" cy="2368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619AD74-2E9A-7767-102A-8DF641F80E36}"/>
              </a:ext>
            </a:extLst>
          </p:cNvPr>
          <p:cNvSpPr txBox="1"/>
          <p:nvPr/>
        </p:nvSpPr>
        <p:spPr>
          <a:xfrm>
            <a:off x="2495557" y="2657495"/>
            <a:ext cx="1117220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Catch all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P2 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dirty="0"/>
              <a:t>Releases</a:t>
            </a:r>
          </a:p>
          <a:p>
            <a:endParaRPr lang="en-GB" sz="1100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767F0F2-A27F-E3D0-290A-D540A414576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143000" y="2383398"/>
            <a:ext cx="2368361" cy="235738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40C0E7A-36CC-5287-F40E-D73E95C0F841}"/>
              </a:ext>
            </a:extLst>
          </p:cNvPr>
          <p:cNvCxnSpPr>
            <a:cxnSpLocks/>
          </p:cNvCxnSpPr>
          <p:nvPr/>
        </p:nvCxnSpPr>
        <p:spPr>
          <a:xfrm>
            <a:off x="3511361" y="4740781"/>
            <a:ext cx="3128680" cy="25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C3CE75D-C344-D4D3-8109-655C9DC6B18F}"/>
              </a:ext>
            </a:extLst>
          </p:cNvPr>
          <p:cNvCxnSpPr>
            <a:stCxn id="31" idx="2"/>
            <a:endCxn id="8" idx="0"/>
          </p:cNvCxnSpPr>
          <p:nvPr/>
        </p:nvCxnSpPr>
        <p:spPr>
          <a:xfrm flipH="1">
            <a:off x="1084735" y="3596214"/>
            <a:ext cx="3147730" cy="1401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6107561-54CB-41B2-7A34-960EB6981CF0}"/>
              </a:ext>
            </a:extLst>
          </p:cNvPr>
          <p:cNvCxnSpPr>
            <a:stCxn id="60" idx="2"/>
            <a:endCxn id="10" idx="0"/>
          </p:cNvCxnSpPr>
          <p:nvPr/>
        </p:nvCxnSpPr>
        <p:spPr>
          <a:xfrm flipH="1">
            <a:off x="6624916" y="3074353"/>
            <a:ext cx="2012580" cy="192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467A54-8248-DCDA-D2FB-8A161ACD97CF}"/>
              </a:ext>
            </a:extLst>
          </p:cNvPr>
          <p:cNvCxnSpPr>
            <a:stCxn id="60" idx="2"/>
            <a:endCxn id="9" idx="0"/>
          </p:cNvCxnSpPr>
          <p:nvPr/>
        </p:nvCxnSpPr>
        <p:spPr>
          <a:xfrm flipH="1">
            <a:off x="3496236" y="3074353"/>
            <a:ext cx="5141260" cy="192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C1EB6DE-8203-3ACF-987D-572E5A96A380}"/>
              </a:ext>
            </a:extLst>
          </p:cNvPr>
          <p:cNvCxnSpPr>
            <a:stCxn id="60" idx="2"/>
            <a:endCxn id="8" idx="0"/>
          </p:cNvCxnSpPr>
          <p:nvPr/>
        </p:nvCxnSpPr>
        <p:spPr>
          <a:xfrm flipH="1">
            <a:off x="1084735" y="3074353"/>
            <a:ext cx="7552761" cy="1923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peech Bubble: Rectangle with Corners Rounded 93">
            <a:extLst>
              <a:ext uri="{FF2B5EF4-FFF2-40B4-BE49-F238E27FC236}">
                <a16:creationId xmlns:a16="http://schemas.microsoft.com/office/drawing/2014/main" id="{DDCC3141-878D-8997-67CA-3DCC1C83BC65}"/>
              </a:ext>
            </a:extLst>
          </p:cNvPr>
          <p:cNvSpPr/>
          <p:nvPr/>
        </p:nvSpPr>
        <p:spPr>
          <a:xfrm>
            <a:off x="10769976" y="2824230"/>
            <a:ext cx="1302440" cy="1980852"/>
          </a:xfrm>
          <a:prstGeom prst="wedgeRoundRectCallout">
            <a:avLst>
              <a:gd name="adj1" fmla="val -172910"/>
              <a:gd name="adj2" fmla="val -467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The health check path of this target group triggers a script which returns a successful code only when in the same AZ as the archive.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3F2CFEF-045F-D025-1B61-7F6AC557D255}"/>
              </a:ext>
            </a:extLst>
          </p:cNvPr>
          <p:cNvCxnSpPr>
            <a:stCxn id="66" idx="2"/>
            <a:endCxn id="8" idx="0"/>
          </p:cNvCxnSpPr>
          <p:nvPr/>
        </p:nvCxnSpPr>
        <p:spPr>
          <a:xfrm flipH="1">
            <a:off x="1084735" y="3426936"/>
            <a:ext cx="1969432" cy="157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65542C7-81FC-D2AC-3481-832DB8E88C64}"/>
              </a:ext>
            </a:extLst>
          </p:cNvPr>
          <p:cNvCxnSpPr>
            <a:stCxn id="66" idx="2"/>
            <a:endCxn id="9" idx="0"/>
          </p:cNvCxnSpPr>
          <p:nvPr/>
        </p:nvCxnSpPr>
        <p:spPr>
          <a:xfrm>
            <a:off x="3054167" y="3426936"/>
            <a:ext cx="442069" cy="157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50858FF-DEA1-8605-B125-9B3C4B8ACA73}"/>
              </a:ext>
            </a:extLst>
          </p:cNvPr>
          <p:cNvCxnSpPr>
            <a:stCxn id="66" idx="2"/>
            <a:endCxn id="10" idx="0"/>
          </p:cNvCxnSpPr>
          <p:nvPr/>
        </p:nvCxnSpPr>
        <p:spPr>
          <a:xfrm>
            <a:off x="3054167" y="3426936"/>
            <a:ext cx="3570749" cy="157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428EF9A-9838-EB61-BE84-448881CC971B}"/>
              </a:ext>
            </a:extLst>
          </p:cNvPr>
          <p:cNvCxnSpPr/>
          <p:nvPr/>
        </p:nvCxnSpPr>
        <p:spPr>
          <a:xfrm>
            <a:off x="80682" y="277906"/>
            <a:ext cx="573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1DCA7ED-209F-9E2C-25A9-DEEBEB473F3B}"/>
              </a:ext>
            </a:extLst>
          </p:cNvPr>
          <p:cNvCxnSpPr/>
          <p:nvPr/>
        </p:nvCxnSpPr>
        <p:spPr>
          <a:xfrm>
            <a:off x="80682" y="412376"/>
            <a:ext cx="57374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8679C1AB-E667-C184-A533-0F24156E57FC}"/>
              </a:ext>
            </a:extLst>
          </p:cNvPr>
          <p:cNvSpPr txBox="1"/>
          <p:nvPr/>
        </p:nvSpPr>
        <p:spPr>
          <a:xfrm>
            <a:off x="797859" y="125506"/>
            <a:ext cx="2180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Current setup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B8C1F0A-0AF0-4C35-D4AA-ECAD8772CFC0}"/>
              </a:ext>
            </a:extLst>
          </p:cNvPr>
          <p:cNvSpPr txBox="1"/>
          <p:nvPr/>
        </p:nvSpPr>
        <p:spPr>
          <a:xfrm>
            <a:off x="804581" y="313307"/>
            <a:ext cx="2180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Path to disposable proxy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D34B0FF-638D-714D-47BA-27790EF50EFF}"/>
              </a:ext>
            </a:extLst>
          </p:cNvPr>
          <p:cNvSpPr txBox="1"/>
          <p:nvPr/>
        </p:nvSpPr>
        <p:spPr>
          <a:xfrm>
            <a:off x="654423" y="6391835"/>
            <a:ext cx="117527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Note: there are some abstractions, such as the fact that the listeners for the catch-all and p2 repositories in the </a:t>
            </a:r>
            <a:r>
              <a:rPr lang="en-GB" sz="1300" dirty="0" err="1"/>
              <a:t>DNSMapped</a:t>
            </a:r>
            <a:r>
              <a:rPr lang="en-GB" sz="1300" dirty="0"/>
              <a:t> ALB are separate listeners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7B0D04-CAE7-9F5B-F848-09DE86C1E391}"/>
              </a:ext>
            </a:extLst>
          </p:cNvPr>
          <p:cNvSpPr txBox="1"/>
          <p:nvPr/>
        </p:nvSpPr>
        <p:spPr>
          <a:xfrm>
            <a:off x="385948" y="2383398"/>
            <a:ext cx="159301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Private IPs used to route to targets</a:t>
            </a:r>
          </a:p>
        </p:txBody>
      </p:sp>
    </p:spTree>
    <p:extLst>
      <p:ext uri="{BB962C8B-B14F-4D97-AF65-F5344CB8AC3E}">
        <p14:creationId xmlns:p14="http://schemas.microsoft.com/office/powerpoint/2010/main" val="1390027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155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Stokes, Thomas</dc:creator>
  <cp:lastModifiedBy>Stokes, Thomas</cp:lastModifiedBy>
  <cp:revision>7</cp:revision>
  <dcterms:created xsi:type="dcterms:W3CDTF">2024-01-03T12:28:36Z</dcterms:created>
  <dcterms:modified xsi:type="dcterms:W3CDTF">2024-01-03T16:52:36Z</dcterms:modified>
</cp:coreProperties>
</file>