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_rels/notesSlide1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media/image23.png" ContentType="image/png"/>
  <Override PartName="/ppt/media/image22.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4.png" ContentType="image/png"/>
  <Override PartName="/ppt/media/image12.jpeg" ContentType="image/jpeg"/>
  <Override PartName="/ppt/media/image13.png" ContentType="image/png"/>
  <Override PartName="/ppt/media/image11.png" ContentType="image/png"/>
  <Override PartName="/ppt/media/image7.png" ContentType="image/png"/>
  <Override PartName="/ppt/media/image8.png" ContentType="image/png"/>
  <Override PartName="/ppt/media/image9.png" ContentType="image/png"/>
  <Override PartName="/ppt/media/image3.png" ContentType="image/png"/>
  <Override PartName="/ppt/media/image17.jpeg" ContentType="image/jpeg"/>
  <Override PartName="/ppt/media/image26.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8.png" ContentType="image/png"/>
  <Override PartName="/ppt/media/image20.png" ContentType="image/png"/>
  <Override PartName="/ppt/media/image19.png" ContentType="image/png"/>
  <Override PartName="/ppt/media/image21.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x="12195175" cy="6858000"/>
  <p:notesSz cx="6797675" cy="99282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de-DE" sz="2100" spc="-1" strike="noStrike">
                <a:solidFill>
                  <a:srgbClr val="ffffff"/>
                </a:solidFill>
                <a:latin typeface="Arial"/>
              </a:rPr>
              <a:t>Cl</a:t>
            </a:r>
            <a:r>
              <a:rPr b="0" lang="de-DE" sz="2100" spc="-1" strike="noStrike">
                <a:solidFill>
                  <a:srgbClr val="ffffff"/>
                </a:solidFill>
                <a:latin typeface="Arial"/>
              </a:rPr>
              <a:t>ic</a:t>
            </a:r>
            <a:r>
              <a:rPr b="0" lang="de-DE" sz="2100" spc="-1" strike="noStrike">
                <a:solidFill>
                  <a:srgbClr val="ffffff"/>
                </a:solidFill>
                <a:latin typeface="Arial"/>
              </a:rPr>
              <a:t>k </a:t>
            </a:r>
            <a:r>
              <a:rPr b="0" lang="de-DE" sz="2100" spc="-1" strike="noStrike">
                <a:solidFill>
                  <a:srgbClr val="ffffff"/>
                </a:solidFill>
                <a:latin typeface="Arial"/>
              </a:rPr>
              <a:t>to </a:t>
            </a:r>
            <a:r>
              <a:rPr b="0" lang="de-DE" sz="2100" spc="-1" strike="noStrike">
                <a:solidFill>
                  <a:srgbClr val="ffffff"/>
                </a:solidFill>
                <a:latin typeface="Arial"/>
              </a:rPr>
              <a:t>m</a:t>
            </a:r>
            <a:r>
              <a:rPr b="0" lang="de-DE" sz="2100" spc="-1" strike="noStrike">
                <a:solidFill>
                  <a:srgbClr val="ffffff"/>
                </a:solidFill>
                <a:latin typeface="Arial"/>
              </a:rPr>
              <a:t>o</a:t>
            </a:r>
            <a:r>
              <a:rPr b="0" lang="de-DE" sz="2100" spc="-1" strike="noStrike">
                <a:solidFill>
                  <a:srgbClr val="ffffff"/>
                </a:solidFill>
                <a:latin typeface="Arial"/>
              </a:rPr>
              <a:t>v</a:t>
            </a:r>
            <a:r>
              <a:rPr b="0" lang="de-DE" sz="2100" spc="-1" strike="noStrike">
                <a:solidFill>
                  <a:srgbClr val="ffffff"/>
                </a:solidFill>
                <a:latin typeface="Arial"/>
              </a:rPr>
              <a:t>e </a:t>
            </a:r>
            <a:r>
              <a:rPr b="0" lang="de-DE" sz="2100" spc="-1" strike="noStrike">
                <a:solidFill>
                  <a:srgbClr val="ffffff"/>
                </a:solidFill>
                <a:latin typeface="Arial"/>
              </a:rPr>
              <a:t>th</a:t>
            </a:r>
            <a:r>
              <a:rPr b="0" lang="de-DE" sz="2100" spc="-1" strike="noStrike">
                <a:solidFill>
                  <a:srgbClr val="ffffff"/>
                </a:solidFill>
                <a:latin typeface="Arial"/>
              </a:rPr>
              <a:t>e </a:t>
            </a:r>
            <a:r>
              <a:rPr b="0" lang="de-DE" sz="2100" spc="-1" strike="noStrike">
                <a:solidFill>
                  <a:srgbClr val="ffffff"/>
                </a:solidFill>
                <a:latin typeface="Arial"/>
              </a:rPr>
              <a:t>sli</a:t>
            </a:r>
            <a:r>
              <a:rPr b="0" lang="de-DE" sz="2100" spc="-1" strike="noStrike">
                <a:solidFill>
                  <a:srgbClr val="ffffff"/>
                </a:solidFill>
                <a:latin typeface="Arial"/>
              </a:rPr>
              <a:t>d</a:t>
            </a:r>
            <a:r>
              <a:rPr b="0" lang="de-DE" sz="2100" spc="-1" strike="noStrike">
                <a:solidFill>
                  <a:srgbClr val="ffffff"/>
                </a:solidFill>
                <a:latin typeface="Arial"/>
              </a:rPr>
              <a:t>e</a:t>
            </a:r>
            <a:endParaRPr b="0" lang="de-DE" sz="2100" spc="-1" strike="noStrike">
              <a:solidFill>
                <a:srgbClr val="ffffff"/>
              </a:solidFill>
              <a:latin typeface="Arial"/>
            </a:endParaRPr>
          </a:p>
        </p:txBody>
      </p:sp>
      <p:sp>
        <p:nvSpPr>
          <p:cNvPr id="30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a:t>
            </a:r>
            <a:r>
              <a:rPr b="0" lang="en-US" sz="2000" spc="-1" strike="noStrike">
                <a:latin typeface="Arial"/>
              </a:rPr>
              <a:t>edit </a:t>
            </a:r>
            <a:r>
              <a:rPr b="0" lang="en-US" sz="2000" spc="-1" strike="noStrike">
                <a:latin typeface="Arial"/>
              </a:rPr>
              <a:t>the </a:t>
            </a:r>
            <a:r>
              <a:rPr b="0" lang="en-US" sz="2000" spc="-1" strike="noStrike">
                <a:latin typeface="Arial"/>
              </a:rPr>
              <a:t>notes </a:t>
            </a:r>
            <a:r>
              <a:rPr b="0" lang="en-US" sz="2000" spc="-1" strike="noStrike">
                <a:latin typeface="Arial"/>
              </a:rPr>
              <a:t>format</a:t>
            </a:r>
            <a:endParaRPr b="0" lang="en-US" sz="2000" spc="-1" strike="noStrike">
              <a:latin typeface="Arial"/>
            </a:endParaRPr>
          </a:p>
        </p:txBody>
      </p:sp>
      <p:sp>
        <p:nvSpPr>
          <p:cNvPr id="30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30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30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1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7FF55315-B985-4C22-86D8-8221C77A9D79}"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PlaceHolder 1"/>
          <p:cNvSpPr>
            <a:spLocks noGrp="1"/>
          </p:cNvSpPr>
          <p:nvPr>
            <p:ph type="sldImg"/>
          </p:nvPr>
        </p:nvSpPr>
        <p:spPr>
          <a:xfrm>
            <a:off x="270000" y="665280"/>
            <a:ext cx="6257520" cy="3519000"/>
          </a:xfrm>
          <a:prstGeom prst="rect">
            <a:avLst/>
          </a:prstGeom>
        </p:spPr>
      </p:sp>
      <p:sp>
        <p:nvSpPr>
          <p:cNvPr id="977" name="PlaceHolder 2"/>
          <p:cNvSpPr>
            <a:spLocks noGrp="1"/>
          </p:cNvSpPr>
          <p:nvPr>
            <p:ph type="body"/>
          </p:nvPr>
        </p:nvSpPr>
        <p:spPr>
          <a:xfrm>
            <a:off x="544320" y="4473360"/>
            <a:ext cx="5708880" cy="4954680"/>
          </a:xfrm>
          <a:prstGeom prst="rect">
            <a:avLst/>
          </a:prstGeom>
        </p:spPr>
        <p:txBody>
          <a:bodyPr lIns="0" rIns="0" tIns="0" bIns="0">
            <a:noAutofit/>
          </a:bodyPr>
          <a:p>
            <a:endParaRPr b="0" lang="en-US" sz="2000" spc="-1" strike="noStrike">
              <a:latin typeface="Arial"/>
            </a:endParaRPr>
          </a:p>
        </p:txBody>
      </p:sp>
      <p:sp>
        <p:nvSpPr>
          <p:cNvPr id="978" name="TextShape 3"/>
          <p:cNvSpPr txBox="1"/>
          <p:nvPr/>
        </p:nvSpPr>
        <p:spPr>
          <a:xfrm>
            <a:off x="2931480" y="9702000"/>
            <a:ext cx="934200" cy="222480"/>
          </a:xfrm>
          <a:prstGeom prst="rect">
            <a:avLst/>
          </a:prstGeom>
          <a:noFill/>
          <a:ln>
            <a:noFill/>
          </a:ln>
        </p:spPr>
        <p:txBody>
          <a:bodyPr anchor="b">
            <a:noAutofit/>
          </a:bodyPr>
          <a:p>
            <a:pPr algn="ctr">
              <a:lnSpc>
                <a:spcPct val="100000"/>
              </a:lnSpc>
            </a:pPr>
            <a:fld id="{8F649087-D10E-47F6-BEDA-8341B386289A}" type="slidenum">
              <a:rPr b="0" lang="de-DE" sz="800" spc="-1" strike="noStrike">
                <a:solidFill>
                  <a:srgbClr val="000000"/>
                </a:solidFill>
                <a:latin typeface="Arial"/>
                <a:ea typeface="+mn-ea"/>
              </a:rPr>
              <a:t>8</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TextShape 1"/>
          <p:cNvSpPr txBox="1"/>
          <p:nvPr/>
        </p:nvSpPr>
        <p:spPr>
          <a:xfrm>
            <a:off x="2931480" y="9702000"/>
            <a:ext cx="934200" cy="222480"/>
          </a:xfrm>
          <a:prstGeom prst="rect">
            <a:avLst/>
          </a:prstGeom>
          <a:noFill/>
          <a:ln>
            <a:noFill/>
          </a:ln>
        </p:spPr>
        <p:txBody>
          <a:bodyPr anchor="b">
            <a:noAutofit/>
          </a:bodyPr>
          <a:p>
            <a:pPr algn="ctr">
              <a:lnSpc>
                <a:spcPct val="100000"/>
              </a:lnSpc>
            </a:pPr>
            <a:fld id="{20C379E2-B5FE-45D1-A422-02CE9C5ABD71}" type="slidenum">
              <a:rPr b="0" lang="de-DE" sz="800" spc="-1" strike="noStrike">
                <a:solidFill>
                  <a:srgbClr val="000000"/>
                </a:solidFill>
                <a:latin typeface="Arial"/>
                <a:ea typeface="+mn-ea"/>
              </a:rPr>
              <a:t>8</a:t>
            </a:fld>
            <a:endParaRPr b="0" lang="en-US" sz="800" spc="-1" strike="noStrike">
              <a:latin typeface="Times New Roman"/>
            </a:endParaRPr>
          </a:p>
        </p:txBody>
      </p:sp>
      <p:sp>
        <p:nvSpPr>
          <p:cNvPr id="980" name="PlaceHolder 2"/>
          <p:cNvSpPr>
            <a:spLocks noGrp="1"/>
          </p:cNvSpPr>
          <p:nvPr>
            <p:ph type="sldImg"/>
          </p:nvPr>
        </p:nvSpPr>
        <p:spPr>
          <a:xfrm>
            <a:off x="270000" y="665280"/>
            <a:ext cx="6257520" cy="3519000"/>
          </a:xfrm>
          <a:prstGeom prst="rect">
            <a:avLst/>
          </a:prstGeom>
        </p:spPr>
      </p:sp>
      <p:sp>
        <p:nvSpPr>
          <p:cNvPr id="981" name="PlaceHolder 3"/>
          <p:cNvSpPr>
            <a:spLocks noGrp="1"/>
          </p:cNvSpPr>
          <p:nvPr>
            <p:ph type="body"/>
          </p:nvPr>
        </p:nvSpPr>
        <p:spPr>
          <a:xfrm>
            <a:off x="544320" y="4473360"/>
            <a:ext cx="5708880" cy="4954680"/>
          </a:xfrm>
          <a:prstGeom prst="rect">
            <a:avLst/>
          </a:prstGeom>
        </p:spPr>
        <p:txBody>
          <a:bodyPr lIns="0" rIns="0" tIns="0" bIns="0">
            <a:norm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9"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32"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3"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4"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5"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37"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8"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9"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40"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41"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42"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49"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51"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5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54"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58"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59"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60"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8"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62"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63"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64"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66"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67"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68"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70"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1"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73"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5"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6"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78"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9"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80"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81"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82"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83"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90"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92"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94"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95"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0"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99"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00"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01"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0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0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05"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07"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08"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09"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11"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12"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14"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15"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16"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17"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19"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0"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1"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2"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3"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4"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31"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33"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2"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3"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35"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36"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40"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41"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42"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44"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45"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46"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48"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49"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0"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52"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3"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55"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6"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7"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8"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60"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1"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2"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3"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4"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5"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80"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82"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84"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85"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89"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90"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91"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9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9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95"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97"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98"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99"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01"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02"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04"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05"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06"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07"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09"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0"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1"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2"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3"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4"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29"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31"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3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34"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38"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39"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40"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42"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43"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44"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46"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47"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48"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7"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8"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9"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50"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1"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53"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5"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6"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58"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9"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0"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1"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2"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3"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70"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72"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74"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75"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7"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79"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80"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81"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1"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2"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3"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8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8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85"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87"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88"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89"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91"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92"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94"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95"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96"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97"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99"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0"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1"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2"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3"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4"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5"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7"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hyperlink" Target="https://www.sap.com/copyright"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hyperlink" Target="http://www.sap.com/corporate/de/legal/copyright.html" TargetMode="Externa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slideLayout" Target="../slideLayouts/slideLayout70.xml"/><Relationship Id="rId18" Type="http://schemas.openxmlformats.org/officeDocument/2006/relationships/slideLayout" Target="../slideLayouts/slideLayout71.xml"/><Relationship Id="rId19"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hidden="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6EE734E6-17B2-46AB-9C47-209442A5619B}" type="slidenum">
              <a:rPr b="0" lang="en-US" sz="900" spc="-1" strike="noStrike">
                <a:solidFill>
                  <a:srgbClr val="ffffff"/>
                </a:solidFill>
                <a:latin typeface="Arial"/>
              </a:rPr>
              <a:t>&lt;number&gt;</a:t>
            </a:fld>
            <a:endParaRPr b="0" lang="en-US" sz="900" spc="-1" strike="noStrike">
              <a:latin typeface="Arial"/>
            </a:endParaRPr>
          </a:p>
        </p:txBody>
      </p:sp>
      <p:sp>
        <p:nvSpPr>
          <p:cNvPr id="1" name="CustomShape 2" hidden="1"/>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2" name="CustomShape 3" hidden="1"/>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pic>
        <p:nvPicPr>
          <p:cNvPr id="3" name="SAP Logo" descr="SAP Logo"/>
          <p:cNvPicPr/>
          <p:nvPr/>
        </p:nvPicPr>
        <p:blipFill>
          <a:blip r:embed="rId2"/>
          <a:stretch/>
        </p:blipFill>
        <p:spPr>
          <a:xfrm>
            <a:off x="9950400" y="6217560"/>
            <a:ext cx="1963440" cy="359640"/>
          </a:xfrm>
          <a:prstGeom prst="rect">
            <a:avLst/>
          </a:prstGeom>
          <a:ln>
            <a:noFill/>
          </a:ln>
        </p:spPr>
      </p:pic>
      <p:sp>
        <p:nvSpPr>
          <p:cNvPr id="4" name="CustomShape 4"/>
          <p:cNvSpPr/>
          <p:nvPr/>
        </p:nvSpPr>
        <p:spPr>
          <a:xfrm>
            <a:off x="288000" y="5769720"/>
            <a:ext cx="4204440" cy="1382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900" spc="-1" strike="noStrike">
                <a:solidFill>
                  <a:srgbClr val="ffffff"/>
                </a:solidFill>
                <a:latin typeface="Arial"/>
              </a:rPr>
              <a:t>PUBLIC</a:t>
            </a:r>
            <a:endParaRPr b="0" lang="en-US" sz="900" spc="-1" strike="noStrike">
              <a:latin typeface="Arial"/>
            </a:endParaRPr>
          </a:p>
        </p:txBody>
      </p:sp>
      <p:sp>
        <p:nvSpPr>
          <p:cNvPr id="5" name="PlaceHolder 5"/>
          <p:cNvSpPr>
            <a:spLocks noGrp="1"/>
          </p:cNvSpPr>
          <p:nvPr>
            <p:ph type="title"/>
          </p:nvPr>
        </p:nvSpPr>
        <p:spPr>
          <a:xfrm>
            <a:off x="288000" y="4024440"/>
            <a:ext cx="11627640" cy="996840"/>
          </a:xfrm>
          <a:prstGeom prst="rect">
            <a:avLst/>
          </a:prstGeom>
        </p:spPr>
        <p:txBody>
          <a:bodyPr lIns="0" rIns="0" tIns="0" bIns="0">
            <a:noAutofit/>
          </a:bodyPr>
          <a:p>
            <a:pPr>
              <a:lnSpc>
                <a:spcPct val="90000"/>
              </a:lnSpc>
            </a:pPr>
            <a:r>
              <a:rPr b="1" lang="en-US" sz="3600" spc="-1" strike="noStrike">
                <a:solidFill>
                  <a:srgbClr val="ffffff"/>
                </a:solidFill>
                <a:latin typeface="Arial"/>
              </a:rPr>
              <a:t>Pre</a:t>
            </a:r>
            <a:r>
              <a:rPr b="1" lang="en-US" sz="3600" spc="-1" strike="noStrike">
                <a:solidFill>
                  <a:srgbClr val="ffffff"/>
                </a:solidFill>
                <a:latin typeface="Arial"/>
              </a:rPr>
              <a:t>sen</a:t>
            </a:r>
            <a:r>
              <a:rPr b="1" lang="en-US" sz="3600" spc="-1" strike="noStrike">
                <a:solidFill>
                  <a:srgbClr val="ffffff"/>
                </a:solidFill>
                <a:latin typeface="Arial"/>
              </a:rPr>
              <a:t>tati</a:t>
            </a:r>
            <a:r>
              <a:rPr b="1" lang="en-US" sz="3600" spc="-1" strike="noStrike">
                <a:solidFill>
                  <a:srgbClr val="ffffff"/>
                </a:solidFill>
                <a:latin typeface="Arial"/>
              </a:rPr>
              <a:t>on </a:t>
            </a:r>
            <a:r>
              <a:rPr b="1" lang="en-US" sz="3600" spc="-1" strike="noStrike">
                <a:solidFill>
                  <a:srgbClr val="ffffff"/>
                </a:solidFill>
                <a:latin typeface="Arial"/>
              </a:rPr>
              <a:t>Titl</a:t>
            </a:r>
            <a:r>
              <a:rPr b="1" lang="en-US" sz="3600" spc="-1" strike="noStrike">
                <a:solidFill>
                  <a:srgbClr val="ffffff"/>
                </a:solidFill>
                <a:latin typeface="Arial"/>
              </a:rPr>
              <a:t>e </a:t>
            </a:r>
            <a:br/>
            <a:r>
              <a:rPr b="1" lang="en-US" sz="3600" spc="-1" strike="noStrike">
                <a:solidFill>
                  <a:srgbClr val="ffffff"/>
                </a:solidFill>
                <a:latin typeface="Arial"/>
              </a:rPr>
              <a:t>Goe</a:t>
            </a:r>
            <a:r>
              <a:rPr b="1" lang="en-US" sz="3600" spc="-1" strike="noStrike">
                <a:solidFill>
                  <a:srgbClr val="ffffff"/>
                </a:solidFill>
                <a:latin typeface="Arial"/>
              </a:rPr>
              <a:t>s </a:t>
            </a:r>
            <a:r>
              <a:rPr b="1" lang="en-US" sz="3600" spc="-1" strike="noStrike">
                <a:solidFill>
                  <a:srgbClr val="ffffff"/>
                </a:solidFill>
                <a:latin typeface="Arial"/>
              </a:rPr>
              <a:t>Her</a:t>
            </a:r>
            <a:r>
              <a:rPr b="1" lang="en-US" sz="3600" spc="-1" strike="noStrike">
                <a:solidFill>
                  <a:srgbClr val="ffffff"/>
                </a:solidFill>
                <a:latin typeface="Arial"/>
              </a:rPr>
              <a:t>e </a:t>
            </a:r>
            <a:r>
              <a:rPr b="1" lang="en-US" sz="3600" spc="-1" strike="noStrike">
                <a:solidFill>
                  <a:srgbClr val="ffffff"/>
                </a:solidFill>
                <a:latin typeface="Arial"/>
              </a:rPr>
              <a:t>and </a:t>
            </a:r>
            <a:r>
              <a:rPr b="1" lang="en-US" sz="3600" spc="-1" strike="noStrike">
                <a:solidFill>
                  <a:srgbClr val="ffffff"/>
                </a:solidFill>
                <a:latin typeface="Arial"/>
              </a:rPr>
              <a:t>Her</a:t>
            </a:r>
            <a:r>
              <a:rPr b="1" lang="en-US" sz="3600" spc="-1" strike="noStrike">
                <a:solidFill>
                  <a:srgbClr val="ffffff"/>
                </a:solidFill>
                <a:latin typeface="Arial"/>
              </a:rPr>
              <a:t>e.</a:t>
            </a:r>
            <a:endParaRPr b="0" lang="de-DE" sz="3600" spc="-1" strike="noStrike">
              <a:solidFill>
                <a:srgbClr val="ffffff"/>
              </a:solidFill>
              <a:latin typeface="Arial"/>
            </a:endParaRPr>
          </a:p>
        </p:txBody>
      </p:sp>
      <p:sp>
        <p:nvSpPr>
          <p:cNvPr id="6" name="PlaceHolder 6"/>
          <p:cNvSpPr>
            <a:spLocks noGrp="1"/>
          </p:cNvSpPr>
          <p:nvPr>
            <p:ph type="body"/>
          </p:nvPr>
        </p:nvSpPr>
        <p:spPr>
          <a:xfrm>
            <a:off x="0" y="0"/>
            <a:ext cx="12192840" cy="3429720"/>
          </a:xfrm>
          <a:prstGeom prst="rect">
            <a:avLst/>
          </a:prstGeom>
        </p:spPr>
        <p:txBody>
          <a:bodyPr lIns="90000" rIns="90000" tIns="504000" bIns="45000">
            <a:noAutofit/>
          </a:bodyPr>
          <a:p>
            <a:pPr algn="ctr">
              <a:lnSpc>
                <a:spcPct val="100000"/>
              </a:lnSpc>
            </a:pPr>
            <a:r>
              <a:rPr b="0" lang="en-US" sz="1600" spc="-1" strike="noStrike">
                <a:solidFill>
                  <a:srgbClr val="ffffff"/>
                </a:solidFill>
                <a:latin typeface="Arial"/>
              </a:rPr>
              <a:t>Click to insert title image or illustration</a:t>
            </a:r>
            <a:endParaRPr b="0" lang="de-DE" sz="1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3" name="CustomShape 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E9D211DD-5450-4B6F-B22A-CF65C6C67758}" type="slidenum">
              <a:rPr b="0" lang="en-US" sz="900" spc="-1" strike="noStrike">
                <a:solidFill>
                  <a:srgbClr val="ffffff"/>
                </a:solidFill>
                <a:latin typeface="Arial"/>
              </a:rPr>
              <a:t>&lt;number&gt;</a:t>
            </a:fld>
            <a:endParaRPr b="0" lang="en-US" sz="900" spc="-1" strike="noStrike">
              <a:latin typeface="Arial"/>
            </a:endParaRPr>
          </a:p>
        </p:txBody>
      </p:sp>
      <p:sp>
        <p:nvSpPr>
          <p:cNvPr id="44" name="CustomShape 2"/>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45" name="CustomShape 3"/>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46" name="PlaceHolder 4"/>
          <p:cNvSpPr>
            <a:spLocks noGrp="1"/>
          </p:cNvSpPr>
          <p:nvPr>
            <p:ph type="body"/>
          </p:nvPr>
        </p:nvSpPr>
        <p:spPr>
          <a:xfrm>
            <a:off x="504000" y="1620000"/>
            <a:ext cx="11184840" cy="4715640"/>
          </a:xfrm>
          <a:prstGeom prst="rect">
            <a:avLst/>
          </a:prstGeom>
        </p:spPr>
        <p:txBody>
          <a:bodyPr lIns="0" rIns="0" tIns="0" bIns="0">
            <a:normAutofit/>
          </a:bodyPr>
          <a:p>
            <a:pPr>
              <a:lnSpc>
                <a:spcPct val="100000"/>
              </a:lnSpc>
              <a:spcBef>
                <a:spcPts val="2999"/>
              </a:spcBef>
              <a:tabLst>
                <a:tab algn="l" pos="0"/>
              </a:tabLst>
            </a:pPr>
            <a:r>
              <a:rPr b="0" lang="en-US" sz="2000" spc="-1" strike="noStrike">
                <a:solidFill>
                  <a:srgbClr val="ffffff"/>
                </a:solidFill>
                <a:latin typeface="Arial"/>
              </a:rPr>
              <a:t>Agenda Item/Divider Headline</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Details</a:t>
            </a:r>
            <a:endParaRPr b="0" lang="en-US" sz="1800" spc="-1" strike="noStrike">
              <a:solidFill>
                <a:srgbClr val="ffffff"/>
              </a:solidFill>
              <a:latin typeface="Arial"/>
            </a:endParaRPr>
          </a:p>
        </p:txBody>
      </p:sp>
      <p:sp>
        <p:nvSpPr>
          <p:cNvPr id="47" name="PlaceHolder 5"/>
          <p:cNvSpPr>
            <a:spLocks noGrp="1"/>
          </p:cNvSpPr>
          <p:nvPr>
            <p:ph type="title"/>
          </p:nvPr>
        </p:nvSpPr>
        <p:spPr>
          <a:xfrm>
            <a:off x="504000" y="504000"/>
            <a:ext cx="11186280" cy="369000"/>
          </a:xfrm>
          <a:prstGeom prst="rect">
            <a:avLst/>
          </a:prstGeom>
        </p:spPr>
        <p:txBody>
          <a:bodyPr lIns="0" rIns="0" tIns="0" bIns="0">
            <a:noAutofit/>
          </a:bodyPr>
          <a:p>
            <a:pPr>
              <a:lnSpc>
                <a:spcPct val="100000"/>
              </a:lnSpc>
            </a:pPr>
            <a:r>
              <a:rPr b="1" lang="en-US" sz="2400" spc="-1" strike="noStrike">
                <a:solidFill>
                  <a:srgbClr val="ffffff"/>
                </a:solidFill>
                <a:latin typeface="Arial"/>
              </a:rPr>
              <a:t>Agen</a:t>
            </a:r>
            <a:r>
              <a:rPr b="1" lang="en-US" sz="2400" spc="-1" strike="noStrike">
                <a:solidFill>
                  <a:srgbClr val="ffffff"/>
                </a:solidFill>
                <a:latin typeface="Arial"/>
              </a:rPr>
              <a:t>da</a:t>
            </a:r>
            <a:endParaRPr b="0" lang="de-DE" sz="2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4" name="CustomShape 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C1E35A5D-28EA-4510-B59F-9E8037C6CEF9}" type="slidenum">
              <a:rPr b="0" lang="en-US" sz="900" spc="-1" strike="noStrike">
                <a:solidFill>
                  <a:srgbClr val="ffffff"/>
                </a:solidFill>
                <a:latin typeface="Arial"/>
              </a:rPr>
              <a:t>&lt;number&gt;</a:t>
            </a:fld>
            <a:endParaRPr b="0" lang="en-US" sz="900" spc="-1" strike="noStrike">
              <a:latin typeface="Arial"/>
            </a:endParaRPr>
          </a:p>
        </p:txBody>
      </p:sp>
      <p:sp>
        <p:nvSpPr>
          <p:cNvPr id="85" name="CustomShape 2"/>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86" name="CustomShape 3"/>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87" name="PlaceHolder 4"/>
          <p:cNvSpPr>
            <a:spLocks noGrp="1"/>
          </p:cNvSpPr>
          <p:nvPr>
            <p:ph type="body"/>
          </p:nvPr>
        </p:nvSpPr>
        <p:spPr>
          <a:xfrm>
            <a:off x="504000" y="1620000"/>
            <a:ext cx="11186280" cy="4715640"/>
          </a:xfrm>
          <a:prstGeom prst="rect">
            <a:avLst/>
          </a:prstGeom>
        </p:spPr>
        <p:txBody>
          <a:bodyPr lIns="0" rIns="0" tIns="0" bIns="0">
            <a:noAutofit/>
          </a:bodyPr>
          <a:p>
            <a:pPr>
              <a:lnSpc>
                <a:spcPct val="100000"/>
              </a:lnSpc>
              <a:spcBef>
                <a:spcPts val="1800"/>
              </a:spcBef>
              <a:tabLst>
                <a:tab algn="l" pos="0"/>
              </a:tabLst>
            </a:pPr>
            <a:r>
              <a:rPr b="0" lang="en-US" sz="2000" spc="-1" strike="noStrike">
                <a:solidFill>
                  <a:srgbClr val="ffffff"/>
                </a:solidFill>
                <a:latin typeface="Arial"/>
              </a:rPr>
              <a:t>First level</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Second level</a:t>
            </a:r>
            <a:endParaRPr b="0" lang="en-US" sz="1800" spc="-1" strike="noStrike">
              <a:solidFill>
                <a:srgbClr val="ffffff"/>
              </a:solidFill>
              <a:latin typeface="Arial"/>
            </a:endParaRPr>
          </a:p>
          <a:p>
            <a:pPr lvl="2" marL="358920" indent="-178920">
              <a:lnSpc>
                <a:spcPct val="100000"/>
              </a:lnSpc>
              <a:spcBef>
                <a:spcPts val="300"/>
              </a:spcBef>
              <a:buClr>
                <a:srgbClr val="ffffff"/>
              </a:buClr>
              <a:buFont typeface="Arial"/>
              <a:buChar char="–"/>
              <a:tabLst>
                <a:tab algn="l" pos="0"/>
              </a:tabLst>
            </a:pPr>
            <a:r>
              <a:rPr b="0" lang="en-US" sz="1800" spc="-1" strike="noStrike">
                <a:solidFill>
                  <a:srgbClr val="ffffff"/>
                </a:solidFill>
                <a:latin typeface="Arial"/>
              </a:rPr>
              <a:t>Third level</a:t>
            </a:r>
            <a:endParaRPr b="0" lang="de-DE" sz="1800" spc="-1" strike="noStrike">
              <a:solidFill>
                <a:srgbClr val="ffffff"/>
              </a:solidFill>
              <a:latin typeface="Arial"/>
            </a:endParaRPr>
          </a:p>
          <a:p>
            <a:pPr lvl="3" marL="540000" indent="-179640">
              <a:lnSpc>
                <a:spcPct val="100000"/>
              </a:lnSpc>
              <a:spcBef>
                <a:spcPts val="300"/>
              </a:spcBef>
              <a:buClr>
                <a:srgbClr val="ffffff"/>
              </a:buClr>
              <a:buSzPct val="120000"/>
              <a:buFont typeface="Arial"/>
              <a:buChar char="▫"/>
              <a:tabLst>
                <a:tab algn="l" pos="0"/>
              </a:tabLst>
            </a:pPr>
            <a:r>
              <a:rPr b="0" lang="en-US" sz="1600" spc="-1" strike="noStrike">
                <a:solidFill>
                  <a:srgbClr val="ffffff"/>
                </a:solidFill>
                <a:latin typeface="Arial"/>
              </a:rPr>
              <a:t>Fourth level</a:t>
            </a:r>
            <a:endParaRPr b="0" lang="de-DE" sz="1600" spc="-1" strike="noStrike">
              <a:solidFill>
                <a:srgbClr val="ffffff"/>
              </a:solidFill>
              <a:latin typeface="Arial"/>
            </a:endParaRPr>
          </a:p>
          <a:p>
            <a:pPr lvl="4" marL="720000" indent="-179640">
              <a:lnSpc>
                <a:spcPct val="100000"/>
              </a:lnSpc>
              <a:spcBef>
                <a:spcPts val="99"/>
              </a:spcBef>
              <a:buClr>
                <a:srgbClr val="ffffff"/>
              </a:buClr>
              <a:buFont typeface="Symbol"/>
              <a:buChar char="-"/>
              <a:tabLst>
                <a:tab algn="l" pos="0"/>
              </a:tabLst>
            </a:pPr>
            <a:r>
              <a:rPr b="0" lang="en-US" sz="1400" spc="-1" strike="noStrike">
                <a:solidFill>
                  <a:srgbClr val="ffffff"/>
                </a:solidFill>
                <a:latin typeface="Arial"/>
              </a:rPr>
              <a:t>Fifth level</a:t>
            </a:r>
            <a:endParaRPr b="0" lang="de-DE" sz="1400" spc="-1" strike="noStrike">
              <a:solidFill>
                <a:srgbClr val="ffffff"/>
              </a:solidFill>
              <a:latin typeface="Arial"/>
            </a:endParaRPr>
          </a:p>
        </p:txBody>
      </p:sp>
      <p:sp>
        <p:nvSpPr>
          <p:cNvPr id="88" name="PlaceHolder 5"/>
          <p:cNvSpPr>
            <a:spLocks noGrp="1"/>
          </p:cNvSpPr>
          <p:nvPr>
            <p:ph type="title"/>
          </p:nvPr>
        </p:nvSpPr>
        <p:spPr>
          <a:xfrm>
            <a:off x="504000" y="504000"/>
            <a:ext cx="11186280" cy="369000"/>
          </a:xfrm>
          <a:prstGeom prst="rect">
            <a:avLst/>
          </a:prstGeom>
        </p:spPr>
        <p:txBody>
          <a:bodyPr lIns="0" rIns="0" tIns="0" bIns="0">
            <a:noAutofit/>
          </a:bodyPr>
          <a:p>
            <a:pPr>
              <a:lnSpc>
                <a:spcPct val="100000"/>
              </a:lnSpc>
            </a:pPr>
            <a:r>
              <a:rPr b="1" lang="en-US" sz="2400" spc="-1" strike="noStrike">
                <a:solidFill>
                  <a:srgbClr val="ffffff"/>
                </a:solidFill>
                <a:latin typeface="Arial"/>
              </a:rPr>
              <a:t>I</a:t>
            </a:r>
            <a:r>
              <a:rPr b="1" lang="en-US" sz="2400" spc="-1" strike="noStrike">
                <a:solidFill>
                  <a:srgbClr val="ffffff"/>
                </a:solidFill>
                <a:latin typeface="Arial"/>
              </a:rPr>
              <a:t>n</a:t>
            </a:r>
            <a:r>
              <a:rPr b="1" lang="en-US" sz="2400" spc="-1" strike="noStrike">
                <a:solidFill>
                  <a:srgbClr val="ffffff"/>
                </a:solidFill>
                <a:latin typeface="Arial"/>
              </a:rPr>
              <a:t>s</a:t>
            </a:r>
            <a:r>
              <a:rPr b="1" lang="en-US" sz="2400" spc="-1" strike="noStrike">
                <a:solidFill>
                  <a:srgbClr val="ffffff"/>
                </a:solidFill>
                <a:latin typeface="Arial"/>
              </a:rPr>
              <a:t>e</a:t>
            </a:r>
            <a:r>
              <a:rPr b="1" lang="en-US" sz="2400" spc="-1" strike="noStrike">
                <a:solidFill>
                  <a:srgbClr val="ffffff"/>
                </a:solidFill>
                <a:latin typeface="Arial"/>
              </a:rPr>
              <a:t>r</a:t>
            </a:r>
            <a:r>
              <a:rPr b="1" lang="en-US" sz="2400" spc="-1" strike="noStrike">
                <a:solidFill>
                  <a:srgbClr val="ffffff"/>
                </a:solidFill>
                <a:latin typeface="Arial"/>
              </a:rPr>
              <a:t>t </a:t>
            </a:r>
            <a:r>
              <a:rPr b="1" lang="en-US" sz="2400" spc="-1" strike="noStrike">
                <a:solidFill>
                  <a:srgbClr val="ffffff"/>
                </a:solidFill>
                <a:latin typeface="Arial"/>
              </a:rPr>
              <a:t>p</a:t>
            </a:r>
            <a:r>
              <a:rPr b="1" lang="en-US" sz="2400" spc="-1" strike="noStrike">
                <a:solidFill>
                  <a:srgbClr val="ffffff"/>
                </a:solidFill>
                <a:latin typeface="Arial"/>
              </a:rPr>
              <a:t>a</a:t>
            </a:r>
            <a:r>
              <a:rPr b="1" lang="en-US" sz="2400" spc="-1" strike="noStrike">
                <a:solidFill>
                  <a:srgbClr val="ffffff"/>
                </a:solidFill>
                <a:latin typeface="Arial"/>
              </a:rPr>
              <a:t>g</a:t>
            </a:r>
            <a:r>
              <a:rPr b="1" lang="en-US" sz="2400" spc="-1" strike="noStrike">
                <a:solidFill>
                  <a:srgbClr val="ffffff"/>
                </a:solidFill>
                <a:latin typeface="Arial"/>
              </a:rPr>
              <a:t>e </a:t>
            </a:r>
            <a:r>
              <a:rPr b="1" lang="en-US" sz="2400" spc="-1" strike="noStrike">
                <a:solidFill>
                  <a:srgbClr val="ffffff"/>
                </a:solidFill>
                <a:latin typeface="Arial"/>
              </a:rPr>
              <a:t>ti</a:t>
            </a:r>
            <a:r>
              <a:rPr b="1" lang="en-US" sz="2400" spc="-1" strike="noStrike">
                <a:solidFill>
                  <a:srgbClr val="ffffff"/>
                </a:solidFill>
                <a:latin typeface="Arial"/>
              </a:rPr>
              <a:t>tl</a:t>
            </a:r>
            <a:r>
              <a:rPr b="1" lang="en-US" sz="2400" spc="-1" strike="noStrike">
                <a:solidFill>
                  <a:srgbClr val="ffffff"/>
                </a:solidFill>
                <a:latin typeface="Arial"/>
              </a:rPr>
              <a:t>e </a:t>
            </a:r>
            <a:r>
              <a:rPr b="1" lang="en-US" sz="2400" spc="-1" strike="noStrike">
                <a:solidFill>
                  <a:srgbClr val="ffffff"/>
                </a:solidFill>
                <a:latin typeface="Arial"/>
              </a:rPr>
              <a:t>(</a:t>
            </a:r>
            <a:r>
              <a:rPr b="1" lang="en-US" sz="2400" spc="-1" strike="noStrike">
                <a:solidFill>
                  <a:srgbClr val="ffffff"/>
                </a:solidFill>
                <a:latin typeface="Arial"/>
              </a:rPr>
              <a:t>s</a:t>
            </a:r>
            <a:r>
              <a:rPr b="1" lang="en-US" sz="2400" spc="-1" strike="noStrike">
                <a:solidFill>
                  <a:srgbClr val="ffffff"/>
                </a:solidFill>
                <a:latin typeface="Arial"/>
              </a:rPr>
              <a:t>e</a:t>
            </a:r>
            <a:r>
              <a:rPr b="1" lang="en-US" sz="2400" spc="-1" strike="noStrike">
                <a:solidFill>
                  <a:srgbClr val="ffffff"/>
                </a:solidFill>
                <a:latin typeface="Arial"/>
              </a:rPr>
              <a:t>n</a:t>
            </a:r>
            <a:r>
              <a:rPr b="1" lang="en-US" sz="2400" spc="-1" strike="noStrike">
                <a:solidFill>
                  <a:srgbClr val="ffffff"/>
                </a:solidFill>
                <a:latin typeface="Arial"/>
              </a:rPr>
              <a:t>t</a:t>
            </a:r>
            <a:r>
              <a:rPr b="1" lang="en-US" sz="2400" spc="-1" strike="noStrike">
                <a:solidFill>
                  <a:srgbClr val="ffffff"/>
                </a:solidFill>
                <a:latin typeface="Arial"/>
              </a:rPr>
              <a:t>e</a:t>
            </a:r>
            <a:r>
              <a:rPr b="1" lang="en-US" sz="2400" spc="-1" strike="noStrike">
                <a:solidFill>
                  <a:srgbClr val="ffffff"/>
                </a:solidFill>
                <a:latin typeface="Arial"/>
              </a:rPr>
              <a:t>n</a:t>
            </a:r>
            <a:r>
              <a:rPr b="1" lang="en-US" sz="2400" spc="-1" strike="noStrike">
                <a:solidFill>
                  <a:srgbClr val="ffffff"/>
                </a:solidFill>
                <a:latin typeface="Arial"/>
              </a:rPr>
              <a:t>c</a:t>
            </a:r>
            <a:r>
              <a:rPr b="1" lang="en-US" sz="2400" spc="-1" strike="noStrike">
                <a:solidFill>
                  <a:srgbClr val="ffffff"/>
                </a:solidFill>
                <a:latin typeface="Arial"/>
              </a:rPr>
              <a:t>e </a:t>
            </a:r>
            <a:r>
              <a:rPr b="1" lang="en-US" sz="2400" spc="-1" strike="noStrike">
                <a:solidFill>
                  <a:srgbClr val="ffffff"/>
                </a:solidFill>
                <a:latin typeface="Arial"/>
              </a:rPr>
              <a:t>c</a:t>
            </a:r>
            <a:r>
              <a:rPr b="1" lang="en-US" sz="2400" spc="-1" strike="noStrike">
                <a:solidFill>
                  <a:srgbClr val="ffffff"/>
                </a:solidFill>
                <a:latin typeface="Arial"/>
              </a:rPr>
              <a:t>a</a:t>
            </a:r>
            <a:r>
              <a:rPr b="1" lang="en-US" sz="2400" spc="-1" strike="noStrike">
                <a:solidFill>
                  <a:srgbClr val="ffffff"/>
                </a:solidFill>
                <a:latin typeface="Arial"/>
              </a:rPr>
              <a:t>s</a:t>
            </a:r>
            <a:r>
              <a:rPr b="1" lang="en-US" sz="2400" spc="-1" strike="noStrike">
                <a:solidFill>
                  <a:srgbClr val="ffffff"/>
                </a:solidFill>
                <a:latin typeface="Arial"/>
              </a:rPr>
              <a:t>e</a:t>
            </a:r>
            <a:r>
              <a:rPr b="1" lang="en-US" sz="2400" spc="-1" strike="noStrike">
                <a:solidFill>
                  <a:srgbClr val="ffffff"/>
                </a:solidFill>
                <a:latin typeface="Arial"/>
              </a:rPr>
              <a:t>)</a:t>
            </a:r>
            <a:endParaRPr b="0" lang="de-DE" sz="2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5" name="CustomShape 1" hidden="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7071FEED-2CB8-41F0-9014-8264E31BCBFE}" type="slidenum">
              <a:rPr b="0" lang="en-US" sz="900" spc="-1" strike="noStrike">
                <a:solidFill>
                  <a:srgbClr val="ffffff"/>
                </a:solidFill>
                <a:latin typeface="Arial"/>
              </a:rPr>
              <a:t>&lt;number&gt;</a:t>
            </a:fld>
            <a:endParaRPr b="0" lang="en-US" sz="900" spc="-1" strike="noStrike">
              <a:latin typeface="Arial"/>
            </a:endParaRPr>
          </a:p>
        </p:txBody>
      </p:sp>
      <p:sp>
        <p:nvSpPr>
          <p:cNvPr id="126" name="CustomShape 2" hidden="1"/>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127" name="CustomShape 3" hidden="1"/>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128" name="PlaceHolder 4"/>
          <p:cNvSpPr>
            <a:spLocks noGrp="1"/>
          </p:cNvSpPr>
          <p:nvPr>
            <p:ph type="body"/>
          </p:nvPr>
        </p:nvSpPr>
        <p:spPr>
          <a:xfrm>
            <a:off x="0" y="3427200"/>
            <a:ext cx="12194640" cy="3430440"/>
          </a:xfrm>
          <a:prstGeom prst="rect">
            <a:avLst/>
          </a:prstGeom>
        </p:spPr>
        <p:txBody>
          <a:bodyPr lIns="90000" rIns="90000" tIns="324000" bIns="45000">
            <a:noAutofit/>
          </a:bodyPr>
          <a:p>
            <a:pPr algn="ctr">
              <a:lnSpc>
                <a:spcPct val="100000"/>
              </a:lnSpc>
              <a:spcBef>
                <a:spcPts val="1199"/>
              </a:spcBef>
              <a:tabLst>
                <a:tab algn="l" pos="0"/>
              </a:tabLst>
            </a:pPr>
            <a:r>
              <a:rPr b="0" lang="en-US" sz="1600" spc="-1" strike="noStrike">
                <a:solidFill>
                  <a:srgbClr val="ffffff"/>
                </a:solidFill>
                <a:latin typeface="Arial"/>
              </a:rPr>
              <a:t>Placeholder for image and illustration</a:t>
            </a:r>
            <a:endParaRPr b="0" lang="de-DE" sz="1600" spc="-1" strike="noStrike">
              <a:solidFill>
                <a:srgbClr val="ffffff"/>
              </a:solidFill>
              <a:latin typeface="Arial"/>
            </a:endParaRPr>
          </a:p>
        </p:txBody>
      </p:sp>
      <p:sp>
        <p:nvSpPr>
          <p:cNvPr id="129" name="PlaceHolder 5"/>
          <p:cNvSpPr>
            <a:spLocks noGrp="1"/>
          </p:cNvSpPr>
          <p:nvPr>
            <p:ph type="title"/>
          </p:nvPr>
        </p:nvSpPr>
        <p:spPr>
          <a:xfrm>
            <a:off x="504000" y="1375200"/>
            <a:ext cx="11184840" cy="676800"/>
          </a:xfrm>
          <a:prstGeom prst="rect">
            <a:avLst/>
          </a:prstGeom>
        </p:spPr>
        <p:txBody>
          <a:bodyPr lIns="0" rIns="0" tIns="0" bIns="0">
            <a:noAutofit/>
          </a:bodyPr>
          <a:p>
            <a:pPr>
              <a:lnSpc>
                <a:spcPct val="100000"/>
              </a:lnSpc>
            </a:pPr>
            <a:r>
              <a:rPr b="1" lang="en-US" sz="4400" spc="-1" strike="noStrike">
                <a:solidFill>
                  <a:srgbClr val="ffffff"/>
                </a:solidFill>
                <a:latin typeface="Arial"/>
              </a:rPr>
              <a:t>D</a:t>
            </a:r>
            <a:r>
              <a:rPr b="1" lang="en-US" sz="4400" spc="-1" strike="noStrike">
                <a:solidFill>
                  <a:srgbClr val="ffffff"/>
                </a:solidFill>
                <a:latin typeface="Arial"/>
              </a:rPr>
              <a:t>i</a:t>
            </a:r>
            <a:r>
              <a:rPr b="1" lang="en-US" sz="4400" spc="-1" strike="noStrike">
                <a:solidFill>
                  <a:srgbClr val="ffffff"/>
                </a:solidFill>
                <a:latin typeface="Arial"/>
              </a:rPr>
              <a:t>v</a:t>
            </a:r>
            <a:r>
              <a:rPr b="1" lang="en-US" sz="4400" spc="-1" strike="noStrike">
                <a:solidFill>
                  <a:srgbClr val="ffffff"/>
                </a:solidFill>
                <a:latin typeface="Arial"/>
              </a:rPr>
              <a:t>i</a:t>
            </a:r>
            <a:r>
              <a:rPr b="1" lang="en-US" sz="4400" spc="-1" strike="noStrike">
                <a:solidFill>
                  <a:srgbClr val="ffffff"/>
                </a:solidFill>
                <a:latin typeface="Arial"/>
              </a:rPr>
              <a:t>d</a:t>
            </a:r>
            <a:r>
              <a:rPr b="1" lang="en-US" sz="4400" spc="-1" strike="noStrike">
                <a:solidFill>
                  <a:srgbClr val="ffffff"/>
                </a:solidFill>
                <a:latin typeface="Arial"/>
              </a:rPr>
              <a:t>e</a:t>
            </a:r>
            <a:r>
              <a:rPr b="1" lang="en-US" sz="4400" spc="-1" strike="noStrike">
                <a:solidFill>
                  <a:srgbClr val="ffffff"/>
                </a:solidFill>
                <a:latin typeface="Arial"/>
              </a:rPr>
              <a:t>r</a:t>
            </a:r>
            <a:r>
              <a:rPr b="1" lang="en-US" sz="4400" spc="-1" strike="noStrike">
                <a:solidFill>
                  <a:srgbClr val="ffffff"/>
                </a:solidFill>
                <a:latin typeface="Arial"/>
              </a:rPr>
              <a:t> </a:t>
            </a:r>
            <a:r>
              <a:rPr b="1" lang="en-US" sz="4400" spc="-1" strike="noStrike">
                <a:solidFill>
                  <a:srgbClr val="ffffff"/>
                </a:solidFill>
                <a:latin typeface="Arial"/>
              </a:rPr>
              <a:t>p</a:t>
            </a:r>
            <a:r>
              <a:rPr b="1" lang="en-US" sz="4400" spc="-1" strike="noStrike">
                <a:solidFill>
                  <a:srgbClr val="ffffff"/>
                </a:solidFill>
                <a:latin typeface="Arial"/>
              </a:rPr>
              <a:t>a</a:t>
            </a:r>
            <a:r>
              <a:rPr b="1" lang="en-US" sz="4400" spc="-1" strike="noStrike">
                <a:solidFill>
                  <a:srgbClr val="ffffff"/>
                </a:solidFill>
                <a:latin typeface="Arial"/>
              </a:rPr>
              <a:t>g</a:t>
            </a:r>
            <a:r>
              <a:rPr b="1" lang="en-US" sz="4400" spc="-1" strike="noStrike">
                <a:solidFill>
                  <a:srgbClr val="ffffff"/>
                </a:solidFill>
                <a:latin typeface="Arial"/>
              </a:rPr>
              <a:t>e</a:t>
            </a:r>
            <a:endParaRPr b="0" lang="de-DE" sz="4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6" name="CustomShape 1" hidden="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BC004EE5-6AA2-49B5-923C-03545230BCF6}" type="slidenum">
              <a:rPr b="0" lang="en-US" sz="900" spc="-1" strike="noStrike">
                <a:solidFill>
                  <a:srgbClr val="ffffff"/>
                </a:solidFill>
                <a:latin typeface="Arial"/>
              </a:rPr>
              <a:t>&lt;number&gt;</a:t>
            </a:fld>
            <a:endParaRPr b="0" lang="en-US" sz="900" spc="-1" strike="noStrike">
              <a:latin typeface="Arial"/>
            </a:endParaRPr>
          </a:p>
        </p:txBody>
      </p:sp>
      <p:sp>
        <p:nvSpPr>
          <p:cNvPr id="167" name="CustomShape 2" hidden="1"/>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168" name="CustomShape 3" hidden="1"/>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pic>
        <p:nvPicPr>
          <p:cNvPr id="169" name="SAP Logo" descr="SAP Logo"/>
          <p:cNvPicPr/>
          <p:nvPr/>
        </p:nvPicPr>
        <p:blipFill>
          <a:blip r:embed="rId2"/>
          <a:stretch/>
        </p:blipFill>
        <p:spPr>
          <a:xfrm>
            <a:off x="9727200" y="5994000"/>
            <a:ext cx="1963440" cy="359640"/>
          </a:xfrm>
          <a:prstGeom prst="rect">
            <a:avLst/>
          </a:prstGeom>
          <a:ln>
            <a:noFill/>
          </a:ln>
        </p:spPr>
      </p:pic>
      <p:sp>
        <p:nvSpPr>
          <p:cNvPr id="170" name="CustomShape 4"/>
          <p:cNvSpPr/>
          <p:nvPr/>
        </p:nvSpPr>
        <p:spPr>
          <a:xfrm>
            <a:off x="504000" y="2645280"/>
            <a:ext cx="5871960" cy="370836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en-US" sz="800" spc="-1" strike="noStrike">
                <a:solidFill>
                  <a:srgbClr val="ffffff"/>
                </a:solidFill>
                <a:latin typeface="Arial"/>
              </a:rPr>
              <a:t>© 2020 SAP SE or an SAP affiliate company. All rights reserved.</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No part of this publication may be reproduced or transmitted in any form or for any purpose without the express permission of SAP SE or an SAP affiliate company.</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The information contained herein may be changed without prior notice. Some software products marketed by SAP SE and its distributors contain proprietary software components of other software vendors. National product specifications may vary.</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and they should not be relied upon in making purchasing decisions.</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See </a:t>
            </a:r>
            <a:r>
              <a:rPr b="0" lang="en-US" sz="800" spc="-1" strike="noStrike" u="sng">
                <a:solidFill>
                  <a:srgbClr val="008fd3"/>
                </a:solidFill>
                <a:uFillTx/>
                <a:latin typeface="Arial"/>
                <a:ea typeface="Arial Unicode MS"/>
                <a:hlinkClick r:id="rId3"/>
              </a:rPr>
              <a:t>www.sap.com/copyright</a:t>
            </a:r>
            <a:r>
              <a:rPr b="0" lang="en-US" sz="800" spc="-1" strike="noStrike">
                <a:solidFill>
                  <a:srgbClr val="ffffff"/>
                </a:solidFill>
                <a:latin typeface="Arial"/>
                <a:ea typeface="Arial Unicode MS"/>
              </a:rPr>
              <a:t> for additional trademark information and notices.</a:t>
            </a:r>
            <a:endParaRPr b="0" lang="en-US" sz="800" spc="-1" strike="noStrike">
              <a:latin typeface="Arial"/>
            </a:endParaRPr>
          </a:p>
        </p:txBody>
      </p:sp>
      <p:sp>
        <p:nvSpPr>
          <p:cNvPr id="171" name="CustomShape 5"/>
          <p:cNvSpPr/>
          <p:nvPr/>
        </p:nvSpPr>
        <p:spPr>
          <a:xfrm>
            <a:off x="503280" y="2461320"/>
            <a:ext cx="2215080" cy="16884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1" lang="en-US" sz="1100" spc="-1" strike="noStrike">
                <a:solidFill>
                  <a:srgbClr val="f0ab00"/>
                </a:solidFill>
                <a:latin typeface="Arial"/>
                <a:ea typeface="Arial Unicode MS"/>
              </a:rPr>
              <a:t>www.sap.com</a:t>
            </a:r>
            <a:r>
              <a:rPr b="1" lang="en-US" sz="1100" spc="-1" strike="noStrike">
                <a:solidFill>
                  <a:srgbClr val="ffffff"/>
                </a:solidFill>
                <a:latin typeface="Arial"/>
                <a:ea typeface="Arial Unicode MS"/>
              </a:rPr>
              <a:t>/contactsap</a:t>
            </a:r>
            <a:endParaRPr b="0" lang="en-US" sz="1100" spc="-1" strike="noStrike">
              <a:latin typeface="Arial"/>
            </a:endParaRPr>
          </a:p>
        </p:txBody>
      </p:sp>
      <p:sp>
        <p:nvSpPr>
          <p:cNvPr id="172" name="CustomShape 6"/>
          <p:cNvSpPr/>
          <p:nvPr/>
        </p:nvSpPr>
        <p:spPr>
          <a:xfrm>
            <a:off x="2273040" y="1751400"/>
            <a:ext cx="363240" cy="363240"/>
          </a:xfrm>
          <a:prstGeom prst="ellipse">
            <a:avLst/>
          </a:prstGeom>
          <a:blipFill rotWithShape="0">
            <a:blip r:embed="rId4"/>
            <a:stretch>
              <a:fillRect/>
            </a:stretch>
          </a:blipFill>
          <a:ln>
            <a:noFill/>
          </a:ln>
        </p:spPr>
        <p:style>
          <a:lnRef idx="0"/>
          <a:fillRef idx="0"/>
          <a:effectRef idx="0"/>
          <a:fontRef idx="minor"/>
        </p:style>
      </p:sp>
      <p:sp>
        <p:nvSpPr>
          <p:cNvPr id="173" name="CustomShape 7"/>
          <p:cNvSpPr/>
          <p:nvPr/>
        </p:nvSpPr>
        <p:spPr>
          <a:xfrm>
            <a:off x="1683000" y="1751400"/>
            <a:ext cx="364320" cy="363240"/>
          </a:xfrm>
          <a:prstGeom prst="ellipse">
            <a:avLst/>
          </a:prstGeom>
          <a:blipFill rotWithShape="0">
            <a:blip r:embed="rId5"/>
            <a:stretch>
              <a:fillRect l="13791" t="1404" r="17846" b="2166"/>
            </a:stretch>
          </a:blipFill>
          <a:ln>
            <a:noFill/>
          </a:ln>
        </p:spPr>
        <p:style>
          <a:lnRef idx="0"/>
          <a:fillRef idx="0"/>
          <a:effectRef idx="0"/>
          <a:fontRef idx="minor"/>
        </p:style>
      </p:sp>
      <p:sp>
        <p:nvSpPr>
          <p:cNvPr id="174" name="CustomShape 8"/>
          <p:cNvSpPr/>
          <p:nvPr/>
        </p:nvSpPr>
        <p:spPr>
          <a:xfrm>
            <a:off x="1093320" y="1751400"/>
            <a:ext cx="363240" cy="363240"/>
          </a:xfrm>
          <a:prstGeom prst="ellipse">
            <a:avLst/>
          </a:prstGeom>
          <a:blipFill rotWithShape="0">
            <a:blip r:embed="rId6"/>
            <a:stretch>
              <a:fillRect/>
            </a:stretch>
          </a:blipFill>
          <a:ln>
            <a:noFill/>
          </a:ln>
        </p:spPr>
        <p:style>
          <a:lnRef idx="0"/>
          <a:fillRef idx="0"/>
          <a:effectRef idx="0"/>
          <a:fontRef idx="minor"/>
        </p:style>
      </p:sp>
      <p:pic>
        <p:nvPicPr>
          <p:cNvPr id="175" name="Facebook icon with link" descr=""/>
          <p:cNvPicPr/>
          <p:nvPr/>
        </p:nvPicPr>
        <p:blipFill>
          <a:blip r:embed="rId7"/>
          <a:stretch/>
        </p:blipFill>
        <p:spPr>
          <a:xfrm>
            <a:off x="504000" y="1751400"/>
            <a:ext cx="363240" cy="363240"/>
          </a:xfrm>
          <a:prstGeom prst="rect">
            <a:avLst/>
          </a:prstGeom>
          <a:ln>
            <a:noFill/>
          </a:ln>
        </p:spPr>
      </p:pic>
      <p:sp>
        <p:nvSpPr>
          <p:cNvPr id="176" name="CustomShape 9"/>
          <p:cNvSpPr/>
          <p:nvPr/>
        </p:nvSpPr>
        <p:spPr>
          <a:xfrm>
            <a:off x="504000" y="1460880"/>
            <a:ext cx="1228320" cy="16884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en-US" sz="1100" spc="-1" strike="noStrike">
                <a:solidFill>
                  <a:srgbClr val="ffffff"/>
                </a:solidFill>
                <a:latin typeface="Arial"/>
                <a:ea typeface="Arial Unicode MS"/>
              </a:rPr>
              <a:t>Follow us</a:t>
            </a:r>
            <a:endParaRPr b="0" lang="en-US" sz="1100" spc="-1" strike="noStrike">
              <a:latin typeface="Arial"/>
            </a:endParaRPr>
          </a:p>
        </p:txBody>
      </p:sp>
      <p:sp>
        <p:nvSpPr>
          <p:cNvPr id="177" name="PlaceHolder 10"/>
          <p:cNvSpPr>
            <a:spLocks noGrp="1"/>
          </p:cNvSpPr>
          <p:nvPr>
            <p:ph type="title"/>
          </p:nvPr>
        </p:nvSpPr>
        <p:spPr>
          <a:xfrm>
            <a:off x="609480" y="273600"/>
            <a:ext cx="10974960" cy="1144800"/>
          </a:xfrm>
          <a:prstGeom prst="rect">
            <a:avLst/>
          </a:prstGeom>
        </p:spPr>
        <p:txBody>
          <a:bodyPr lIns="0" rIns="0" tIns="0" bIns="0" anchor="ctr">
            <a:noAutofit/>
          </a:bodyPr>
          <a:p>
            <a:r>
              <a:rPr b="0" lang="de-DE" sz="2100" spc="-1" strike="noStrike">
                <a:solidFill>
                  <a:srgbClr val="ffffff"/>
                </a:solidFill>
                <a:latin typeface="Arial"/>
              </a:rPr>
              <a:t>C</a:t>
            </a:r>
            <a:r>
              <a:rPr b="0" lang="de-DE" sz="2100" spc="-1" strike="noStrike">
                <a:solidFill>
                  <a:srgbClr val="ffffff"/>
                </a:solidFill>
                <a:latin typeface="Arial"/>
              </a:rPr>
              <a:t>li</a:t>
            </a:r>
            <a:r>
              <a:rPr b="0" lang="de-DE" sz="2100" spc="-1" strike="noStrike">
                <a:solidFill>
                  <a:srgbClr val="ffffff"/>
                </a:solidFill>
                <a:latin typeface="Arial"/>
              </a:rPr>
              <a:t>c</a:t>
            </a:r>
            <a:r>
              <a:rPr b="0" lang="de-DE" sz="2100" spc="-1" strike="noStrike">
                <a:solidFill>
                  <a:srgbClr val="ffffff"/>
                </a:solidFill>
                <a:latin typeface="Arial"/>
              </a:rPr>
              <a:t>k </a:t>
            </a:r>
            <a:r>
              <a:rPr b="0" lang="de-DE" sz="2100" spc="-1" strike="noStrike">
                <a:solidFill>
                  <a:srgbClr val="ffffff"/>
                </a:solidFill>
                <a:latin typeface="Arial"/>
              </a:rPr>
              <a:t>t</a:t>
            </a:r>
            <a:r>
              <a:rPr b="0" lang="de-DE" sz="2100" spc="-1" strike="noStrike">
                <a:solidFill>
                  <a:srgbClr val="ffffff"/>
                </a:solidFill>
                <a:latin typeface="Arial"/>
              </a:rPr>
              <a:t>o </a:t>
            </a:r>
            <a:r>
              <a:rPr b="0" lang="de-DE" sz="2100" spc="-1" strike="noStrike">
                <a:solidFill>
                  <a:srgbClr val="ffffff"/>
                </a:solidFill>
                <a:latin typeface="Arial"/>
              </a:rPr>
              <a:t>e</a:t>
            </a:r>
            <a:r>
              <a:rPr b="0" lang="de-DE" sz="2100" spc="-1" strike="noStrike">
                <a:solidFill>
                  <a:srgbClr val="ffffff"/>
                </a:solidFill>
                <a:latin typeface="Arial"/>
              </a:rPr>
              <a:t>di</a:t>
            </a:r>
            <a:r>
              <a:rPr b="0" lang="de-DE" sz="2100" spc="-1" strike="noStrike">
                <a:solidFill>
                  <a:srgbClr val="ffffff"/>
                </a:solidFill>
                <a:latin typeface="Arial"/>
              </a:rPr>
              <a:t>t </a:t>
            </a:r>
            <a:r>
              <a:rPr b="0" lang="de-DE" sz="2100" spc="-1" strike="noStrike">
                <a:solidFill>
                  <a:srgbClr val="ffffff"/>
                </a:solidFill>
                <a:latin typeface="Arial"/>
              </a:rPr>
              <a:t>t</a:t>
            </a:r>
            <a:r>
              <a:rPr b="0" lang="de-DE" sz="2100" spc="-1" strike="noStrike">
                <a:solidFill>
                  <a:srgbClr val="ffffff"/>
                </a:solidFill>
                <a:latin typeface="Arial"/>
              </a:rPr>
              <a:t>h</a:t>
            </a:r>
            <a:r>
              <a:rPr b="0" lang="de-DE" sz="2100" spc="-1" strike="noStrike">
                <a:solidFill>
                  <a:srgbClr val="ffffff"/>
                </a:solidFill>
                <a:latin typeface="Arial"/>
              </a:rPr>
              <a:t>e </a:t>
            </a:r>
            <a:r>
              <a:rPr b="0" lang="de-DE" sz="2100" spc="-1" strike="noStrike">
                <a:solidFill>
                  <a:srgbClr val="ffffff"/>
                </a:solidFill>
                <a:latin typeface="Arial"/>
              </a:rPr>
              <a:t>tit</a:t>
            </a:r>
            <a:r>
              <a:rPr b="0" lang="de-DE" sz="2100" spc="-1" strike="noStrike">
                <a:solidFill>
                  <a:srgbClr val="ffffff"/>
                </a:solidFill>
                <a:latin typeface="Arial"/>
              </a:rPr>
              <a:t>le </a:t>
            </a:r>
            <a:r>
              <a:rPr b="0" lang="de-DE" sz="2100" spc="-1" strike="noStrike">
                <a:solidFill>
                  <a:srgbClr val="ffffff"/>
                </a:solidFill>
                <a:latin typeface="Arial"/>
              </a:rPr>
              <a:t>t</a:t>
            </a:r>
            <a:r>
              <a:rPr b="0" lang="de-DE" sz="2100" spc="-1" strike="noStrike">
                <a:solidFill>
                  <a:srgbClr val="ffffff"/>
                </a:solidFill>
                <a:latin typeface="Arial"/>
              </a:rPr>
              <a:t>e</a:t>
            </a:r>
            <a:r>
              <a:rPr b="0" lang="de-DE" sz="2100" spc="-1" strike="noStrike">
                <a:solidFill>
                  <a:srgbClr val="ffffff"/>
                </a:solidFill>
                <a:latin typeface="Arial"/>
              </a:rPr>
              <a:t>xt </a:t>
            </a:r>
            <a:r>
              <a:rPr b="0" lang="de-DE" sz="2100" spc="-1" strike="noStrike">
                <a:solidFill>
                  <a:srgbClr val="ffffff"/>
                </a:solidFill>
                <a:latin typeface="Arial"/>
              </a:rPr>
              <a:t>f</a:t>
            </a:r>
            <a:r>
              <a:rPr b="0" lang="de-DE" sz="2100" spc="-1" strike="noStrike">
                <a:solidFill>
                  <a:srgbClr val="ffffff"/>
                </a:solidFill>
                <a:latin typeface="Arial"/>
              </a:rPr>
              <a:t>o</a:t>
            </a:r>
            <a:r>
              <a:rPr b="0" lang="de-DE" sz="2100" spc="-1" strike="noStrike">
                <a:solidFill>
                  <a:srgbClr val="ffffff"/>
                </a:solidFill>
                <a:latin typeface="Arial"/>
              </a:rPr>
              <a:t>r</a:t>
            </a:r>
            <a:r>
              <a:rPr b="0" lang="de-DE" sz="2100" spc="-1" strike="noStrike">
                <a:solidFill>
                  <a:srgbClr val="ffffff"/>
                </a:solidFill>
                <a:latin typeface="Arial"/>
              </a:rPr>
              <a:t>m</a:t>
            </a:r>
            <a:r>
              <a:rPr b="0" lang="de-DE" sz="2100" spc="-1" strike="noStrike">
                <a:solidFill>
                  <a:srgbClr val="ffffff"/>
                </a:solidFill>
                <a:latin typeface="Arial"/>
              </a:rPr>
              <a:t>a</a:t>
            </a:r>
            <a:r>
              <a:rPr b="0" lang="de-DE" sz="2100" spc="-1" strike="noStrike">
                <a:solidFill>
                  <a:srgbClr val="ffffff"/>
                </a:solidFill>
                <a:latin typeface="Arial"/>
              </a:rPr>
              <a:t>t</a:t>
            </a:r>
            <a:endParaRPr b="0" lang="de-DE" sz="2100" spc="-1" strike="noStrike">
              <a:solidFill>
                <a:srgbClr val="ffffff"/>
              </a:solidFill>
              <a:latin typeface="Arial"/>
            </a:endParaRPr>
          </a:p>
        </p:txBody>
      </p:sp>
      <p:sp>
        <p:nvSpPr>
          <p:cNvPr id="178" name="PlaceHolder 11"/>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de-DE" sz="2000" spc="-1" strike="noStrike">
                <a:solidFill>
                  <a:srgbClr val="ffffff"/>
                </a:solidFill>
                <a:latin typeface="Arial"/>
              </a:rPr>
              <a:t>Click to edit the outline text format</a:t>
            </a:r>
            <a:endParaRPr b="0" lang="de-DE" sz="20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de-DE" sz="1600" spc="-1" strike="noStrike">
                <a:solidFill>
                  <a:srgbClr val="ffffff"/>
                </a:solidFill>
                <a:latin typeface="Arial"/>
              </a:rPr>
              <a:t>Third Outline Level</a:t>
            </a:r>
            <a:endParaRPr b="0" lang="de-DE" sz="16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de-DE" sz="1400" spc="-1" strike="noStrike">
                <a:solidFill>
                  <a:srgbClr val="ffffff"/>
                </a:solidFill>
                <a:latin typeface="Arial"/>
              </a:rPr>
              <a:t>Fourth Outline Level</a:t>
            </a:r>
            <a:endParaRPr b="0" lang="de-DE" sz="14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de-DE" sz="2000" spc="-1" strike="noStrike">
                <a:solidFill>
                  <a:srgbClr val="ffffff"/>
                </a:solidFill>
                <a:latin typeface="Arial"/>
              </a:rPr>
              <a:t>Fifth Outline Level</a:t>
            </a:r>
            <a:endParaRPr b="0" lang="de-DE"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de-DE" sz="2000" spc="-1" strike="noStrike">
                <a:solidFill>
                  <a:srgbClr val="ffffff"/>
                </a:solidFill>
                <a:latin typeface="Arial"/>
              </a:rPr>
              <a:t>Sixth Outline Level</a:t>
            </a:r>
            <a:endParaRPr b="0" lang="de-DE"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de-DE" sz="2000" spc="-1" strike="noStrike">
                <a:solidFill>
                  <a:srgbClr val="ffffff"/>
                </a:solidFill>
                <a:latin typeface="Arial"/>
              </a:rPr>
              <a:t>Seventh Outline Level</a:t>
            </a:r>
            <a:endParaRPr b="0" lang="de-DE"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5" name="CustomShape 1" hidden="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432CC4FE-A53C-4467-BB6E-EE2A0D5FE23C}" type="slidenum">
              <a:rPr b="0" lang="en-US" sz="900" spc="-1" strike="noStrike">
                <a:solidFill>
                  <a:srgbClr val="ffffff"/>
                </a:solidFill>
                <a:latin typeface="Arial"/>
              </a:rPr>
              <a:t>&lt;number&gt;</a:t>
            </a:fld>
            <a:endParaRPr b="0" lang="en-US" sz="900" spc="-1" strike="noStrike">
              <a:latin typeface="Arial"/>
            </a:endParaRPr>
          </a:p>
        </p:txBody>
      </p:sp>
      <p:sp>
        <p:nvSpPr>
          <p:cNvPr id="216" name="CustomShape 2" hidden="1"/>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217" name="CustomShape 3" hidden="1"/>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pic>
        <p:nvPicPr>
          <p:cNvPr id="218" name="SAP Logo" descr="SAP Logo"/>
          <p:cNvPicPr/>
          <p:nvPr/>
        </p:nvPicPr>
        <p:blipFill>
          <a:blip r:embed="rId2"/>
          <a:stretch/>
        </p:blipFill>
        <p:spPr>
          <a:xfrm>
            <a:off x="9727200" y="5994000"/>
            <a:ext cx="1963440" cy="359640"/>
          </a:xfrm>
          <a:prstGeom prst="rect">
            <a:avLst/>
          </a:prstGeom>
          <a:ln>
            <a:noFill/>
          </a:ln>
        </p:spPr>
      </p:pic>
      <p:sp>
        <p:nvSpPr>
          <p:cNvPr id="219" name="CustomShape 4"/>
          <p:cNvSpPr/>
          <p:nvPr/>
        </p:nvSpPr>
        <p:spPr>
          <a:xfrm>
            <a:off x="503280" y="2645280"/>
            <a:ext cx="6076440" cy="370836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en-US" sz="800" spc="-1" strike="noStrike">
                <a:solidFill>
                  <a:srgbClr val="ffffff"/>
                </a:solidFill>
                <a:latin typeface="Arial"/>
              </a:rPr>
              <a:t>© 2020 SAP SE </a:t>
            </a:r>
            <a:r>
              <a:rPr b="0" lang="de-DE" sz="800" spc="-1" strike="noStrike">
                <a:solidFill>
                  <a:srgbClr val="ffffff"/>
                </a:solidFill>
                <a:latin typeface="Arial"/>
              </a:rPr>
              <a:t>oder ein SAP-Konzernunternehmen. Alle Rechte vorbehalten</a:t>
            </a:r>
            <a:r>
              <a:rPr b="0" lang="en-US" sz="800" spc="-1" strike="noStrike">
                <a:solidFill>
                  <a:srgbClr val="ffffff"/>
                </a:solidFill>
                <a:latin typeface="Arial"/>
              </a:rPr>
              <a:t>.</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Weitergabe und Vervielfältigung dieser Publikation oder von Teilen daraus sind, zu welchem Zweck und in welcher Form auch immer, ohne die ausdrückliche schriftliche Genehmigung durch SAP SE oder ein SAP-Konzernunternehmen nicht gestattet.</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SAP und andere in diesem Dokument erwähnte Produkte und Dienstleistungen von SAP sowie die dazugehörigen Logos sind Marken oder eingetragene Marken der SAP SE (oder von einem SAP-Konzernunternehmen) in Deutschland und verschiedenen anderen Ländern weltweit. Alle anderen Namen von Produkten und Dienstleistungen sind Marken der jeweiligen Firmen. </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Zusätzliche Informationen zur Marke und Vermerke finden Sie auf der Seite </a:t>
            </a:r>
            <a:r>
              <a:rPr b="0" lang="de-DE" sz="800" spc="-1" strike="noStrike" u="sng">
                <a:solidFill>
                  <a:srgbClr val="008fd3"/>
                </a:solidFill>
                <a:uFillTx/>
                <a:latin typeface="Arial"/>
                <a:hlinkClick r:id="rId3"/>
              </a:rPr>
              <a:t>www.sap.com/corporate/de/legal/copyright.html</a:t>
            </a:r>
            <a:r>
              <a:rPr b="0" lang="de-DE" sz="800" spc="-1" strike="noStrike">
                <a:solidFill>
                  <a:srgbClr val="ffffff"/>
                </a:solidFill>
                <a:latin typeface="Arial"/>
              </a:rPr>
              <a:t>.</a:t>
            </a:r>
            <a:endParaRPr b="0" lang="en-US" sz="800" spc="-1" strike="noStrike">
              <a:latin typeface="Arial"/>
            </a:endParaRPr>
          </a:p>
        </p:txBody>
      </p:sp>
      <p:sp>
        <p:nvSpPr>
          <p:cNvPr id="220" name="CustomShape 5"/>
          <p:cNvSpPr/>
          <p:nvPr/>
        </p:nvSpPr>
        <p:spPr>
          <a:xfrm>
            <a:off x="503280" y="2461320"/>
            <a:ext cx="2580120" cy="16884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1" lang="en-US" sz="1100" spc="-1" strike="noStrike">
                <a:solidFill>
                  <a:srgbClr val="f0ab00"/>
                </a:solidFill>
                <a:latin typeface="Arial"/>
                <a:ea typeface="Arial Unicode MS"/>
              </a:rPr>
              <a:t>www.sap.com/germany</a:t>
            </a:r>
            <a:r>
              <a:rPr b="1" lang="en-US" sz="1100" spc="-1" strike="noStrike">
                <a:solidFill>
                  <a:srgbClr val="ffffff"/>
                </a:solidFill>
                <a:latin typeface="Arial"/>
                <a:ea typeface="Arial Unicode MS"/>
              </a:rPr>
              <a:t>/contactsap</a:t>
            </a:r>
            <a:endParaRPr b="0" lang="en-US" sz="1100" spc="-1" strike="noStrike">
              <a:latin typeface="Arial"/>
            </a:endParaRPr>
          </a:p>
        </p:txBody>
      </p:sp>
      <p:sp>
        <p:nvSpPr>
          <p:cNvPr id="221" name="CustomShape 6"/>
          <p:cNvSpPr/>
          <p:nvPr/>
        </p:nvSpPr>
        <p:spPr>
          <a:xfrm>
            <a:off x="2273040" y="1751400"/>
            <a:ext cx="363240" cy="363240"/>
          </a:xfrm>
          <a:prstGeom prst="ellipse">
            <a:avLst/>
          </a:prstGeom>
          <a:blipFill rotWithShape="0">
            <a:blip r:embed="rId4"/>
            <a:stretch>
              <a:fillRect/>
            </a:stretch>
          </a:blipFill>
          <a:ln>
            <a:noFill/>
          </a:ln>
        </p:spPr>
        <p:style>
          <a:lnRef idx="0"/>
          <a:fillRef idx="0"/>
          <a:effectRef idx="0"/>
          <a:fontRef idx="minor"/>
        </p:style>
      </p:sp>
      <p:sp>
        <p:nvSpPr>
          <p:cNvPr id="222" name="CustomShape 7"/>
          <p:cNvSpPr/>
          <p:nvPr/>
        </p:nvSpPr>
        <p:spPr>
          <a:xfrm>
            <a:off x="1683000" y="1751400"/>
            <a:ext cx="364320" cy="363240"/>
          </a:xfrm>
          <a:prstGeom prst="ellipse">
            <a:avLst/>
          </a:prstGeom>
          <a:blipFill rotWithShape="0">
            <a:blip r:embed="rId5"/>
            <a:stretch>
              <a:fillRect l="13791" t="1404" r="17846" b="2166"/>
            </a:stretch>
          </a:blipFill>
          <a:ln>
            <a:noFill/>
          </a:ln>
        </p:spPr>
        <p:style>
          <a:lnRef idx="0"/>
          <a:fillRef idx="0"/>
          <a:effectRef idx="0"/>
          <a:fontRef idx="minor"/>
        </p:style>
      </p:sp>
      <p:sp>
        <p:nvSpPr>
          <p:cNvPr id="223" name="CustomShape 8"/>
          <p:cNvSpPr/>
          <p:nvPr/>
        </p:nvSpPr>
        <p:spPr>
          <a:xfrm>
            <a:off x="1093320" y="1751400"/>
            <a:ext cx="363240" cy="363240"/>
          </a:xfrm>
          <a:prstGeom prst="ellipse">
            <a:avLst/>
          </a:prstGeom>
          <a:blipFill rotWithShape="0">
            <a:blip r:embed="rId6"/>
            <a:stretch>
              <a:fillRect/>
            </a:stretch>
          </a:blipFill>
          <a:ln>
            <a:noFill/>
          </a:ln>
        </p:spPr>
        <p:style>
          <a:lnRef idx="0"/>
          <a:fillRef idx="0"/>
          <a:effectRef idx="0"/>
          <a:fontRef idx="minor"/>
        </p:style>
      </p:sp>
      <p:pic>
        <p:nvPicPr>
          <p:cNvPr id="224" name="Facebook icon with link" descr=""/>
          <p:cNvPicPr/>
          <p:nvPr/>
        </p:nvPicPr>
        <p:blipFill>
          <a:blip r:embed="rId7"/>
          <a:stretch/>
        </p:blipFill>
        <p:spPr>
          <a:xfrm>
            <a:off x="504000" y="1751400"/>
            <a:ext cx="363240" cy="363240"/>
          </a:xfrm>
          <a:prstGeom prst="rect">
            <a:avLst/>
          </a:prstGeom>
          <a:ln>
            <a:noFill/>
          </a:ln>
        </p:spPr>
      </p:pic>
      <p:sp>
        <p:nvSpPr>
          <p:cNvPr id="225" name="CustomShape 9"/>
          <p:cNvSpPr/>
          <p:nvPr/>
        </p:nvSpPr>
        <p:spPr>
          <a:xfrm>
            <a:off x="504000" y="1460880"/>
            <a:ext cx="1228320" cy="16884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de-DE" sz="1100" spc="-1" strike="noStrike">
                <a:solidFill>
                  <a:srgbClr val="ffffff"/>
                </a:solidFill>
                <a:latin typeface="Arial"/>
                <a:ea typeface="Arial Unicode MS"/>
              </a:rPr>
              <a:t>SAP folgen auf</a:t>
            </a:r>
            <a:endParaRPr b="0" lang="en-US" sz="1100" spc="-1" strike="noStrike">
              <a:latin typeface="Arial"/>
            </a:endParaRPr>
          </a:p>
        </p:txBody>
      </p:sp>
      <p:sp>
        <p:nvSpPr>
          <p:cNvPr id="226" name="PlaceHolder 10"/>
          <p:cNvSpPr>
            <a:spLocks noGrp="1"/>
          </p:cNvSpPr>
          <p:nvPr>
            <p:ph type="title"/>
          </p:nvPr>
        </p:nvSpPr>
        <p:spPr>
          <a:xfrm>
            <a:off x="609480" y="273600"/>
            <a:ext cx="10974960" cy="1144800"/>
          </a:xfrm>
          <a:prstGeom prst="rect">
            <a:avLst/>
          </a:prstGeom>
        </p:spPr>
        <p:txBody>
          <a:bodyPr lIns="0" rIns="0" tIns="0" bIns="0" anchor="ctr">
            <a:noAutofit/>
          </a:bodyPr>
          <a:p>
            <a:r>
              <a:rPr b="0" lang="de-DE" sz="2100" spc="-1" strike="noStrike">
                <a:solidFill>
                  <a:srgbClr val="ffffff"/>
                </a:solidFill>
                <a:latin typeface="Arial"/>
              </a:rPr>
              <a:t>C</a:t>
            </a:r>
            <a:r>
              <a:rPr b="0" lang="de-DE" sz="2100" spc="-1" strike="noStrike">
                <a:solidFill>
                  <a:srgbClr val="ffffff"/>
                </a:solidFill>
                <a:latin typeface="Arial"/>
              </a:rPr>
              <a:t>li</a:t>
            </a:r>
            <a:r>
              <a:rPr b="0" lang="de-DE" sz="2100" spc="-1" strike="noStrike">
                <a:solidFill>
                  <a:srgbClr val="ffffff"/>
                </a:solidFill>
                <a:latin typeface="Arial"/>
              </a:rPr>
              <a:t>c</a:t>
            </a:r>
            <a:r>
              <a:rPr b="0" lang="de-DE" sz="2100" spc="-1" strike="noStrike">
                <a:solidFill>
                  <a:srgbClr val="ffffff"/>
                </a:solidFill>
                <a:latin typeface="Arial"/>
              </a:rPr>
              <a:t>k </a:t>
            </a:r>
            <a:r>
              <a:rPr b="0" lang="de-DE" sz="2100" spc="-1" strike="noStrike">
                <a:solidFill>
                  <a:srgbClr val="ffffff"/>
                </a:solidFill>
                <a:latin typeface="Arial"/>
              </a:rPr>
              <a:t>t</a:t>
            </a:r>
            <a:r>
              <a:rPr b="0" lang="de-DE" sz="2100" spc="-1" strike="noStrike">
                <a:solidFill>
                  <a:srgbClr val="ffffff"/>
                </a:solidFill>
                <a:latin typeface="Arial"/>
              </a:rPr>
              <a:t>o </a:t>
            </a:r>
            <a:r>
              <a:rPr b="0" lang="de-DE" sz="2100" spc="-1" strike="noStrike">
                <a:solidFill>
                  <a:srgbClr val="ffffff"/>
                </a:solidFill>
                <a:latin typeface="Arial"/>
              </a:rPr>
              <a:t>e</a:t>
            </a:r>
            <a:r>
              <a:rPr b="0" lang="de-DE" sz="2100" spc="-1" strike="noStrike">
                <a:solidFill>
                  <a:srgbClr val="ffffff"/>
                </a:solidFill>
                <a:latin typeface="Arial"/>
              </a:rPr>
              <a:t>di</a:t>
            </a:r>
            <a:r>
              <a:rPr b="0" lang="de-DE" sz="2100" spc="-1" strike="noStrike">
                <a:solidFill>
                  <a:srgbClr val="ffffff"/>
                </a:solidFill>
                <a:latin typeface="Arial"/>
              </a:rPr>
              <a:t>t </a:t>
            </a:r>
            <a:r>
              <a:rPr b="0" lang="de-DE" sz="2100" spc="-1" strike="noStrike">
                <a:solidFill>
                  <a:srgbClr val="ffffff"/>
                </a:solidFill>
                <a:latin typeface="Arial"/>
              </a:rPr>
              <a:t>t</a:t>
            </a:r>
            <a:r>
              <a:rPr b="0" lang="de-DE" sz="2100" spc="-1" strike="noStrike">
                <a:solidFill>
                  <a:srgbClr val="ffffff"/>
                </a:solidFill>
                <a:latin typeface="Arial"/>
              </a:rPr>
              <a:t>h</a:t>
            </a:r>
            <a:r>
              <a:rPr b="0" lang="de-DE" sz="2100" spc="-1" strike="noStrike">
                <a:solidFill>
                  <a:srgbClr val="ffffff"/>
                </a:solidFill>
                <a:latin typeface="Arial"/>
              </a:rPr>
              <a:t>e </a:t>
            </a:r>
            <a:r>
              <a:rPr b="0" lang="de-DE" sz="2100" spc="-1" strike="noStrike">
                <a:solidFill>
                  <a:srgbClr val="ffffff"/>
                </a:solidFill>
                <a:latin typeface="Arial"/>
              </a:rPr>
              <a:t>tit</a:t>
            </a:r>
            <a:r>
              <a:rPr b="0" lang="de-DE" sz="2100" spc="-1" strike="noStrike">
                <a:solidFill>
                  <a:srgbClr val="ffffff"/>
                </a:solidFill>
                <a:latin typeface="Arial"/>
              </a:rPr>
              <a:t>le </a:t>
            </a:r>
            <a:r>
              <a:rPr b="0" lang="de-DE" sz="2100" spc="-1" strike="noStrike">
                <a:solidFill>
                  <a:srgbClr val="ffffff"/>
                </a:solidFill>
                <a:latin typeface="Arial"/>
              </a:rPr>
              <a:t>t</a:t>
            </a:r>
            <a:r>
              <a:rPr b="0" lang="de-DE" sz="2100" spc="-1" strike="noStrike">
                <a:solidFill>
                  <a:srgbClr val="ffffff"/>
                </a:solidFill>
                <a:latin typeface="Arial"/>
              </a:rPr>
              <a:t>e</a:t>
            </a:r>
            <a:r>
              <a:rPr b="0" lang="de-DE" sz="2100" spc="-1" strike="noStrike">
                <a:solidFill>
                  <a:srgbClr val="ffffff"/>
                </a:solidFill>
                <a:latin typeface="Arial"/>
              </a:rPr>
              <a:t>xt </a:t>
            </a:r>
            <a:r>
              <a:rPr b="0" lang="de-DE" sz="2100" spc="-1" strike="noStrike">
                <a:solidFill>
                  <a:srgbClr val="ffffff"/>
                </a:solidFill>
                <a:latin typeface="Arial"/>
              </a:rPr>
              <a:t>f</a:t>
            </a:r>
            <a:r>
              <a:rPr b="0" lang="de-DE" sz="2100" spc="-1" strike="noStrike">
                <a:solidFill>
                  <a:srgbClr val="ffffff"/>
                </a:solidFill>
                <a:latin typeface="Arial"/>
              </a:rPr>
              <a:t>o</a:t>
            </a:r>
            <a:r>
              <a:rPr b="0" lang="de-DE" sz="2100" spc="-1" strike="noStrike">
                <a:solidFill>
                  <a:srgbClr val="ffffff"/>
                </a:solidFill>
                <a:latin typeface="Arial"/>
              </a:rPr>
              <a:t>r</a:t>
            </a:r>
            <a:r>
              <a:rPr b="0" lang="de-DE" sz="2100" spc="-1" strike="noStrike">
                <a:solidFill>
                  <a:srgbClr val="ffffff"/>
                </a:solidFill>
                <a:latin typeface="Arial"/>
              </a:rPr>
              <a:t>m</a:t>
            </a:r>
            <a:r>
              <a:rPr b="0" lang="de-DE" sz="2100" spc="-1" strike="noStrike">
                <a:solidFill>
                  <a:srgbClr val="ffffff"/>
                </a:solidFill>
                <a:latin typeface="Arial"/>
              </a:rPr>
              <a:t>a</a:t>
            </a:r>
            <a:r>
              <a:rPr b="0" lang="de-DE" sz="2100" spc="-1" strike="noStrike">
                <a:solidFill>
                  <a:srgbClr val="ffffff"/>
                </a:solidFill>
                <a:latin typeface="Arial"/>
              </a:rPr>
              <a:t>t</a:t>
            </a:r>
            <a:endParaRPr b="0" lang="de-DE" sz="2100" spc="-1" strike="noStrike">
              <a:solidFill>
                <a:srgbClr val="ffffff"/>
              </a:solidFill>
              <a:latin typeface="Arial"/>
            </a:endParaRPr>
          </a:p>
        </p:txBody>
      </p:sp>
      <p:sp>
        <p:nvSpPr>
          <p:cNvPr id="227" name="PlaceHolder 11"/>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de-DE" sz="2000" spc="-1" strike="noStrike">
                <a:solidFill>
                  <a:srgbClr val="ffffff"/>
                </a:solidFill>
                <a:latin typeface="Arial"/>
              </a:rPr>
              <a:t>Click to edit the outline text format</a:t>
            </a:r>
            <a:endParaRPr b="0" lang="de-DE" sz="20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de-DE" sz="1600" spc="-1" strike="noStrike">
                <a:solidFill>
                  <a:srgbClr val="ffffff"/>
                </a:solidFill>
                <a:latin typeface="Arial"/>
              </a:rPr>
              <a:t>Third Outline Level</a:t>
            </a:r>
            <a:endParaRPr b="0" lang="de-DE" sz="16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de-DE" sz="1400" spc="-1" strike="noStrike">
                <a:solidFill>
                  <a:srgbClr val="ffffff"/>
                </a:solidFill>
                <a:latin typeface="Arial"/>
              </a:rPr>
              <a:t>Fourth Outline Level</a:t>
            </a:r>
            <a:endParaRPr b="0" lang="de-DE" sz="14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de-DE" sz="2000" spc="-1" strike="noStrike">
                <a:solidFill>
                  <a:srgbClr val="ffffff"/>
                </a:solidFill>
                <a:latin typeface="Arial"/>
              </a:rPr>
              <a:t>Fifth Outline Level</a:t>
            </a:r>
            <a:endParaRPr b="0" lang="de-DE"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de-DE" sz="2000" spc="-1" strike="noStrike">
                <a:solidFill>
                  <a:srgbClr val="ffffff"/>
                </a:solidFill>
                <a:latin typeface="Arial"/>
              </a:rPr>
              <a:t>Sixth Outline Level</a:t>
            </a:r>
            <a:endParaRPr b="0" lang="de-DE"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de-DE" sz="2000" spc="-1" strike="noStrike">
                <a:solidFill>
                  <a:srgbClr val="ffffff"/>
                </a:solidFill>
                <a:latin typeface="Arial"/>
              </a:rPr>
              <a:t>Seventh Outline Level</a:t>
            </a:r>
            <a:endParaRPr b="0" lang="de-DE"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64" name="CustomShape 1"/>
          <p:cNvSpPr/>
          <p:nvPr/>
        </p:nvSpPr>
        <p:spPr>
          <a:xfrm>
            <a:off x="11359800" y="6536880"/>
            <a:ext cx="52020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283408A0-CB41-46A2-93A3-08294840CC6D}" type="slidenum">
              <a:rPr b="0" lang="en-US" sz="900" spc="-1" strike="noStrike">
                <a:solidFill>
                  <a:srgbClr val="ffffff"/>
                </a:solidFill>
                <a:latin typeface="Arial"/>
              </a:rPr>
              <a:t>&lt;number&gt;</a:t>
            </a:fld>
            <a:endParaRPr b="0" lang="en-US" sz="900" spc="-1" strike="noStrike">
              <a:latin typeface="Arial"/>
            </a:endParaRPr>
          </a:p>
        </p:txBody>
      </p:sp>
      <p:sp>
        <p:nvSpPr>
          <p:cNvPr id="265" name="CustomShape 2"/>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266" name="CustomShape 3"/>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a:t>
            </a:r>
            <a:r>
              <a:rPr b="0" lang="en-US" sz="600" spc="-1" strike="noStrike">
                <a:solidFill>
                  <a:srgbClr val="ffffff"/>
                </a:solidFill>
                <a:latin typeface="Arial"/>
              </a:rPr>
              <a:t>SAP affiliate </a:t>
            </a:r>
            <a:r>
              <a:rPr b="0" lang="en-US" sz="600" spc="-1" strike="noStrike">
                <a:solidFill>
                  <a:srgbClr val="ffffff"/>
                </a:solidFill>
                <a:latin typeface="Arial"/>
              </a:rPr>
              <a:t>company. All rights </a:t>
            </a:r>
            <a:r>
              <a:rPr b="0" lang="en-US" sz="600" spc="-1" strike="noStrike">
                <a:solidFill>
                  <a:srgbClr val="ffffff"/>
                </a:solidFill>
                <a:latin typeface="Arial"/>
              </a:rPr>
              <a:t>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267" name="PlaceHolder 4"/>
          <p:cNvSpPr>
            <a:spLocks noGrp="1"/>
          </p:cNvSpPr>
          <p:nvPr>
            <p:ph type="body"/>
          </p:nvPr>
        </p:nvSpPr>
        <p:spPr>
          <a:xfrm>
            <a:off x="504000" y="1620000"/>
            <a:ext cx="11186280" cy="4715640"/>
          </a:xfrm>
          <a:prstGeom prst="rect">
            <a:avLst/>
          </a:prstGeom>
        </p:spPr>
        <p:txBody>
          <a:bodyPr lIns="0" rIns="0" tIns="0" bIns="0">
            <a:noAutofit/>
          </a:bodyPr>
          <a:p>
            <a:pPr>
              <a:lnSpc>
                <a:spcPct val="100000"/>
              </a:lnSpc>
              <a:spcBef>
                <a:spcPts val="1800"/>
              </a:spcBef>
              <a:tabLst>
                <a:tab algn="l" pos="0"/>
              </a:tabLst>
            </a:pPr>
            <a:r>
              <a:rPr b="0" lang="en-US" sz="2000" spc="-1" strike="noStrike">
                <a:solidFill>
                  <a:srgbClr val="ffffff"/>
                </a:solidFill>
                <a:latin typeface="Arial"/>
              </a:rPr>
              <a:t>First level</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Second level</a:t>
            </a:r>
            <a:endParaRPr b="0" lang="en-US" sz="1800" spc="-1" strike="noStrike">
              <a:solidFill>
                <a:srgbClr val="ffffff"/>
              </a:solidFill>
              <a:latin typeface="Arial"/>
            </a:endParaRPr>
          </a:p>
          <a:p>
            <a:pPr lvl="2" marL="358920" indent="-178920">
              <a:lnSpc>
                <a:spcPct val="100000"/>
              </a:lnSpc>
              <a:spcBef>
                <a:spcPts val="300"/>
              </a:spcBef>
              <a:buClr>
                <a:srgbClr val="ffffff"/>
              </a:buClr>
              <a:buFont typeface="Arial"/>
              <a:buChar char="–"/>
              <a:tabLst>
                <a:tab algn="l" pos="0"/>
              </a:tabLst>
            </a:pPr>
            <a:r>
              <a:rPr b="0" lang="en-US" sz="1800" spc="-1" strike="noStrike">
                <a:solidFill>
                  <a:srgbClr val="ffffff"/>
                </a:solidFill>
                <a:latin typeface="Arial"/>
              </a:rPr>
              <a:t>Third level</a:t>
            </a:r>
            <a:endParaRPr b="0" lang="de-DE" sz="1800" spc="-1" strike="noStrike">
              <a:solidFill>
                <a:srgbClr val="ffffff"/>
              </a:solidFill>
              <a:latin typeface="Arial"/>
            </a:endParaRPr>
          </a:p>
          <a:p>
            <a:pPr lvl="3" marL="540000" indent="-179640">
              <a:lnSpc>
                <a:spcPct val="100000"/>
              </a:lnSpc>
              <a:spcBef>
                <a:spcPts val="300"/>
              </a:spcBef>
              <a:buClr>
                <a:srgbClr val="ffffff"/>
              </a:buClr>
              <a:buSzPct val="120000"/>
              <a:buFont typeface="Arial"/>
              <a:buChar char="▫"/>
              <a:tabLst>
                <a:tab algn="l" pos="0"/>
              </a:tabLst>
            </a:pPr>
            <a:r>
              <a:rPr b="0" lang="en-US" sz="1600" spc="-1" strike="noStrike">
                <a:solidFill>
                  <a:srgbClr val="ffffff"/>
                </a:solidFill>
                <a:latin typeface="Arial"/>
              </a:rPr>
              <a:t>Fourth level</a:t>
            </a:r>
            <a:endParaRPr b="0" lang="de-DE" sz="1600" spc="-1" strike="noStrike">
              <a:solidFill>
                <a:srgbClr val="ffffff"/>
              </a:solidFill>
              <a:latin typeface="Arial"/>
            </a:endParaRPr>
          </a:p>
          <a:p>
            <a:pPr lvl="4" marL="720000" indent="-179640">
              <a:lnSpc>
                <a:spcPct val="100000"/>
              </a:lnSpc>
              <a:spcBef>
                <a:spcPts val="99"/>
              </a:spcBef>
              <a:buClr>
                <a:srgbClr val="ffffff"/>
              </a:buClr>
              <a:buFont typeface="Symbol"/>
              <a:buChar char="-"/>
              <a:tabLst>
                <a:tab algn="l" pos="0"/>
              </a:tabLst>
            </a:pPr>
            <a:r>
              <a:rPr b="0" lang="en-US" sz="1400" spc="-1" strike="noStrike">
                <a:solidFill>
                  <a:srgbClr val="ffffff"/>
                </a:solidFill>
                <a:latin typeface="Arial"/>
              </a:rPr>
              <a:t>Fifth level</a:t>
            </a:r>
            <a:endParaRPr b="0" lang="de-DE" sz="1400" spc="-1" strike="noStrike">
              <a:solidFill>
                <a:srgbClr val="ffffff"/>
              </a:solidFill>
              <a:latin typeface="Arial"/>
            </a:endParaRPr>
          </a:p>
        </p:txBody>
      </p:sp>
      <p:sp>
        <p:nvSpPr>
          <p:cNvPr id="268" name="PlaceHolder 5"/>
          <p:cNvSpPr>
            <a:spLocks noGrp="1"/>
          </p:cNvSpPr>
          <p:nvPr>
            <p:ph type="title"/>
          </p:nvPr>
        </p:nvSpPr>
        <p:spPr>
          <a:xfrm>
            <a:off x="504000" y="504000"/>
            <a:ext cx="11186280" cy="369000"/>
          </a:xfrm>
          <a:prstGeom prst="rect">
            <a:avLst/>
          </a:prstGeom>
        </p:spPr>
        <p:txBody>
          <a:bodyPr lIns="0" rIns="0" tIns="0" bIns="0">
            <a:noAutofit/>
          </a:bodyPr>
          <a:p>
            <a:pPr>
              <a:lnSpc>
                <a:spcPct val="100000"/>
              </a:lnSpc>
            </a:pPr>
            <a:r>
              <a:rPr b="1" lang="en-US" sz="2400" spc="-1" strike="noStrike">
                <a:solidFill>
                  <a:srgbClr val="ffffff"/>
                </a:solidFill>
                <a:latin typeface="Arial"/>
              </a:rPr>
              <a:t>I</a:t>
            </a:r>
            <a:r>
              <a:rPr b="1" lang="en-US" sz="2400" spc="-1" strike="noStrike">
                <a:solidFill>
                  <a:srgbClr val="ffffff"/>
                </a:solidFill>
                <a:latin typeface="Arial"/>
              </a:rPr>
              <a:t>n</a:t>
            </a:r>
            <a:r>
              <a:rPr b="1" lang="en-US" sz="2400" spc="-1" strike="noStrike">
                <a:solidFill>
                  <a:srgbClr val="ffffff"/>
                </a:solidFill>
                <a:latin typeface="Arial"/>
              </a:rPr>
              <a:t>s</a:t>
            </a:r>
            <a:r>
              <a:rPr b="1" lang="en-US" sz="2400" spc="-1" strike="noStrike">
                <a:solidFill>
                  <a:srgbClr val="ffffff"/>
                </a:solidFill>
                <a:latin typeface="Arial"/>
              </a:rPr>
              <a:t>e</a:t>
            </a:r>
            <a:r>
              <a:rPr b="1" lang="en-US" sz="2400" spc="-1" strike="noStrike">
                <a:solidFill>
                  <a:srgbClr val="ffffff"/>
                </a:solidFill>
                <a:latin typeface="Arial"/>
              </a:rPr>
              <a:t>r</a:t>
            </a:r>
            <a:r>
              <a:rPr b="1" lang="en-US" sz="2400" spc="-1" strike="noStrike">
                <a:solidFill>
                  <a:srgbClr val="ffffff"/>
                </a:solidFill>
                <a:latin typeface="Arial"/>
              </a:rPr>
              <a:t>t </a:t>
            </a:r>
            <a:r>
              <a:rPr b="1" lang="en-US" sz="2400" spc="-1" strike="noStrike">
                <a:solidFill>
                  <a:srgbClr val="ffffff"/>
                </a:solidFill>
                <a:latin typeface="Arial"/>
              </a:rPr>
              <a:t>p</a:t>
            </a:r>
            <a:r>
              <a:rPr b="1" lang="en-US" sz="2400" spc="-1" strike="noStrike">
                <a:solidFill>
                  <a:srgbClr val="ffffff"/>
                </a:solidFill>
                <a:latin typeface="Arial"/>
              </a:rPr>
              <a:t>a</a:t>
            </a:r>
            <a:r>
              <a:rPr b="1" lang="en-US" sz="2400" spc="-1" strike="noStrike">
                <a:solidFill>
                  <a:srgbClr val="ffffff"/>
                </a:solidFill>
                <a:latin typeface="Arial"/>
              </a:rPr>
              <a:t>g</a:t>
            </a:r>
            <a:r>
              <a:rPr b="1" lang="en-US" sz="2400" spc="-1" strike="noStrike">
                <a:solidFill>
                  <a:srgbClr val="ffffff"/>
                </a:solidFill>
                <a:latin typeface="Arial"/>
              </a:rPr>
              <a:t>e </a:t>
            </a:r>
            <a:r>
              <a:rPr b="1" lang="en-US" sz="2400" spc="-1" strike="noStrike">
                <a:solidFill>
                  <a:srgbClr val="ffffff"/>
                </a:solidFill>
                <a:latin typeface="Arial"/>
              </a:rPr>
              <a:t>t</a:t>
            </a:r>
            <a:r>
              <a:rPr b="1" lang="en-US" sz="2400" spc="-1" strike="noStrike">
                <a:solidFill>
                  <a:srgbClr val="ffffff"/>
                </a:solidFill>
                <a:latin typeface="Arial"/>
              </a:rPr>
              <a:t>i</a:t>
            </a:r>
            <a:r>
              <a:rPr b="1" lang="en-US" sz="2400" spc="-1" strike="noStrike">
                <a:solidFill>
                  <a:srgbClr val="ffffff"/>
                </a:solidFill>
                <a:latin typeface="Arial"/>
              </a:rPr>
              <a:t>t</a:t>
            </a:r>
            <a:r>
              <a:rPr b="1" lang="en-US" sz="2400" spc="-1" strike="noStrike">
                <a:solidFill>
                  <a:srgbClr val="ffffff"/>
                </a:solidFill>
                <a:latin typeface="Arial"/>
              </a:rPr>
              <a:t>l</a:t>
            </a:r>
            <a:r>
              <a:rPr b="1" lang="en-US" sz="2400" spc="-1" strike="noStrike">
                <a:solidFill>
                  <a:srgbClr val="ffffff"/>
                </a:solidFill>
                <a:latin typeface="Arial"/>
              </a:rPr>
              <a:t>e </a:t>
            </a:r>
            <a:r>
              <a:rPr b="1" lang="en-US" sz="2400" spc="-1" strike="noStrike">
                <a:solidFill>
                  <a:srgbClr val="ffffff"/>
                </a:solidFill>
                <a:latin typeface="Arial"/>
              </a:rPr>
              <a:t>(</a:t>
            </a:r>
            <a:r>
              <a:rPr b="1" lang="en-US" sz="2400" spc="-1" strike="noStrike">
                <a:solidFill>
                  <a:srgbClr val="ffffff"/>
                </a:solidFill>
                <a:latin typeface="Arial"/>
              </a:rPr>
              <a:t>s</a:t>
            </a:r>
            <a:r>
              <a:rPr b="1" lang="en-US" sz="2400" spc="-1" strike="noStrike">
                <a:solidFill>
                  <a:srgbClr val="ffffff"/>
                </a:solidFill>
                <a:latin typeface="Arial"/>
              </a:rPr>
              <a:t>e</a:t>
            </a:r>
            <a:r>
              <a:rPr b="1" lang="en-US" sz="2400" spc="-1" strike="noStrike">
                <a:solidFill>
                  <a:srgbClr val="ffffff"/>
                </a:solidFill>
                <a:latin typeface="Arial"/>
              </a:rPr>
              <a:t>n</a:t>
            </a:r>
            <a:r>
              <a:rPr b="1" lang="en-US" sz="2400" spc="-1" strike="noStrike">
                <a:solidFill>
                  <a:srgbClr val="ffffff"/>
                </a:solidFill>
                <a:latin typeface="Arial"/>
              </a:rPr>
              <a:t>t</a:t>
            </a:r>
            <a:r>
              <a:rPr b="1" lang="en-US" sz="2400" spc="-1" strike="noStrike">
                <a:solidFill>
                  <a:srgbClr val="ffffff"/>
                </a:solidFill>
                <a:latin typeface="Arial"/>
              </a:rPr>
              <a:t>e</a:t>
            </a:r>
            <a:r>
              <a:rPr b="1" lang="en-US" sz="2400" spc="-1" strike="noStrike">
                <a:solidFill>
                  <a:srgbClr val="ffffff"/>
                </a:solidFill>
                <a:latin typeface="Arial"/>
              </a:rPr>
              <a:t>n</a:t>
            </a:r>
            <a:r>
              <a:rPr b="1" lang="en-US" sz="2400" spc="-1" strike="noStrike">
                <a:solidFill>
                  <a:srgbClr val="ffffff"/>
                </a:solidFill>
                <a:latin typeface="Arial"/>
              </a:rPr>
              <a:t>c</a:t>
            </a:r>
            <a:r>
              <a:rPr b="1" lang="en-US" sz="2400" spc="-1" strike="noStrike">
                <a:solidFill>
                  <a:srgbClr val="ffffff"/>
                </a:solidFill>
                <a:latin typeface="Arial"/>
              </a:rPr>
              <a:t>e </a:t>
            </a:r>
            <a:r>
              <a:rPr b="1" lang="en-US" sz="2400" spc="-1" strike="noStrike">
                <a:solidFill>
                  <a:srgbClr val="ffffff"/>
                </a:solidFill>
                <a:latin typeface="Arial"/>
              </a:rPr>
              <a:t>c</a:t>
            </a:r>
            <a:r>
              <a:rPr b="1" lang="en-US" sz="2400" spc="-1" strike="noStrike">
                <a:solidFill>
                  <a:srgbClr val="ffffff"/>
                </a:solidFill>
                <a:latin typeface="Arial"/>
              </a:rPr>
              <a:t>a</a:t>
            </a:r>
            <a:r>
              <a:rPr b="1" lang="en-US" sz="2400" spc="-1" strike="noStrike">
                <a:solidFill>
                  <a:srgbClr val="ffffff"/>
                </a:solidFill>
                <a:latin typeface="Arial"/>
              </a:rPr>
              <a:t>s</a:t>
            </a:r>
            <a:r>
              <a:rPr b="1" lang="en-US" sz="2400" spc="-1" strike="noStrike">
                <a:solidFill>
                  <a:srgbClr val="ffffff"/>
                </a:solidFill>
                <a:latin typeface="Arial"/>
              </a:rPr>
              <a:t>e</a:t>
            </a:r>
            <a:r>
              <a:rPr b="1" lang="en-US" sz="2400" spc="-1" strike="noStrike">
                <a:solidFill>
                  <a:srgbClr val="ffffff"/>
                </a:solidFill>
                <a:latin typeface="Arial"/>
              </a:rPr>
              <a:t>)</a:t>
            </a:r>
            <a:endParaRPr b="0" lang="de-DE" sz="2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wiki.sapsailing.com/wiki/projects/cloud-orchestrator#cloud-orchestration-project-plan_orchestrator-architecture" TargetMode="External"/><Relationship Id="rId2" Type="http://schemas.openxmlformats.org/officeDocument/2006/relationships/hyperlink" Target="https://wiki.sapsailing.com/wiki/projects/cloud-orchestrator#cloud-orchestration-project-plan_overview-of-cloud-configuration_critique-problem-description_subdomain-based-level-7-routing" TargetMode="External"/><Relationship Id="rId3" Type="http://schemas.openxmlformats.org/officeDocument/2006/relationships/hyperlink" Target="https://wiki.sapsailing.com/wiki/projects/cloud-orchestrator#cloud-orchestration-project-plan_overview-of-cloud-configuration_critique-problem-description_scalability-limits-during-tracking-data-ingestion-and-fix-loading" TargetMode="External"/><Relationship Id="rId4" Type="http://schemas.openxmlformats.org/officeDocument/2006/relationships/hyperlink" Target="https://wiki.sapsailing.com/wiki/projects/cloud-orchestrator#cloud-orchestration-project-plan_overview-of-cloud-configuration_critique-problem-description_no-automatic-fail-over-for-archive-server" TargetMode="External"/><Relationship Id="rId5" Type="http://schemas.openxmlformats.org/officeDocument/2006/relationships/hyperlink" Target="https://wiki.sapsailing.com/wiki/projects/cloud-orchestrator#cloud-orchestration-project-plan_overview-of-cloud-configuration_critique-problem-description_no-good-approach-for-dynamic-scale-up" TargetMode="External"/><Relationship Id="rId6" Type="http://schemas.openxmlformats.org/officeDocument/2006/relationships/hyperlink" Target="https://wiki.sapsailing.com/wiki/projects/cloud-orchestrator#cloud-orchestration-project-plan_overview-of-cloud-configuration_critique-problem-description_no-automated-monitoring-alarms-notifications" TargetMode="External"/><Relationship Id="rId7" Type="http://schemas.openxmlformats.org/officeDocument/2006/relationships/hyperlink" Target="https://wiki.sapsailing.com/wiki/projects/cloud-orchestrator#cloud-orchestration-project-plan_overview-of-cloud-configuration_critique-problem-description_vast-ram-requirements-for-cold-storage" TargetMode="External"/><Relationship Id="rId8" Type="http://schemas.openxmlformats.org/officeDocument/2006/relationships/hyperlink" Target="https://wiki.sapsailing.com/wiki/projects/cloud-orchestrator#cloud-orchestration-project-plan_overview-of-cloud-configuration_critique-problem-description_late-ssl-offloading" TargetMode="External"/><Relationship Id="rId9" Type="http://schemas.openxmlformats.org/officeDocument/2006/relationships/hyperlink" Target="https://wiki.sapsailing.com/wiki/projects/cloud-orchestrator#cloud-orchestration-project-plan_overview-of-cloud-configuration_critique-problem-description_reverse-proxy-strategy" TargetMode="External"/><Relationship Id="rId10" Type="http://schemas.openxmlformats.org/officeDocument/2006/relationships/hyperlink" Target="https://wiki.sapsailing.com/wiki/projects/cloud-orchestrator#cloud-orchestration-project-plan_overview-of-cloud-configuration_critique-problem-description_datamining-in-the-presence-of-distribution" TargetMode="External"/><Relationship Id="rId11" Type="http://schemas.openxmlformats.org/officeDocument/2006/relationships/hyperlink" Target="https://wiki.sapsailing.com/wiki/projects/cloud-orchestrator#cloud-orchestration-project-plan_overview-of-cloud-configuration_critique-problem-description_datamining-in-the-presence-of-distribution" TargetMode="External"/><Relationship Id="rId12" Type="http://schemas.openxmlformats.org/officeDocument/2006/relationships/hyperlink" Target="https://wiki.sapsailing.com/wiki/projects/cloud-orchestrator#cloud-orchestration-project-plan_overview-of-cloud-configuration_critique-problem-description_lack-of-automation" TargetMode="External"/><Relationship Id="rId1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288000" y="4024440"/>
            <a:ext cx="11627640" cy="2038320"/>
          </a:xfrm>
          <a:prstGeom prst="rect">
            <a:avLst/>
          </a:prstGeom>
          <a:noFill/>
          <a:ln>
            <a:noFill/>
          </a:ln>
        </p:spPr>
        <p:txBody>
          <a:bodyPr lIns="0" rIns="0" tIns="0" bIns="0">
            <a:noAutofit/>
          </a:bodyPr>
          <a:p>
            <a:pPr>
              <a:lnSpc>
                <a:spcPct val="90000"/>
              </a:lnSpc>
            </a:pPr>
            <a:r>
              <a:rPr b="1" lang="en-US" sz="3600" spc="-1" strike="noStrike">
                <a:solidFill>
                  <a:srgbClr val="ffffff"/>
                </a:solidFill>
                <a:latin typeface="Arial"/>
              </a:rPr>
              <a:t>SA</a:t>
            </a:r>
            <a:r>
              <a:rPr b="1" lang="en-US" sz="3600" spc="-1" strike="noStrike">
                <a:solidFill>
                  <a:srgbClr val="ffffff"/>
                </a:solidFill>
                <a:latin typeface="Arial"/>
              </a:rPr>
              <a:t>P </a:t>
            </a:r>
            <a:r>
              <a:rPr b="1" lang="en-US" sz="3600" spc="-1" strike="noStrike">
                <a:solidFill>
                  <a:srgbClr val="ffffff"/>
                </a:solidFill>
                <a:latin typeface="Arial"/>
              </a:rPr>
              <a:t>Sai</a:t>
            </a:r>
            <a:r>
              <a:rPr b="1" lang="en-US" sz="3600" spc="-1" strike="noStrike">
                <a:solidFill>
                  <a:srgbClr val="ffffff"/>
                </a:solidFill>
                <a:latin typeface="Arial"/>
              </a:rPr>
              <a:t>lin</a:t>
            </a:r>
            <a:r>
              <a:rPr b="1" lang="en-US" sz="3600" spc="-1" strike="noStrike">
                <a:solidFill>
                  <a:srgbClr val="ffffff"/>
                </a:solidFill>
                <a:latin typeface="Arial"/>
              </a:rPr>
              <a:t>g </a:t>
            </a:r>
            <a:r>
              <a:rPr b="1" lang="en-US" sz="3600" spc="-1" strike="noStrike">
                <a:solidFill>
                  <a:srgbClr val="ffffff"/>
                </a:solidFill>
                <a:latin typeface="Arial"/>
              </a:rPr>
              <a:t>An</a:t>
            </a:r>
            <a:r>
              <a:rPr b="1" lang="en-US" sz="3600" spc="-1" strike="noStrike">
                <a:solidFill>
                  <a:srgbClr val="ffffff"/>
                </a:solidFill>
                <a:latin typeface="Arial"/>
              </a:rPr>
              <a:t>aly</a:t>
            </a:r>
            <a:r>
              <a:rPr b="1" lang="en-US" sz="3600" spc="-1" strike="noStrike">
                <a:solidFill>
                  <a:srgbClr val="ffffff"/>
                </a:solidFill>
                <a:latin typeface="Arial"/>
              </a:rPr>
              <a:t>tic</a:t>
            </a:r>
            <a:r>
              <a:rPr b="1" lang="en-US" sz="3600" spc="-1" strike="noStrike">
                <a:solidFill>
                  <a:srgbClr val="ffffff"/>
                </a:solidFill>
                <a:latin typeface="Arial"/>
              </a:rPr>
              <a:t>s</a:t>
            </a:r>
            <a:br/>
            <a:r>
              <a:rPr b="1" lang="en-US" sz="3600" spc="-1" strike="noStrike">
                <a:solidFill>
                  <a:srgbClr val="f0ab00"/>
                </a:solidFill>
                <a:latin typeface="Arial"/>
              </a:rPr>
              <a:t>Ru</a:t>
            </a:r>
            <a:r>
              <a:rPr b="1" lang="en-US" sz="3600" spc="-1" strike="noStrike">
                <a:solidFill>
                  <a:srgbClr val="f0ab00"/>
                </a:solidFill>
                <a:latin typeface="Arial"/>
              </a:rPr>
              <a:t>nti</a:t>
            </a:r>
            <a:r>
              <a:rPr b="1" lang="en-US" sz="3600" spc="-1" strike="noStrike">
                <a:solidFill>
                  <a:srgbClr val="f0ab00"/>
                </a:solidFill>
                <a:latin typeface="Arial"/>
              </a:rPr>
              <a:t>me </a:t>
            </a:r>
            <a:r>
              <a:rPr b="1" lang="en-US" sz="3600" spc="-1" strike="noStrike">
                <a:solidFill>
                  <a:srgbClr val="f0ab00"/>
                </a:solidFill>
                <a:latin typeface="Arial"/>
              </a:rPr>
              <a:t>Arc</a:t>
            </a:r>
            <a:r>
              <a:rPr b="1" lang="en-US" sz="3600" spc="-1" strike="noStrike">
                <a:solidFill>
                  <a:srgbClr val="f0ab00"/>
                </a:solidFill>
                <a:latin typeface="Arial"/>
              </a:rPr>
              <a:t>hit</a:t>
            </a:r>
            <a:r>
              <a:rPr b="1" lang="en-US" sz="3600" spc="-1" strike="noStrike">
                <a:solidFill>
                  <a:srgbClr val="f0ab00"/>
                </a:solidFill>
                <a:latin typeface="Arial"/>
              </a:rPr>
              <a:t>ect</a:t>
            </a:r>
            <a:r>
              <a:rPr b="1" lang="en-US" sz="3600" spc="-1" strike="noStrike">
                <a:solidFill>
                  <a:srgbClr val="f0ab00"/>
                </a:solidFill>
                <a:latin typeface="Arial"/>
              </a:rPr>
              <a:t>ure</a:t>
            </a:r>
            <a:r>
              <a:rPr b="1" lang="en-US" sz="3600" spc="-1" strike="noStrike">
                <a:solidFill>
                  <a:srgbClr val="f0ab00"/>
                </a:solidFill>
                <a:latin typeface="Arial"/>
              </a:rPr>
              <a:t>, </a:t>
            </a:r>
            <a:r>
              <a:rPr b="1" lang="en-US" sz="3600" spc="-1" strike="noStrike">
                <a:solidFill>
                  <a:srgbClr val="f0ab00"/>
                </a:solidFill>
                <a:latin typeface="Arial"/>
              </a:rPr>
              <a:t>La</a:t>
            </a:r>
            <a:r>
              <a:rPr b="1" lang="en-US" sz="3600" spc="-1" strike="noStrike">
                <a:solidFill>
                  <a:srgbClr val="f0ab00"/>
                </a:solidFill>
                <a:latin typeface="Arial"/>
              </a:rPr>
              <a:t>nd</a:t>
            </a:r>
            <a:r>
              <a:rPr b="1" lang="en-US" sz="3600" spc="-1" strike="noStrike">
                <a:solidFill>
                  <a:srgbClr val="f0ab00"/>
                </a:solidFill>
                <a:latin typeface="Arial"/>
              </a:rPr>
              <a:t>sca</a:t>
            </a:r>
            <a:r>
              <a:rPr b="1" lang="en-US" sz="3600" spc="-1" strike="noStrike">
                <a:solidFill>
                  <a:srgbClr val="f0ab00"/>
                </a:solidFill>
                <a:latin typeface="Arial"/>
              </a:rPr>
              <a:t>pe </a:t>
            </a:r>
            <a:r>
              <a:rPr b="1" lang="en-US" sz="3600" spc="-1" strike="noStrike">
                <a:solidFill>
                  <a:srgbClr val="f0ab00"/>
                </a:solidFill>
                <a:latin typeface="Arial"/>
              </a:rPr>
              <a:t>Ov</a:t>
            </a:r>
            <a:r>
              <a:rPr b="1" lang="en-US" sz="3600" spc="-1" strike="noStrike">
                <a:solidFill>
                  <a:srgbClr val="f0ab00"/>
                </a:solidFill>
                <a:latin typeface="Arial"/>
              </a:rPr>
              <a:t>erv</a:t>
            </a:r>
            <a:r>
              <a:rPr b="1" lang="en-US" sz="3600" spc="-1" strike="noStrike">
                <a:solidFill>
                  <a:srgbClr val="f0ab00"/>
                </a:solidFill>
                <a:latin typeface="Arial"/>
              </a:rPr>
              <a:t>iew</a:t>
            </a:r>
            <a:br/>
            <a:r>
              <a:rPr b="1" lang="en-US" sz="3600" spc="-1" strike="noStrike">
                <a:solidFill>
                  <a:srgbClr val="f0ab00"/>
                </a:solidFill>
                <a:latin typeface="Arial"/>
              </a:rPr>
              <a:t>AW</a:t>
            </a:r>
            <a:r>
              <a:rPr b="1" lang="en-US" sz="3600" spc="-1" strike="noStrike">
                <a:solidFill>
                  <a:srgbClr val="f0ab00"/>
                </a:solidFill>
                <a:latin typeface="Arial"/>
              </a:rPr>
              <a:t>S </a:t>
            </a:r>
            <a:r>
              <a:rPr b="1" lang="en-US" sz="3600" spc="-1" strike="noStrike">
                <a:solidFill>
                  <a:srgbClr val="f0ab00"/>
                </a:solidFill>
                <a:latin typeface="Arial"/>
              </a:rPr>
              <a:t>Co</a:t>
            </a:r>
            <a:r>
              <a:rPr b="1" lang="en-US" sz="3600" spc="-1" strike="noStrike">
                <a:solidFill>
                  <a:srgbClr val="f0ab00"/>
                </a:solidFill>
                <a:latin typeface="Arial"/>
              </a:rPr>
              <a:t>nc</a:t>
            </a:r>
            <a:r>
              <a:rPr b="1" lang="en-US" sz="3600" spc="-1" strike="noStrike">
                <a:solidFill>
                  <a:srgbClr val="f0ab00"/>
                </a:solidFill>
                <a:latin typeface="Arial"/>
              </a:rPr>
              <a:t>ept</a:t>
            </a:r>
            <a:r>
              <a:rPr b="1" lang="en-US" sz="3600" spc="-1" strike="noStrike">
                <a:solidFill>
                  <a:srgbClr val="f0ab00"/>
                </a:solidFill>
                <a:latin typeface="Arial"/>
              </a:rPr>
              <a:t>s </a:t>
            </a:r>
            <a:r>
              <a:rPr b="1" lang="en-US" sz="3600" spc="-1" strike="noStrike">
                <a:solidFill>
                  <a:srgbClr val="f0ab00"/>
                </a:solidFill>
                <a:latin typeface="Arial"/>
              </a:rPr>
              <a:t>an</a:t>
            </a:r>
            <a:r>
              <a:rPr b="1" lang="en-US" sz="3600" spc="-1" strike="noStrike">
                <a:solidFill>
                  <a:srgbClr val="f0ab00"/>
                </a:solidFill>
                <a:latin typeface="Arial"/>
              </a:rPr>
              <a:t>d </a:t>
            </a:r>
            <a:r>
              <a:rPr b="1" lang="en-US" sz="3600" spc="-1" strike="noStrike">
                <a:solidFill>
                  <a:srgbClr val="f0ab00"/>
                </a:solidFill>
                <a:latin typeface="Arial"/>
              </a:rPr>
              <a:t>Pri</a:t>
            </a:r>
            <a:r>
              <a:rPr b="1" lang="en-US" sz="3600" spc="-1" strike="noStrike">
                <a:solidFill>
                  <a:srgbClr val="f0ab00"/>
                </a:solidFill>
                <a:latin typeface="Arial"/>
              </a:rPr>
              <a:t>nci</a:t>
            </a:r>
            <a:r>
              <a:rPr b="1" lang="en-US" sz="3600" spc="-1" strike="noStrike">
                <a:solidFill>
                  <a:srgbClr val="f0ab00"/>
                </a:solidFill>
                <a:latin typeface="Arial"/>
              </a:rPr>
              <a:t>ple</a:t>
            </a:r>
            <a:r>
              <a:rPr b="1" lang="en-US" sz="3600" spc="-1" strike="noStrike">
                <a:solidFill>
                  <a:srgbClr val="f0ab00"/>
                </a:solidFill>
                <a:latin typeface="Arial"/>
              </a:rPr>
              <a:t>s, </a:t>
            </a:r>
            <a:r>
              <a:rPr b="1" lang="en-US" sz="3600" spc="-1" strike="noStrike">
                <a:solidFill>
                  <a:srgbClr val="f0ab00"/>
                </a:solidFill>
                <a:latin typeface="Arial"/>
              </a:rPr>
              <a:t>Aut</a:t>
            </a:r>
            <a:r>
              <a:rPr b="1" lang="en-US" sz="3600" spc="-1" strike="noStrike">
                <a:solidFill>
                  <a:srgbClr val="f0ab00"/>
                </a:solidFill>
                <a:latin typeface="Arial"/>
              </a:rPr>
              <a:t>om</a:t>
            </a:r>
            <a:r>
              <a:rPr b="1" lang="en-US" sz="3600" spc="-1" strike="noStrike">
                <a:solidFill>
                  <a:srgbClr val="f0ab00"/>
                </a:solidFill>
                <a:latin typeface="Arial"/>
              </a:rPr>
              <a:t>ati</a:t>
            </a:r>
            <a:r>
              <a:rPr b="1" lang="en-US" sz="3600" spc="-1" strike="noStrike">
                <a:solidFill>
                  <a:srgbClr val="f0ab00"/>
                </a:solidFill>
                <a:latin typeface="Arial"/>
              </a:rPr>
              <a:t>on</a:t>
            </a:r>
            <a:endParaRPr b="0" lang="de-DE" sz="3600" spc="-1" strike="noStrike">
              <a:solidFill>
                <a:srgbClr val="ffffff"/>
              </a:solidFill>
              <a:latin typeface="Arial"/>
            </a:endParaRPr>
          </a:p>
        </p:txBody>
      </p:sp>
      <p:pic>
        <p:nvPicPr>
          <p:cNvPr id="312" name="Picture 12" descr=""/>
          <p:cNvPicPr/>
          <p:nvPr/>
        </p:nvPicPr>
        <p:blipFill>
          <a:blip r:embed="rId1"/>
          <a:srcRect l="0" t="44208" r="0" b="12881"/>
          <a:stretch/>
        </p:blipFill>
        <p:spPr>
          <a:xfrm>
            <a:off x="-1800" y="0"/>
            <a:ext cx="12194640" cy="34855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TextShape 1"/>
          <p:cNvSpPr txBox="1"/>
          <p:nvPr/>
        </p:nvSpPr>
        <p:spPr>
          <a:xfrm>
            <a:off x="504000" y="1620000"/>
            <a:ext cx="11186280" cy="4715640"/>
          </a:xfrm>
          <a:prstGeom prst="rect">
            <a:avLst/>
          </a:prstGeom>
          <a:noFill/>
          <a:ln>
            <a:noFill/>
          </a:ln>
        </p:spPr>
        <p:txBody>
          <a:bodyPr lIns="0" rIns="0" tIns="0" bIns="0">
            <a:noAutofit/>
          </a:bodyPr>
          <a:p>
            <a:pPr>
              <a:lnSpc>
                <a:spcPct val="100000"/>
              </a:lnSpc>
              <a:spcBef>
                <a:spcPts val="1800"/>
              </a:spcBef>
              <a:tabLst>
                <a:tab algn="l" pos="0"/>
              </a:tabLst>
            </a:pPr>
            <a:r>
              <a:rPr b="0" lang="en-US" sz="2000" spc="-1" strike="noStrike">
                <a:solidFill>
                  <a:srgbClr val="ffffff"/>
                </a:solidFill>
                <a:latin typeface="Arial"/>
              </a:rPr>
              <a:t>Support the Sport of Sailing with Technology</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Wide audience</a:t>
            </a:r>
            <a:endParaRPr b="0" lang="en-US" sz="1800" spc="-1" strike="noStrike">
              <a:solidFill>
                <a:srgbClr val="ffffff"/>
              </a:solidFill>
              <a:latin typeface="Arial"/>
            </a:endParaRPr>
          </a:p>
          <a:p>
            <a:pPr>
              <a:lnSpc>
                <a:spcPct val="100000"/>
              </a:lnSpc>
              <a:spcBef>
                <a:spcPts val="1800"/>
              </a:spcBef>
              <a:tabLst>
                <a:tab algn="l" pos="0"/>
              </a:tabLst>
            </a:pPr>
            <a:r>
              <a:rPr b="0" lang="en-US" sz="2000" spc="-1" strike="noStrike">
                <a:solidFill>
                  <a:srgbClr val="ffffff"/>
                </a:solidFill>
                <a:latin typeface="Arial"/>
              </a:rPr>
              <a:t>Help SAP Create Great Stories around This</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Tech Story (Cloud, Live, IoT)</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Purpose-Driven</a:t>
            </a:r>
            <a:endParaRPr b="0" lang="en-US" sz="1800" spc="-1" strike="noStrike">
              <a:solidFill>
                <a:srgbClr val="ffffff"/>
              </a:solidFill>
              <a:latin typeface="Arial"/>
            </a:endParaRPr>
          </a:p>
          <a:p>
            <a:pPr>
              <a:lnSpc>
                <a:spcPct val="100000"/>
              </a:lnSpc>
              <a:spcBef>
                <a:spcPts val="1800"/>
              </a:spcBef>
              <a:tabLst>
                <a:tab algn="l" pos="0"/>
              </a:tabLst>
            </a:pPr>
            <a:r>
              <a:rPr b="0" lang="en-US" sz="2000" spc="-1" strike="noStrike">
                <a:solidFill>
                  <a:srgbClr val="ffffff"/>
                </a:solidFill>
                <a:latin typeface="Arial"/>
              </a:rPr>
              <a:t>Make it Sustainable and Viable</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Generate enough funds, e.g., through Premium subscriptions or up-selling of other packages such as on-site operations or broadcasting services, …</a:t>
            </a:r>
            <a:endParaRPr b="0" lang="en-US" sz="1800" spc="-1" strike="noStrike">
              <a:solidFill>
                <a:srgbClr val="ffffff"/>
              </a:solidFill>
              <a:latin typeface="Arial"/>
            </a:endParaRPr>
          </a:p>
        </p:txBody>
      </p:sp>
      <p:sp>
        <p:nvSpPr>
          <p:cNvPr id="910" name="TextShape 2"/>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Goals</a:t>
            </a:r>
            <a:endParaRPr b="0" lang="de-DE"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Where are we on the Dimensions</a:t>
            </a:r>
            <a:endParaRPr b="0" lang="de-DE" sz="2400" spc="-1" strike="noStrike">
              <a:solidFill>
                <a:srgbClr val="ffffff"/>
              </a:solidFill>
              <a:latin typeface="Arial"/>
            </a:endParaRPr>
          </a:p>
        </p:txBody>
      </p:sp>
      <p:sp>
        <p:nvSpPr>
          <p:cNvPr id="912" name="CustomShape 2"/>
          <p:cNvSpPr/>
          <p:nvPr/>
        </p:nvSpPr>
        <p:spPr>
          <a:xfrm>
            <a:off x="1697040" y="187812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13" name="CustomShape 3"/>
          <p:cNvSpPr/>
          <p:nvPr/>
        </p:nvSpPr>
        <p:spPr>
          <a:xfrm>
            <a:off x="585360" y="1739880"/>
            <a:ext cx="65952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Cruise</a:t>
            </a:r>
            <a:endParaRPr b="0" lang="en-US" sz="1800" spc="-1" strike="noStrike">
              <a:latin typeface="Arial"/>
            </a:endParaRPr>
          </a:p>
        </p:txBody>
      </p:sp>
      <p:sp>
        <p:nvSpPr>
          <p:cNvPr id="914" name="CustomShape 4"/>
          <p:cNvSpPr/>
          <p:nvPr/>
        </p:nvSpPr>
        <p:spPr>
          <a:xfrm>
            <a:off x="10405080" y="1739880"/>
            <a:ext cx="53280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Race</a:t>
            </a:r>
            <a:endParaRPr b="0" lang="en-US" sz="1800" spc="-1" strike="noStrike">
              <a:latin typeface="Arial"/>
            </a:endParaRPr>
          </a:p>
        </p:txBody>
      </p:sp>
      <p:sp>
        <p:nvSpPr>
          <p:cNvPr id="915" name="CustomShape 5"/>
          <p:cNvSpPr/>
          <p:nvPr/>
        </p:nvSpPr>
        <p:spPr>
          <a:xfrm>
            <a:off x="1697040" y="253548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16" name="CustomShape 6"/>
          <p:cNvSpPr/>
          <p:nvPr/>
        </p:nvSpPr>
        <p:spPr>
          <a:xfrm>
            <a:off x="356040" y="2397240"/>
            <a:ext cx="111816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Grassroots</a:t>
            </a:r>
            <a:endParaRPr b="0" lang="en-US" sz="1800" spc="-1" strike="noStrike">
              <a:latin typeface="Arial"/>
            </a:endParaRPr>
          </a:p>
        </p:txBody>
      </p:sp>
      <p:sp>
        <p:nvSpPr>
          <p:cNvPr id="917" name="CustomShape 7"/>
          <p:cNvSpPr/>
          <p:nvPr/>
        </p:nvSpPr>
        <p:spPr>
          <a:xfrm>
            <a:off x="10145520" y="2397240"/>
            <a:ext cx="105264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Organized</a:t>
            </a:r>
            <a:endParaRPr b="0" lang="en-US" sz="1800" spc="-1" strike="noStrike">
              <a:latin typeface="Arial"/>
            </a:endParaRPr>
          </a:p>
        </p:txBody>
      </p:sp>
      <p:sp>
        <p:nvSpPr>
          <p:cNvPr id="918" name="CustomShape 8"/>
          <p:cNvSpPr/>
          <p:nvPr/>
        </p:nvSpPr>
        <p:spPr>
          <a:xfrm>
            <a:off x="1697040" y="319284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19" name="CustomShape 9"/>
          <p:cNvSpPr/>
          <p:nvPr/>
        </p:nvSpPr>
        <p:spPr>
          <a:xfrm>
            <a:off x="560160" y="3054240"/>
            <a:ext cx="70992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Replay</a:t>
            </a:r>
            <a:endParaRPr b="0" lang="en-US" sz="1800" spc="-1" strike="noStrike">
              <a:latin typeface="Arial"/>
            </a:endParaRPr>
          </a:p>
        </p:txBody>
      </p:sp>
      <p:sp>
        <p:nvSpPr>
          <p:cNvPr id="920" name="CustomShape 10"/>
          <p:cNvSpPr/>
          <p:nvPr/>
        </p:nvSpPr>
        <p:spPr>
          <a:xfrm>
            <a:off x="10462320" y="3054240"/>
            <a:ext cx="41868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Live</a:t>
            </a:r>
            <a:endParaRPr b="0" lang="en-US" sz="1800" spc="-1" strike="noStrike">
              <a:latin typeface="Arial"/>
            </a:endParaRPr>
          </a:p>
        </p:txBody>
      </p:sp>
      <p:sp>
        <p:nvSpPr>
          <p:cNvPr id="921" name="CustomShape 11"/>
          <p:cNvSpPr/>
          <p:nvPr/>
        </p:nvSpPr>
        <p:spPr>
          <a:xfrm>
            <a:off x="1697040" y="385020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22" name="CustomShape 12"/>
          <p:cNvSpPr/>
          <p:nvPr/>
        </p:nvSpPr>
        <p:spPr>
          <a:xfrm>
            <a:off x="509400" y="3711600"/>
            <a:ext cx="81180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Analyze</a:t>
            </a:r>
            <a:endParaRPr b="0" lang="en-US" sz="1800" spc="-1" strike="noStrike">
              <a:latin typeface="Arial"/>
            </a:endParaRPr>
          </a:p>
        </p:txBody>
      </p:sp>
      <p:sp>
        <p:nvSpPr>
          <p:cNvPr id="923" name="CustomShape 13"/>
          <p:cNvSpPr/>
          <p:nvPr/>
        </p:nvSpPr>
        <p:spPr>
          <a:xfrm>
            <a:off x="10302840" y="3711600"/>
            <a:ext cx="73728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Portray</a:t>
            </a:r>
            <a:endParaRPr b="0" lang="en-US" sz="1800" spc="-1" strike="noStrike">
              <a:latin typeface="Arial"/>
            </a:endParaRPr>
          </a:p>
        </p:txBody>
      </p:sp>
      <p:sp>
        <p:nvSpPr>
          <p:cNvPr id="924" name="CustomShape 14"/>
          <p:cNvSpPr/>
          <p:nvPr/>
        </p:nvSpPr>
        <p:spPr>
          <a:xfrm>
            <a:off x="1697040" y="450756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25" name="CustomShape 15"/>
          <p:cNvSpPr/>
          <p:nvPr/>
        </p:nvSpPr>
        <p:spPr>
          <a:xfrm>
            <a:off x="629640" y="4368960"/>
            <a:ext cx="57096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Small</a:t>
            </a:r>
            <a:endParaRPr b="0" lang="en-US" sz="1800" spc="-1" strike="noStrike">
              <a:latin typeface="Arial"/>
            </a:endParaRPr>
          </a:p>
        </p:txBody>
      </p:sp>
      <p:sp>
        <p:nvSpPr>
          <p:cNvPr id="926" name="CustomShape 16"/>
          <p:cNvSpPr/>
          <p:nvPr/>
        </p:nvSpPr>
        <p:spPr>
          <a:xfrm>
            <a:off x="10506600" y="4368960"/>
            <a:ext cx="33012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Big</a:t>
            </a:r>
            <a:endParaRPr b="0" lang="en-US" sz="1800" spc="-1" strike="noStrike">
              <a:latin typeface="Arial"/>
            </a:endParaRPr>
          </a:p>
        </p:txBody>
      </p:sp>
      <p:sp>
        <p:nvSpPr>
          <p:cNvPr id="927" name="CustomShape 17"/>
          <p:cNvSpPr/>
          <p:nvPr/>
        </p:nvSpPr>
        <p:spPr>
          <a:xfrm>
            <a:off x="1697040" y="516492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28" name="CustomShape 18"/>
          <p:cNvSpPr/>
          <p:nvPr/>
        </p:nvSpPr>
        <p:spPr>
          <a:xfrm>
            <a:off x="312840" y="5026320"/>
            <a:ext cx="120492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One Design</a:t>
            </a:r>
            <a:endParaRPr b="0" lang="en-US" sz="1800" spc="-1" strike="noStrike">
              <a:latin typeface="Arial"/>
            </a:endParaRPr>
          </a:p>
        </p:txBody>
      </p:sp>
      <p:sp>
        <p:nvSpPr>
          <p:cNvPr id="929" name="CustomShape 19"/>
          <p:cNvSpPr/>
          <p:nvPr/>
        </p:nvSpPr>
        <p:spPr>
          <a:xfrm>
            <a:off x="10190520" y="5026320"/>
            <a:ext cx="96264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Handicap</a:t>
            </a:r>
            <a:endParaRPr b="0" lang="en-US" sz="1800" spc="-1" strike="noStrike">
              <a:latin typeface="Arial"/>
            </a:endParaRPr>
          </a:p>
        </p:txBody>
      </p:sp>
      <p:sp>
        <p:nvSpPr>
          <p:cNvPr id="930" name="CustomShape 20"/>
          <p:cNvSpPr/>
          <p:nvPr/>
        </p:nvSpPr>
        <p:spPr>
          <a:xfrm>
            <a:off x="1697040" y="580428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31" name="CustomShape 21"/>
          <p:cNvSpPr/>
          <p:nvPr/>
        </p:nvSpPr>
        <p:spPr>
          <a:xfrm>
            <a:off x="560160" y="5665680"/>
            <a:ext cx="70992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Dinghy</a:t>
            </a:r>
            <a:endParaRPr b="0" lang="en-US" sz="1800" spc="-1" strike="noStrike">
              <a:latin typeface="Arial"/>
            </a:endParaRPr>
          </a:p>
        </p:txBody>
      </p:sp>
      <p:sp>
        <p:nvSpPr>
          <p:cNvPr id="932" name="CustomShape 22"/>
          <p:cNvSpPr/>
          <p:nvPr/>
        </p:nvSpPr>
        <p:spPr>
          <a:xfrm>
            <a:off x="10387800" y="5665680"/>
            <a:ext cx="56808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Yacht</a:t>
            </a:r>
            <a:endParaRPr b="0" lang="en-US" sz="1800" spc="-1" strike="noStrike">
              <a:latin typeface="Arial"/>
            </a:endParaRPr>
          </a:p>
        </p:txBody>
      </p:sp>
      <p:sp>
        <p:nvSpPr>
          <p:cNvPr id="933" name="CustomShape 23"/>
          <p:cNvSpPr/>
          <p:nvPr/>
        </p:nvSpPr>
        <p:spPr>
          <a:xfrm>
            <a:off x="5538600" y="1944000"/>
            <a:ext cx="406224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34" name="CustomShape 24"/>
          <p:cNvSpPr/>
          <p:nvPr/>
        </p:nvSpPr>
        <p:spPr>
          <a:xfrm>
            <a:off x="1923480" y="1595160"/>
            <a:ext cx="704484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35" name="Picture 2" descr="raceQs"/>
          <p:cNvPicPr/>
          <p:nvPr/>
        </p:nvPicPr>
        <p:blipFill>
          <a:blip r:embed="rId1"/>
          <a:stretch/>
        </p:blipFill>
        <p:spPr>
          <a:xfrm>
            <a:off x="2006640" y="1614600"/>
            <a:ext cx="502920" cy="161280"/>
          </a:xfrm>
          <a:prstGeom prst="rect">
            <a:avLst/>
          </a:prstGeom>
          <a:ln>
            <a:noFill/>
          </a:ln>
        </p:spPr>
      </p:pic>
      <p:pic>
        <p:nvPicPr>
          <p:cNvPr id="936" name="Picture 10" descr=""/>
          <p:cNvPicPr/>
          <p:nvPr/>
        </p:nvPicPr>
        <p:blipFill>
          <a:blip r:embed="rId2"/>
          <a:stretch/>
        </p:blipFill>
        <p:spPr>
          <a:xfrm>
            <a:off x="5640480" y="1977120"/>
            <a:ext cx="342720" cy="175680"/>
          </a:xfrm>
          <a:prstGeom prst="rect">
            <a:avLst/>
          </a:prstGeom>
          <a:ln>
            <a:noFill/>
          </a:ln>
        </p:spPr>
      </p:pic>
      <p:sp>
        <p:nvSpPr>
          <p:cNvPr id="937" name="CustomShape 25"/>
          <p:cNvSpPr/>
          <p:nvPr/>
        </p:nvSpPr>
        <p:spPr>
          <a:xfrm>
            <a:off x="4319280" y="2615040"/>
            <a:ext cx="528048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38" name="CustomShape 26"/>
          <p:cNvSpPr/>
          <p:nvPr/>
        </p:nvSpPr>
        <p:spPr>
          <a:xfrm>
            <a:off x="1923480" y="2266560"/>
            <a:ext cx="361404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39" name="Picture 2" descr="raceQs"/>
          <p:cNvPicPr/>
          <p:nvPr/>
        </p:nvPicPr>
        <p:blipFill>
          <a:blip r:embed="rId3"/>
          <a:stretch/>
        </p:blipFill>
        <p:spPr>
          <a:xfrm>
            <a:off x="2006640" y="2286000"/>
            <a:ext cx="502920" cy="161280"/>
          </a:xfrm>
          <a:prstGeom prst="rect">
            <a:avLst/>
          </a:prstGeom>
          <a:ln>
            <a:noFill/>
          </a:ln>
        </p:spPr>
      </p:pic>
      <p:pic>
        <p:nvPicPr>
          <p:cNvPr id="940" name="Picture 35" descr=""/>
          <p:cNvPicPr/>
          <p:nvPr/>
        </p:nvPicPr>
        <p:blipFill>
          <a:blip r:embed="rId4"/>
          <a:stretch/>
        </p:blipFill>
        <p:spPr>
          <a:xfrm>
            <a:off x="4421160" y="2648160"/>
            <a:ext cx="342720" cy="175680"/>
          </a:xfrm>
          <a:prstGeom prst="rect">
            <a:avLst/>
          </a:prstGeom>
          <a:ln>
            <a:noFill/>
          </a:ln>
        </p:spPr>
      </p:pic>
      <p:sp>
        <p:nvSpPr>
          <p:cNvPr id="941" name="CustomShape 27"/>
          <p:cNvSpPr/>
          <p:nvPr/>
        </p:nvSpPr>
        <p:spPr>
          <a:xfrm>
            <a:off x="1925280" y="3271320"/>
            <a:ext cx="767484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42" name="CustomShape 28"/>
          <p:cNvSpPr/>
          <p:nvPr/>
        </p:nvSpPr>
        <p:spPr>
          <a:xfrm>
            <a:off x="1923480" y="2922840"/>
            <a:ext cx="361440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43" name="Picture 2" descr="raceQs"/>
          <p:cNvPicPr/>
          <p:nvPr/>
        </p:nvPicPr>
        <p:blipFill>
          <a:blip r:embed="rId5"/>
          <a:stretch/>
        </p:blipFill>
        <p:spPr>
          <a:xfrm>
            <a:off x="2006280" y="2941920"/>
            <a:ext cx="502920" cy="161280"/>
          </a:xfrm>
          <a:prstGeom prst="rect">
            <a:avLst/>
          </a:prstGeom>
          <a:ln>
            <a:noFill/>
          </a:ln>
        </p:spPr>
      </p:pic>
      <p:pic>
        <p:nvPicPr>
          <p:cNvPr id="944" name="Picture 39" descr=""/>
          <p:cNvPicPr/>
          <p:nvPr/>
        </p:nvPicPr>
        <p:blipFill>
          <a:blip r:embed="rId6"/>
          <a:stretch/>
        </p:blipFill>
        <p:spPr>
          <a:xfrm>
            <a:off x="2027160" y="3304440"/>
            <a:ext cx="342720" cy="175680"/>
          </a:xfrm>
          <a:prstGeom prst="rect">
            <a:avLst/>
          </a:prstGeom>
          <a:ln>
            <a:noFill/>
          </a:ln>
        </p:spPr>
      </p:pic>
      <p:sp>
        <p:nvSpPr>
          <p:cNvPr id="945" name="CustomShape 29"/>
          <p:cNvSpPr/>
          <p:nvPr/>
        </p:nvSpPr>
        <p:spPr>
          <a:xfrm>
            <a:off x="2833200" y="3919680"/>
            <a:ext cx="676692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46" name="CustomShape 30"/>
          <p:cNvSpPr/>
          <p:nvPr/>
        </p:nvSpPr>
        <p:spPr>
          <a:xfrm>
            <a:off x="1923120" y="3571200"/>
            <a:ext cx="361440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47" name="Picture 2" descr="raceQs"/>
          <p:cNvPicPr/>
          <p:nvPr/>
        </p:nvPicPr>
        <p:blipFill>
          <a:blip r:embed="rId7"/>
          <a:stretch/>
        </p:blipFill>
        <p:spPr>
          <a:xfrm>
            <a:off x="2006280" y="3590640"/>
            <a:ext cx="502920" cy="161280"/>
          </a:xfrm>
          <a:prstGeom prst="rect">
            <a:avLst/>
          </a:prstGeom>
          <a:ln>
            <a:noFill/>
          </a:ln>
        </p:spPr>
      </p:pic>
      <p:pic>
        <p:nvPicPr>
          <p:cNvPr id="948" name="Picture 43" descr=""/>
          <p:cNvPicPr/>
          <p:nvPr/>
        </p:nvPicPr>
        <p:blipFill>
          <a:blip r:embed="rId8"/>
          <a:stretch/>
        </p:blipFill>
        <p:spPr>
          <a:xfrm>
            <a:off x="2935080" y="3952800"/>
            <a:ext cx="342720" cy="175680"/>
          </a:xfrm>
          <a:prstGeom prst="rect">
            <a:avLst/>
          </a:prstGeom>
          <a:ln>
            <a:noFill/>
          </a:ln>
        </p:spPr>
      </p:pic>
      <p:sp>
        <p:nvSpPr>
          <p:cNvPr id="949" name="CustomShape 31"/>
          <p:cNvSpPr/>
          <p:nvPr/>
        </p:nvSpPr>
        <p:spPr>
          <a:xfrm>
            <a:off x="1924920" y="4583520"/>
            <a:ext cx="767484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50" name="CustomShape 32"/>
          <p:cNvSpPr/>
          <p:nvPr/>
        </p:nvSpPr>
        <p:spPr>
          <a:xfrm>
            <a:off x="1923120" y="4234680"/>
            <a:ext cx="176580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51" name="Picture 2" descr="raceQs"/>
          <p:cNvPicPr/>
          <p:nvPr/>
        </p:nvPicPr>
        <p:blipFill>
          <a:blip r:embed="rId9"/>
          <a:stretch/>
        </p:blipFill>
        <p:spPr>
          <a:xfrm>
            <a:off x="2006280" y="4254120"/>
            <a:ext cx="502920" cy="161280"/>
          </a:xfrm>
          <a:prstGeom prst="rect">
            <a:avLst/>
          </a:prstGeom>
          <a:ln>
            <a:noFill/>
          </a:ln>
        </p:spPr>
      </p:pic>
      <p:pic>
        <p:nvPicPr>
          <p:cNvPr id="952" name="Picture 47" descr=""/>
          <p:cNvPicPr/>
          <p:nvPr/>
        </p:nvPicPr>
        <p:blipFill>
          <a:blip r:embed="rId10"/>
          <a:stretch/>
        </p:blipFill>
        <p:spPr>
          <a:xfrm>
            <a:off x="2026800" y="4616640"/>
            <a:ext cx="342720" cy="175680"/>
          </a:xfrm>
          <a:prstGeom prst="rect">
            <a:avLst/>
          </a:prstGeom>
          <a:ln>
            <a:noFill/>
          </a:ln>
        </p:spPr>
      </p:pic>
      <p:sp>
        <p:nvSpPr>
          <p:cNvPr id="953" name="CustomShape 33"/>
          <p:cNvSpPr/>
          <p:nvPr/>
        </p:nvSpPr>
        <p:spPr>
          <a:xfrm>
            <a:off x="1924920" y="5239440"/>
            <a:ext cx="767520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54" name="CustomShape 34"/>
          <p:cNvSpPr/>
          <p:nvPr/>
        </p:nvSpPr>
        <p:spPr>
          <a:xfrm>
            <a:off x="1922760" y="4890960"/>
            <a:ext cx="371628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55" name="Picture 2" descr="raceQs"/>
          <p:cNvPicPr/>
          <p:nvPr/>
        </p:nvPicPr>
        <p:blipFill>
          <a:blip r:embed="rId11"/>
          <a:stretch/>
        </p:blipFill>
        <p:spPr>
          <a:xfrm>
            <a:off x="2005920" y="4910400"/>
            <a:ext cx="502920" cy="161280"/>
          </a:xfrm>
          <a:prstGeom prst="rect">
            <a:avLst/>
          </a:prstGeom>
          <a:ln>
            <a:noFill/>
          </a:ln>
        </p:spPr>
      </p:pic>
      <p:pic>
        <p:nvPicPr>
          <p:cNvPr id="956" name="Picture 51" descr=""/>
          <p:cNvPicPr/>
          <p:nvPr/>
        </p:nvPicPr>
        <p:blipFill>
          <a:blip r:embed="rId12"/>
          <a:stretch/>
        </p:blipFill>
        <p:spPr>
          <a:xfrm>
            <a:off x="2026800" y="5272560"/>
            <a:ext cx="342720" cy="175680"/>
          </a:xfrm>
          <a:prstGeom prst="rect">
            <a:avLst/>
          </a:prstGeom>
          <a:ln>
            <a:noFill/>
          </a:ln>
        </p:spPr>
      </p:pic>
      <p:sp>
        <p:nvSpPr>
          <p:cNvPr id="957" name="CustomShape 35"/>
          <p:cNvSpPr/>
          <p:nvPr/>
        </p:nvSpPr>
        <p:spPr>
          <a:xfrm>
            <a:off x="1931040" y="5880240"/>
            <a:ext cx="582840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58" name="CustomShape 36"/>
          <p:cNvSpPr/>
          <p:nvPr/>
        </p:nvSpPr>
        <p:spPr>
          <a:xfrm>
            <a:off x="5573880" y="5531760"/>
            <a:ext cx="402588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59" name="Picture 2" descr="raceQs"/>
          <p:cNvPicPr/>
          <p:nvPr/>
        </p:nvPicPr>
        <p:blipFill>
          <a:blip r:embed="rId13"/>
          <a:stretch/>
        </p:blipFill>
        <p:spPr>
          <a:xfrm>
            <a:off x="5657040" y="5551200"/>
            <a:ext cx="502920" cy="161280"/>
          </a:xfrm>
          <a:prstGeom prst="rect">
            <a:avLst/>
          </a:prstGeom>
          <a:ln>
            <a:noFill/>
          </a:ln>
        </p:spPr>
      </p:pic>
      <p:pic>
        <p:nvPicPr>
          <p:cNvPr id="960" name="Picture 55" descr=""/>
          <p:cNvPicPr/>
          <p:nvPr/>
        </p:nvPicPr>
        <p:blipFill>
          <a:blip r:embed="rId14"/>
          <a:stretch/>
        </p:blipFill>
        <p:spPr>
          <a:xfrm>
            <a:off x="2032920" y="5913360"/>
            <a:ext cx="342720" cy="1756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SAP Sailing Analytics – Components, Roles, Event Life Cycle</a:t>
            </a:r>
            <a:endParaRPr b="0" lang="de-DE" sz="2400" spc="-1" strike="noStrike">
              <a:solidFill>
                <a:srgbClr val="ffffff"/>
              </a:solidFill>
              <a:latin typeface="Arial"/>
            </a:endParaRPr>
          </a:p>
        </p:txBody>
      </p:sp>
      <p:sp>
        <p:nvSpPr>
          <p:cNvPr id="962" name="CustomShape 2"/>
          <p:cNvSpPr/>
          <p:nvPr/>
        </p:nvSpPr>
        <p:spPr>
          <a:xfrm>
            <a:off x="2806560" y="1400400"/>
            <a:ext cx="1034280" cy="4266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Before Event</a:t>
            </a:r>
            <a:br/>
            <a:r>
              <a:rPr b="0" lang="en-US" sz="1400" spc="-1" strike="noStrike">
                <a:solidFill>
                  <a:srgbClr val="ffffff"/>
                </a:solidFill>
                <a:latin typeface="Arial"/>
                <a:ea typeface="Arial Unicode MS"/>
              </a:rPr>
              <a:t>(“NoR” Time)</a:t>
            </a:r>
            <a:endParaRPr b="0" lang="en-US" sz="1400" spc="-1" strike="noStrike">
              <a:latin typeface="Arial"/>
            </a:endParaRPr>
          </a:p>
        </p:txBody>
      </p:sp>
      <p:sp>
        <p:nvSpPr>
          <p:cNvPr id="963" name="CustomShape 3"/>
          <p:cNvSpPr/>
          <p:nvPr/>
        </p:nvSpPr>
        <p:spPr>
          <a:xfrm>
            <a:off x="4039560" y="1400400"/>
            <a:ext cx="1034280" cy="4266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Before Event</a:t>
            </a:r>
            <a:br/>
            <a:r>
              <a:rPr b="0" lang="en-US" sz="1400" spc="-1" strike="noStrike">
                <a:solidFill>
                  <a:srgbClr val="ffffff"/>
                </a:solidFill>
                <a:latin typeface="Arial"/>
                <a:ea typeface="Arial Unicode MS"/>
              </a:rPr>
              <a:t>(“SI” Time)</a:t>
            </a:r>
            <a:endParaRPr b="0" lang="en-US" sz="1400" spc="-1" strike="noStrike">
              <a:latin typeface="Arial"/>
            </a:endParaRPr>
          </a:p>
        </p:txBody>
      </p:sp>
      <p:sp>
        <p:nvSpPr>
          <p:cNvPr id="964" name="CustomShape 4"/>
          <p:cNvSpPr/>
          <p:nvPr/>
        </p:nvSpPr>
        <p:spPr>
          <a:xfrm>
            <a:off x="5275440" y="1400400"/>
            <a:ext cx="1704960" cy="4266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Before Racing</a:t>
            </a:r>
            <a:br/>
            <a:r>
              <a:rPr b="0" lang="en-US" sz="1400" spc="-1" strike="noStrike">
                <a:solidFill>
                  <a:srgbClr val="ffffff"/>
                </a:solidFill>
                <a:latin typeface="Arial"/>
                <a:ea typeface="Arial Unicode MS"/>
              </a:rPr>
              <a:t>(Course Laying Time)</a:t>
            </a:r>
            <a:endParaRPr b="0" lang="en-US" sz="1400" spc="-1" strike="noStrike">
              <a:latin typeface="Arial"/>
            </a:endParaRPr>
          </a:p>
        </p:txBody>
      </p:sp>
      <p:sp>
        <p:nvSpPr>
          <p:cNvPr id="965" name="CustomShape 5"/>
          <p:cNvSpPr/>
          <p:nvPr/>
        </p:nvSpPr>
        <p:spPr>
          <a:xfrm>
            <a:off x="7188480" y="1400400"/>
            <a:ext cx="1476360" cy="4266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Before Racing</a:t>
            </a:r>
            <a:br/>
            <a:r>
              <a:rPr b="0" lang="en-US" sz="1400" spc="-1" strike="noStrike">
                <a:solidFill>
                  <a:srgbClr val="ffffff"/>
                </a:solidFill>
                <a:latin typeface="Arial"/>
                <a:ea typeface="Arial Unicode MS"/>
              </a:rPr>
              <a:t>(“Sequence” Time)</a:t>
            </a:r>
            <a:endParaRPr b="0" lang="en-US" sz="1400" spc="-1" strike="noStrike">
              <a:latin typeface="Arial"/>
            </a:endParaRPr>
          </a:p>
        </p:txBody>
      </p:sp>
      <p:sp>
        <p:nvSpPr>
          <p:cNvPr id="966" name="CustomShape 6"/>
          <p:cNvSpPr/>
          <p:nvPr/>
        </p:nvSpPr>
        <p:spPr>
          <a:xfrm>
            <a:off x="8866080" y="1616040"/>
            <a:ext cx="7556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In Racing</a:t>
            </a:r>
            <a:endParaRPr b="0" lang="en-US" sz="1400" spc="-1" strike="noStrike">
              <a:latin typeface="Arial"/>
            </a:endParaRPr>
          </a:p>
        </p:txBody>
      </p:sp>
      <p:sp>
        <p:nvSpPr>
          <p:cNvPr id="967" name="CustomShape 7"/>
          <p:cNvSpPr/>
          <p:nvPr/>
        </p:nvSpPr>
        <p:spPr>
          <a:xfrm>
            <a:off x="9816480" y="1616040"/>
            <a:ext cx="7142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Finishing</a:t>
            </a:r>
            <a:endParaRPr b="0" lang="en-US" sz="1400" spc="-1" strike="noStrike">
              <a:latin typeface="Arial"/>
            </a:endParaRPr>
          </a:p>
        </p:txBody>
      </p:sp>
      <p:sp>
        <p:nvSpPr>
          <p:cNvPr id="968" name="CustomShape 8"/>
          <p:cNvSpPr/>
          <p:nvPr/>
        </p:nvSpPr>
        <p:spPr>
          <a:xfrm>
            <a:off x="10726920" y="1616040"/>
            <a:ext cx="7934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Cleansing</a:t>
            </a:r>
            <a:endParaRPr b="0" lang="en-US" sz="1400" spc="-1" strike="noStrike">
              <a:latin typeface="Arial"/>
            </a:endParaRPr>
          </a:p>
        </p:txBody>
      </p:sp>
      <p:sp>
        <p:nvSpPr>
          <p:cNvPr id="969" name="CustomShape 9"/>
          <p:cNvSpPr/>
          <p:nvPr/>
        </p:nvSpPr>
        <p:spPr>
          <a:xfrm>
            <a:off x="920880" y="2005920"/>
            <a:ext cx="12020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Organizer/Host</a:t>
            </a:r>
            <a:endParaRPr b="0" lang="en-US" sz="1400" spc="-1" strike="noStrike">
              <a:latin typeface="Arial"/>
            </a:endParaRPr>
          </a:p>
        </p:txBody>
      </p:sp>
      <p:sp>
        <p:nvSpPr>
          <p:cNvPr id="970" name="CustomShape 10"/>
          <p:cNvSpPr/>
          <p:nvPr/>
        </p:nvSpPr>
        <p:spPr>
          <a:xfrm>
            <a:off x="920160" y="2501280"/>
            <a:ext cx="1203480" cy="21348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PRO</a:t>
            </a:r>
            <a:endParaRPr b="0" lang="en-US" sz="1400" spc="-1" strike="noStrike">
              <a:latin typeface="Arial"/>
            </a:endParaRPr>
          </a:p>
        </p:txBody>
      </p:sp>
      <p:sp>
        <p:nvSpPr>
          <p:cNvPr id="971" name="CustomShape 11"/>
          <p:cNvSpPr/>
          <p:nvPr/>
        </p:nvSpPr>
        <p:spPr>
          <a:xfrm>
            <a:off x="920160" y="2996640"/>
            <a:ext cx="1203480" cy="21348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Mark Layer</a:t>
            </a:r>
            <a:endParaRPr b="0" lang="en-US" sz="1400" spc="-1" strike="noStrike">
              <a:latin typeface="Arial"/>
            </a:endParaRPr>
          </a:p>
        </p:txBody>
      </p:sp>
      <p:sp>
        <p:nvSpPr>
          <p:cNvPr id="972" name="CustomShape 12"/>
          <p:cNvSpPr/>
          <p:nvPr/>
        </p:nvSpPr>
        <p:spPr>
          <a:xfrm>
            <a:off x="920160" y="3492360"/>
            <a:ext cx="1203480" cy="42660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Race Committee</a:t>
            </a:r>
            <a:endParaRPr b="0" lang="en-US" sz="1400" spc="-1" strike="noStrike">
              <a:latin typeface="Arial"/>
            </a:endParaRPr>
          </a:p>
        </p:txBody>
      </p:sp>
      <p:sp>
        <p:nvSpPr>
          <p:cNvPr id="973" name="CustomShape 13"/>
          <p:cNvSpPr/>
          <p:nvPr/>
        </p:nvSpPr>
        <p:spPr>
          <a:xfrm>
            <a:off x="920160" y="4203000"/>
            <a:ext cx="1203480" cy="42660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Participating Sailor</a:t>
            </a:r>
            <a:endParaRPr b="0" lang="en-US" sz="1400" spc="-1" strike="noStrike">
              <a:latin typeface="Arial"/>
            </a:endParaRPr>
          </a:p>
        </p:txBody>
      </p:sp>
      <p:sp>
        <p:nvSpPr>
          <p:cNvPr id="974" name="CustomShape 14"/>
          <p:cNvSpPr/>
          <p:nvPr/>
        </p:nvSpPr>
        <p:spPr>
          <a:xfrm>
            <a:off x="920160" y="4914000"/>
            <a:ext cx="1203480" cy="21348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Coach</a:t>
            </a:r>
            <a:endParaRPr b="0" lang="en-US" sz="1400" spc="-1" strike="noStrike">
              <a:latin typeface="Arial"/>
            </a:endParaRPr>
          </a:p>
        </p:txBody>
      </p:sp>
      <p:sp>
        <p:nvSpPr>
          <p:cNvPr id="975" name="CustomShape 15"/>
          <p:cNvSpPr/>
          <p:nvPr/>
        </p:nvSpPr>
        <p:spPr>
          <a:xfrm>
            <a:off x="920160" y="5409360"/>
            <a:ext cx="1203480" cy="21348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Spectator/Fan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Mongo</a:t>
            </a:r>
            <a:r>
              <a:rPr b="1" lang="en-US" sz="2400" spc="-1" strike="noStrike">
                <a:solidFill>
                  <a:srgbClr val="ffffff"/>
                </a:solidFill>
                <a:latin typeface="Arial"/>
              </a:rPr>
              <a:t>DB </a:t>
            </a:r>
            <a:r>
              <a:rPr b="1" lang="en-US" sz="2400" spc="-1" strike="noStrike">
                <a:solidFill>
                  <a:srgbClr val="ffffff"/>
                </a:solidFill>
                <a:latin typeface="Arial"/>
              </a:rPr>
              <a:t>Replic</a:t>
            </a:r>
            <a:r>
              <a:rPr b="1" lang="en-US" sz="2400" spc="-1" strike="noStrike">
                <a:solidFill>
                  <a:srgbClr val="ffffff"/>
                </a:solidFill>
                <a:latin typeface="Arial"/>
              </a:rPr>
              <a:t>a Sets</a:t>
            </a:r>
            <a:endParaRPr b="0" lang="de-DE" sz="2400" spc="-1" strike="noStrike">
              <a:solidFill>
                <a:srgbClr val="ffffff"/>
              </a:solidFill>
              <a:latin typeface="Arial"/>
            </a:endParaRPr>
          </a:p>
        </p:txBody>
      </p:sp>
      <p:grpSp>
        <p:nvGrpSpPr>
          <p:cNvPr id="314" name="Group 2"/>
          <p:cNvGrpSpPr/>
          <p:nvPr/>
        </p:nvGrpSpPr>
        <p:grpSpPr>
          <a:xfrm>
            <a:off x="2233440" y="1380960"/>
            <a:ext cx="1143000" cy="1409400"/>
            <a:chOff x="2233440" y="1380960"/>
            <a:chExt cx="1143000" cy="1409400"/>
          </a:xfrm>
        </p:grpSpPr>
        <p:grpSp>
          <p:nvGrpSpPr>
            <p:cNvPr id="315" name="Group 3"/>
            <p:cNvGrpSpPr/>
            <p:nvPr/>
          </p:nvGrpSpPr>
          <p:grpSpPr>
            <a:xfrm>
              <a:off x="2233440" y="1380960"/>
              <a:ext cx="1143000" cy="1409400"/>
              <a:chOff x="2233440" y="1380960"/>
              <a:chExt cx="1143000" cy="1409400"/>
            </a:xfrm>
          </p:grpSpPr>
          <p:sp>
            <p:nvSpPr>
              <p:cNvPr id="316" name="CustomShape 4"/>
              <p:cNvSpPr/>
              <p:nvPr/>
            </p:nvSpPr>
            <p:spPr>
              <a:xfrm>
                <a:off x="2233440" y="1380960"/>
                <a:ext cx="1142640" cy="247320"/>
              </a:xfrm>
              <a:prstGeom prst="ellipse">
                <a:avLst/>
              </a:prstGeom>
              <a:noFill/>
              <a:ln w="25560">
                <a:solidFill>
                  <a:schemeClr val="tx1"/>
                </a:solidFill>
                <a:miter/>
              </a:ln>
            </p:spPr>
            <p:style>
              <a:lnRef idx="0"/>
              <a:fillRef idx="0"/>
              <a:effectRef idx="0"/>
              <a:fontRef idx="minor"/>
            </p:style>
          </p:sp>
          <p:sp>
            <p:nvSpPr>
              <p:cNvPr id="317" name="Line 5"/>
              <p:cNvSpPr/>
              <p:nvPr/>
            </p:nvSpPr>
            <p:spPr>
              <a:xfrm>
                <a:off x="2233440" y="1504800"/>
                <a:ext cx="0" cy="10573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18" name="Line 6"/>
              <p:cNvSpPr/>
              <p:nvPr/>
            </p:nvSpPr>
            <p:spPr>
              <a:xfrm>
                <a:off x="3376440" y="1504800"/>
                <a:ext cx="0" cy="10573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19" name="CustomShape 7"/>
              <p:cNvSpPr/>
              <p:nvPr/>
            </p:nvSpPr>
            <p:spPr>
              <a:xfrm rot="5400000">
                <a:off x="2564640" y="1978560"/>
                <a:ext cx="48060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20" name="CustomShape 8"/>
            <p:cNvSpPr/>
            <p:nvPr/>
          </p:nvSpPr>
          <p:spPr>
            <a:xfrm>
              <a:off x="2297520" y="1956960"/>
              <a:ext cx="1014480" cy="5490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MongoDB</a:t>
              </a:r>
              <a:br/>
              <a:r>
                <a:rPr b="0" lang="en-US" sz="1800" spc="-1" strike="noStrike">
                  <a:solidFill>
                    <a:srgbClr val="ffffff"/>
                  </a:solidFill>
                  <a:latin typeface="Arial"/>
                  <a:ea typeface="Arial Unicode MS"/>
                </a:rPr>
                <a:t>0</a:t>
              </a:r>
              <a:endParaRPr b="0" lang="en-US" sz="1800" spc="-1" strike="noStrike">
                <a:latin typeface="Arial"/>
              </a:endParaRPr>
            </a:p>
          </p:txBody>
        </p:sp>
      </p:grpSp>
      <p:sp>
        <p:nvSpPr>
          <p:cNvPr id="321" name="CustomShape 9"/>
          <p:cNvSpPr/>
          <p:nvPr/>
        </p:nvSpPr>
        <p:spPr>
          <a:xfrm>
            <a:off x="942840" y="1257480"/>
            <a:ext cx="3723840" cy="2366280"/>
          </a:xfrm>
          <a:prstGeom prst="rect">
            <a:avLst/>
          </a:prstGeom>
          <a:noFill/>
          <a:ln w="25560">
            <a:solidFill>
              <a:schemeClr val="tx1"/>
            </a:solidFill>
            <a:miter/>
          </a:ln>
        </p:spPr>
        <p:style>
          <a:lnRef idx="0"/>
          <a:fillRef idx="0"/>
          <a:effectRef idx="0"/>
          <a:fontRef idx="minor"/>
        </p:style>
      </p:sp>
      <p:grpSp>
        <p:nvGrpSpPr>
          <p:cNvPr id="322" name="Group 10"/>
          <p:cNvGrpSpPr/>
          <p:nvPr/>
        </p:nvGrpSpPr>
        <p:grpSpPr>
          <a:xfrm>
            <a:off x="2233440" y="2890440"/>
            <a:ext cx="1143000" cy="676080"/>
            <a:chOff x="2233440" y="2890440"/>
            <a:chExt cx="1143000" cy="676080"/>
          </a:xfrm>
        </p:grpSpPr>
        <p:sp>
          <p:nvSpPr>
            <p:cNvPr id="323" name="CustomShape 11"/>
            <p:cNvSpPr/>
            <p:nvPr/>
          </p:nvSpPr>
          <p:spPr>
            <a:xfrm>
              <a:off x="2233440" y="2890440"/>
              <a:ext cx="1142640" cy="118440"/>
            </a:xfrm>
            <a:prstGeom prst="ellipse">
              <a:avLst/>
            </a:prstGeom>
            <a:noFill/>
            <a:ln w="25560">
              <a:solidFill>
                <a:schemeClr val="tx1"/>
              </a:solidFill>
              <a:miter/>
            </a:ln>
          </p:spPr>
          <p:style>
            <a:lnRef idx="0"/>
            <a:fillRef idx="0"/>
            <a:effectRef idx="0"/>
            <a:fontRef idx="minor"/>
          </p:style>
        </p:sp>
        <p:sp>
          <p:nvSpPr>
            <p:cNvPr id="324" name="Line 12"/>
            <p:cNvSpPr/>
            <p:nvPr/>
          </p:nvSpPr>
          <p:spPr>
            <a:xfrm>
              <a:off x="2233440" y="2949840"/>
              <a:ext cx="0" cy="5068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25" name="Line 13"/>
            <p:cNvSpPr/>
            <p:nvPr/>
          </p:nvSpPr>
          <p:spPr>
            <a:xfrm>
              <a:off x="3376440" y="2949840"/>
              <a:ext cx="0" cy="5068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26" name="CustomShape 14"/>
            <p:cNvSpPr/>
            <p:nvPr/>
          </p:nvSpPr>
          <p:spPr>
            <a:xfrm rot="5400000">
              <a:off x="2689920" y="2880000"/>
              <a:ext cx="23040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27" name="CustomShape 15"/>
          <p:cNvSpPr/>
          <p:nvPr/>
        </p:nvSpPr>
        <p:spPr>
          <a:xfrm>
            <a:off x="2487240" y="3118320"/>
            <a:ext cx="635040" cy="27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NVMe</a:t>
            </a:r>
            <a:endParaRPr b="0" lang="en-US" sz="1800" spc="-1" strike="noStrike">
              <a:latin typeface="Arial"/>
            </a:endParaRPr>
          </a:p>
        </p:txBody>
      </p:sp>
      <p:grpSp>
        <p:nvGrpSpPr>
          <p:cNvPr id="328" name="Group 16"/>
          <p:cNvGrpSpPr/>
          <p:nvPr/>
        </p:nvGrpSpPr>
        <p:grpSpPr>
          <a:xfrm>
            <a:off x="7794720" y="1380960"/>
            <a:ext cx="1143000" cy="1409400"/>
            <a:chOff x="7794720" y="1380960"/>
            <a:chExt cx="1143000" cy="1409400"/>
          </a:xfrm>
        </p:grpSpPr>
        <p:grpSp>
          <p:nvGrpSpPr>
            <p:cNvPr id="329" name="Group 17"/>
            <p:cNvGrpSpPr/>
            <p:nvPr/>
          </p:nvGrpSpPr>
          <p:grpSpPr>
            <a:xfrm>
              <a:off x="7794720" y="1380960"/>
              <a:ext cx="1143000" cy="1409400"/>
              <a:chOff x="7794720" y="1380960"/>
              <a:chExt cx="1143000" cy="1409400"/>
            </a:xfrm>
          </p:grpSpPr>
          <p:sp>
            <p:nvSpPr>
              <p:cNvPr id="330" name="CustomShape 18"/>
              <p:cNvSpPr/>
              <p:nvPr/>
            </p:nvSpPr>
            <p:spPr>
              <a:xfrm>
                <a:off x="7794720" y="1380960"/>
                <a:ext cx="1142640" cy="247320"/>
              </a:xfrm>
              <a:prstGeom prst="ellipse">
                <a:avLst/>
              </a:prstGeom>
              <a:noFill/>
              <a:ln w="25560">
                <a:solidFill>
                  <a:schemeClr val="tx1"/>
                </a:solidFill>
                <a:miter/>
              </a:ln>
            </p:spPr>
            <p:style>
              <a:lnRef idx="0"/>
              <a:fillRef idx="0"/>
              <a:effectRef idx="0"/>
              <a:fontRef idx="minor"/>
            </p:style>
          </p:sp>
          <p:sp>
            <p:nvSpPr>
              <p:cNvPr id="331" name="Line 19"/>
              <p:cNvSpPr/>
              <p:nvPr/>
            </p:nvSpPr>
            <p:spPr>
              <a:xfrm>
                <a:off x="7794720" y="1504800"/>
                <a:ext cx="0" cy="10573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32" name="Line 20"/>
              <p:cNvSpPr/>
              <p:nvPr/>
            </p:nvSpPr>
            <p:spPr>
              <a:xfrm>
                <a:off x="8937720" y="1504800"/>
                <a:ext cx="0" cy="10573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33" name="CustomShape 21"/>
              <p:cNvSpPr/>
              <p:nvPr/>
            </p:nvSpPr>
            <p:spPr>
              <a:xfrm rot="5400000">
                <a:off x="8125920" y="1978560"/>
                <a:ext cx="48060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34" name="CustomShape 22"/>
            <p:cNvSpPr/>
            <p:nvPr/>
          </p:nvSpPr>
          <p:spPr>
            <a:xfrm>
              <a:off x="7858800" y="1956960"/>
              <a:ext cx="1014480" cy="5490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MongoDB</a:t>
              </a:r>
              <a:br/>
              <a:r>
                <a:rPr b="0" lang="en-US" sz="1800" spc="-1" strike="noStrike">
                  <a:solidFill>
                    <a:srgbClr val="ffffff"/>
                  </a:solidFill>
                  <a:latin typeface="Arial"/>
                  <a:ea typeface="Arial Unicode MS"/>
                </a:rPr>
                <a:t>1</a:t>
              </a:r>
              <a:endParaRPr b="0" lang="en-US" sz="1800" spc="-1" strike="noStrike">
                <a:latin typeface="Arial"/>
              </a:endParaRPr>
            </a:p>
          </p:txBody>
        </p:sp>
      </p:grpSp>
      <p:sp>
        <p:nvSpPr>
          <p:cNvPr id="335" name="CustomShape 23"/>
          <p:cNvSpPr/>
          <p:nvPr/>
        </p:nvSpPr>
        <p:spPr>
          <a:xfrm>
            <a:off x="6504120" y="1257480"/>
            <a:ext cx="3723840" cy="2366280"/>
          </a:xfrm>
          <a:prstGeom prst="rect">
            <a:avLst/>
          </a:prstGeom>
          <a:noFill/>
          <a:ln w="25560">
            <a:solidFill>
              <a:schemeClr val="tx1"/>
            </a:solidFill>
            <a:miter/>
          </a:ln>
        </p:spPr>
        <p:style>
          <a:lnRef idx="0"/>
          <a:fillRef idx="0"/>
          <a:effectRef idx="0"/>
          <a:fontRef idx="minor"/>
        </p:style>
      </p:sp>
      <p:grpSp>
        <p:nvGrpSpPr>
          <p:cNvPr id="336" name="Group 24"/>
          <p:cNvGrpSpPr/>
          <p:nvPr/>
        </p:nvGrpSpPr>
        <p:grpSpPr>
          <a:xfrm>
            <a:off x="7794720" y="2890440"/>
            <a:ext cx="1143000" cy="676080"/>
            <a:chOff x="7794720" y="2890440"/>
            <a:chExt cx="1143000" cy="676080"/>
          </a:xfrm>
        </p:grpSpPr>
        <p:sp>
          <p:nvSpPr>
            <p:cNvPr id="337" name="CustomShape 25"/>
            <p:cNvSpPr/>
            <p:nvPr/>
          </p:nvSpPr>
          <p:spPr>
            <a:xfrm>
              <a:off x="7794720" y="2890440"/>
              <a:ext cx="1142640" cy="118440"/>
            </a:xfrm>
            <a:prstGeom prst="ellipse">
              <a:avLst/>
            </a:prstGeom>
            <a:noFill/>
            <a:ln w="25560">
              <a:solidFill>
                <a:schemeClr val="tx1"/>
              </a:solidFill>
              <a:miter/>
            </a:ln>
          </p:spPr>
          <p:style>
            <a:lnRef idx="0"/>
            <a:fillRef idx="0"/>
            <a:effectRef idx="0"/>
            <a:fontRef idx="minor"/>
          </p:style>
        </p:sp>
        <p:sp>
          <p:nvSpPr>
            <p:cNvPr id="338" name="Line 26"/>
            <p:cNvSpPr/>
            <p:nvPr/>
          </p:nvSpPr>
          <p:spPr>
            <a:xfrm>
              <a:off x="7794720" y="2949840"/>
              <a:ext cx="0" cy="5068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39" name="Line 27"/>
            <p:cNvSpPr/>
            <p:nvPr/>
          </p:nvSpPr>
          <p:spPr>
            <a:xfrm>
              <a:off x="8937720" y="2949840"/>
              <a:ext cx="0" cy="5068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40" name="CustomShape 28"/>
            <p:cNvSpPr/>
            <p:nvPr/>
          </p:nvSpPr>
          <p:spPr>
            <a:xfrm rot="5400000">
              <a:off x="8251200" y="2880000"/>
              <a:ext cx="23040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41" name="CustomShape 29"/>
          <p:cNvSpPr/>
          <p:nvPr/>
        </p:nvSpPr>
        <p:spPr>
          <a:xfrm>
            <a:off x="8048520" y="3118320"/>
            <a:ext cx="635040" cy="27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NVMe</a:t>
            </a:r>
            <a:endParaRPr b="0" lang="en-US" sz="1800" spc="-1" strike="noStrike">
              <a:latin typeface="Arial"/>
            </a:endParaRPr>
          </a:p>
        </p:txBody>
      </p:sp>
      <p:grpSp>
        <p:nvGrpSpPr>
          <p:cNvPr id="342" name="Group 30"/>
          <p:cNvGrpSpPr/>
          <p:nvPr/>
        </p:nvGrpSpPr>
        <p:grpSpPr>
          <a:xfrm>
            <a:off x="1166040" y="4206960"/>
            <a:ext cx="842400" cy="1038240"/>
            <a:chOff x="1166040" y="4206960"/>
            <a:chExt cx="842400" cy="1038240"/>
          </a:xfrm>
        </p:grpSpPr>
        <p:sp>
          <p:nvSpPr>
            <p:cNvPr id="343" name="CustomShape 31"/>
            <p:cNvSpPr/>
            <p:nvPr/>
          </p:nvSpPr>
          <p:spPr>
            <a:xfrm>
              <a:off x="1166400" y="4206960"/>
              <a:ext cx="841680" cy="182160"/>
            </a:xfrm>
            <a:prstGeom prst="ellipse">
              <a:avLst/>
            </a:prstGeom>
            <a:noFill/>
            <a:ln w="25560">
              <a:solidFill>
                <a:schemeClr val="tx1"/>
              </a:solidFill>
              <a:miter/>
            </a:ln>
          </p:spPr>
          <p:style>
            <a:lnRef idx="0"/>
            <a:fillRef idx="0"/>
            <a:effectRef idx="0"/>
            <a:fontRef idx="minor"/>
          </p:style>
        </p:sp>
        <p:sp>
          <p:nvSpPr>
            <p:cNvPr id="344" name="Line 32"/>
            <p:cNvSpPr/>
            <p:nvPr/>
          </p:nvSpPr>
          <p:spPr>
            <a:xfrm>
              <a:off x="1166040" y="429804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45" name="Line 33"/>
            <p:cNvSpPr/>
            <p:nvPr/>
          </p:nvSpPr>
          <p:spPr>
            <a:xfrm>
              <a:off x="2008080" y="429804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46" name="CustomShape 34"/>
            <p:cNvSpPr/>
            <p:nvPr/>
          </p:nvSpPr>
          <p:spPr>
            <a:xfrm rot="5400000">
              <a:off x="1410480" y="4647240"/>
              <a:ext cx="353880" cy="8420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47" name="CustomShape 35"/>
          <p:cNvSpPr/>
          <p:nvPr/>
        </p:nvSpPr>
        <p:spPr>
          <a:xfrm>
            <a:off x="1220040" y="4631400"/>
            <a:ext cx="732600" cy="395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300" spc="-1" strike="noStrike">
                <a:solidFill>
                  <a:srgbClr val="ffffff"/>
                </a:solidFill>
                <a:latin typeface="Arial"/>
                <a:ea typeface="Arial Unicode MS"/>
              </a:rPr>
              <a:t>MongoDB</a:t>
            </a:r>
            <a:br/>
            <a:r>
              <a:rPr b="0" lang="en-US" sz="1300" spc="-1" strike="noStrike">
                <a:solidFill>
                  <a:srgbClr val="ffffff"/>
                </a:solidFill>
                <a:latin typeface="Arial"/>
                <a:ea typeface="Arial Unicode MS"/>
              </a:rPr>
              <a:t>”slow”</a:t>
            </a:r>
            <a:endParaRPr b="0" lang="en-US" sz="1300" spc="-1" strike="noStrike">
              <a:latin typeface="Arial"/>
            </a:endParaRPr>
          </a:p>
        </p:txBody>
      </p:sp>
      <p:sp>
        <p:nvSpPr>
          <p:cNvPr id="348" name="CustomShape 36"/>
          <p:cNvSpPr/>
          <p:nvPr/>
        </p:nvSpPr>
        <p:spPr>
          <a:xfrm>
            <a:off x="942840" y="3893400"/>
            <a:ext cx="3723840" cy="2366280"/>
          </a:xfrm>
          <a:prstGeom prst="rect">
            <a:avLst/>
          </a:prstGeom>
          <a:noFill/>
          <a:ln w="25560">
            <a:solidFill>
              <a:schemeClr val="tx1"/>
            </a:solidFill>
            <a:miter/>
          </a:ln>
        </p:spPr>
        <p:style>
          <a:lnRef idx="0"/>
          <a:fillRef idx="0"/>
          <a:effectRef idx="0"/>
          <a:fontRef idx="minor"/>
        </p:style>
      </p:sp>
      <p:grpSp>
        <p:nvGrpSpPr>
          <p:cNvPr id="349" name="Group 37"/>
          <p:cNvGrpSpPr/>
          <p:nvPr/>
        </p:nvGrpSpPr>
        <p:grpSpPr>
          <a:xfrm>
            <a:off x="3247200" y="4239360"/>
            <a:ext cx="842040" cy="1038240"/>
            <a:chOff x="3247200" y="4239360"/>
            <a:chExt cx="842040" cy="1038240"/>
          </a:xfrm>
        </p:grpSpPr>
        <p:sp>
          <p:nvSpPr>
            <p:cNvPr id="350" name="CustomShape 38"/>
            <p:cNvSpPr/>
            <p:nvPr/>
          </p:nvSpPr>
          <p:spPr>
            <a:xfrm>
              <a:off x="3247200" y="4239360"/>
              <a:ext cx="841680" cy="182160"/>
            </a:xfrm>
            <a:prstGeom prst="ellipse">
              <a:avLst/>
            </a:prstGeom>
            <a:noFill/>
            <a:ln w="25560">
              <a:solidFill>
                <a:schemeClr val="tx1"/>
              </a:solidFill>
              <a:miter/>
            </a:ln>
          </p:spPr>
          <p:style>
            <a:lnRef idx="0"/>
            <a:fillRef idx="0"/>
            <a:effectRef idx="0"/>
            <a:fontRef idx="minor"/>
          </p:style>
        </p:sp>
        <p:sp>
          <p:nvSpPr>
            <p:cNvPr id="351" name="Line 39"/>
            <p:cNvSpPr/>
            <p:nvPr/>
          </p:nvSpPr>
          <p:spPr>
            <a:xfrm>
              <a:off x="3247200" y="433044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52" name="Line 40"/>
            <p:cNvSpPr/>
            <p:nvPr/>
          </p:nvSpPr>
          <p:spPr>
            <a:xfrm>
              <a:off x="4089240" y="433044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53" name="CustomShape 41"/>
            <p:cNvSpPr/>
            <p:nvPr/>
          </p:nvSpPr>
          <p:spPr>
            <a:xfrm rot="5400000">
              <a:off x="3491280" y="4679640"/>
              <a:ext cx="353880" cy="8416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54" name="CustomShape 42"/>
          <p:cNvSpPr/>
          <p:nvPr/>
        </p:nvSpPr>
        <p:spPr>
          <a:xfrm>
            <a:off x="3301200" y="4663800"/>
            <a:ext cx="732600" cy="395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300" spc="-1" strike="noStrike">
                <a:solidFill>
                  <a:srgbClr val="ffffff"/>
                </a:solidFill>
                <a:latin typeface="Arial"/>
                <a:ea typeface="Arial Unicode MS"/>
              </a:rPr>
              <a:t>MongoDB</a:t>
            </a:r>
            <a:br/>
            <a:r>
              <a:rPr b="0" lang="en-US" sz="1300" spc="-1" strike="noStrike">
                <a:solidFill>
                  <a:srgbClr val="ffffff"/>
                </a:solidFill>
                <a:latin typeface="Arial"/>
                <a:ea typeface="Arial Unicode MS"/>
              </a:rPr>
              <a:t>Hidden</a:t>
            </a:r>
            <a:endParaRPr b="0" lang="en-US" sz="1300" spc="-1" strike="noStrike">
              <a:latin typeface="Arial"/>
            </a:endParaRPr>
          </a:p>
        </p:txBody>
      </p:sp>
      <p:grpSp>
        <p:nvGrpSpPr>
          <p:cNvPr id="355" name="Group 43"/>
          <p:cNvGrpSpPr/>
          <p:nvPr/>
        </p:nvGrpSpPr>
        <p:grpSpPr>
          <a:xfrm>
            <a:off x="3514320" y="5672880"/>
            <a:ext cx="771480" cy="423000"/>
            <a:chOff x="3514320" y="5672880"/>
            <a:chExt cx="771480" cy="423000"/>
          </a:xfrm>
        </p:grpSpPr>
        <p:grpSp>
          <p:nvGrpSpPr>
            <p:cNvPr id="356" name="Group 44"/>
            <p:cNvGrpSpPr/>
            <p:nvPr/>
          </p:nvGrpSpPr>
          <p:grpSpPr>
            <a:xfrm>
              <a:off x="3514320" y="5672880"/>
              <a:ext cx="771480" cy="423000"/>
              <a:chOff x="3514320" y="5672880"/>
              <a:chExt cx="771480" cy="423000"/>
            </a:xfrm>
          </p:grpSpPr>
          <p:sp>
            <p:nvSpPr>
              <p:cNvPr id="357" name="CustomShape 45"/>
              <p:cNvSpPr/>
              <p:nvPr/>
            </p:nvSpPr>
            <p:spPr>
              <a:xfrm>
                <a:off x="3514680" y="5672880"/>
                <a:ext cx="770760" cy="73800"/>
              </a:xfrm>
              <a:prstGeom prst="ellipse">
                <a:avLst/>
              </a:prstGeom>
              <a:noFill/>
              <a:ln w="25560">
                <a:solidFill>
                  <a:schemeClr val="tx1"/>
                </a:solidFill>
                <a:miter/>
              </a:ln>
            </p:spPr>
            <p:style>
              <a:lnRef idx="0"/>
              <a:fillRef idx="0"/>
              <a:effectRef idx="0"/>
              <a:fontRef idx="minor"/>
            </p:style>
          </p:sp>
          <p:sp>
            <p:nvSpPr>
              <p:cNvPr id="358" name="Line 46"/>
              <p:cNvSpPr/>
              <p:nvPr/>
            </p:nvSpPr>
            <p:spPr>
              <a:xfrm>
                <a:off x="351432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59" name="Line 47"/>
              <p:cNvSpPr/>
              <p:nvPr/>
            </p:nvSpPr>
            <p:spPr>
              <a:xfrm>
                <a:off x="428544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60" name="CustomShape 48"/>
              <p:cNvSpPr/>
              <p:nvPr/>
            </p:nvSpPr>
            <p:spPr>
              <a:xfrm rot="5400000">
                <a:off x="3828240" y="5638320"/>
                <a:ext cx="144000" cy="7707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61" name="CustomShape 49"/>
            <p:cNvSpPr/>
            <p:nvPr/>
          </p:nvSpPr>
          <p:spPr>
            <a:xfrm>
              <a:off x="3547440" y="5815440"/>
              <a:ext cx="705240" cy="21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1400" spc="-1" strike="noStrike">
                  <a:solidFill>
                    <a:srgbClr val="ffffff"/>
                  </a:solidFill>
                  <a:latin typeface="Arial"/>
                  <a:ea typeface="Arial Unicode MS"/>
                </a:rPr>
                <a:t>EBS gp2</a:t>
              </a:r>
              <a:endParaRPr b="0" lang="en-US" sz="1400" spc="-1" strike="noStrike">
                <a:latin typeface="Arial"/>
              </a:endParaRPr>
            </a:p>
          </p:txBody>
        </p:sp>
      </p:grpSp>
      <p:sp>
        <p:nvSpPr>
          <p:cNvPr id="362" name="CustomShape 50"/>
          <p:cNvSpPr/>
          <p:nvPr/>
        </p:nvSpPr>
        <p:spPr>
          <a:xfrm>
            <a:off x="9466200" y="1301400"/>
            <a:ext cx="6440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mongo1</a:t>
            </a:r>
            <a:endParaRPr b="0" lang="en-US" sz="1400" spc="-1" strike="noStrike">
              <a:latin typeface="Arial"/>
            </a:endParaRPr>
          </a:p>
        </p:txBody>
      </p:sp>
      <p:sp>
        <p:nvSpPr>
          <p:cNvPr id="363" name="CustomShape 51"/>
          <p:cNvSpPr/>
          <p:nvPr/>
        </p:nvSpPr>
        <p:spPr>
          <a:xfrm>
            <a:off x="3929040" y="1301400"/>
            <a:ext cx="6944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mongo0</a:t>
            </a:r>
            <a:endParaRPr b="0" lang="en-US" sz="1400" spc="-1" strike="noStrike">
              <a:latin typeface="Arial"/>
            </a:endParaRPr>
          </a:p>
        </p:txBody>
      </p:sp>
      <p:sp>
        <p:nvSpPr>
          <p:cNvPr id="364" name="CustomShape 52"/>
          <p:cNvSpPr/>
          <p:nvPr/>
        </p:nvSpPr>
        <p:spPr>
          <a:xfrm>
            <a:off x="2377440" y="3916800"/>
            <a:ext cx="686880" cy="1980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300" spc="-1" strike="noStrike">
                <a:solidFill>
                  <a:srgbClr val="ffffff"/>
                </a:solidFill>
                <a:latin typeface="Arial"/>
                <a:ea typeface="Arial Unicode MS"/>
              </a:rPr>
              <a:t> </a:t>
            </a:r>
            <a:r>
              <a:rPr b="0" lang="en-US" sz="1300" spc="-1" strike="noStrike">
                <a:solidFill>
                  <a:srgbClr val="ffffff"/>
                </a:solidFill>
                <a:latin typeface="Arial"/>
                <a:ea typeface="Arial Unicode MS"/>
              </a:rPr>
              <a:t>dbserver</a:t>
            </a:r>
            <a:endParaRPr b="0" lang="en-US" sz="1300" spc="-1" strike="noStrike">
              <a:latin typeface="Arial"/>
            </a:endParaRPr>
          </a:p>
        </p:txBody>
      </p:sp>
      <p:sp>
        <p:nvSpPr>
          <p:cNvPr id="365" name="CustomShape 53"/>
          <p:cNvSpPr/>
          <p:nvPr/>
        </p:nvSpPr>
        <p:spPr>
          <a:xfrm>
            <a:off x="695160" y="982440"/>
            <a:ext cx="4219200" cy="5446440"/>
          </a:xfrm>
          <a:prstGeom prst="rect">
            <a:avLst/>
          </a:prstGeom>
          <a:noFill/>
          <a:ln w="25560">
            <a:solidFill>
              <a:schemeClr val="tx1"/>
            </a:solidFill>
            <a:miter/>
          </a:ln>
        </p:spPr>
        <p:style>
          <a:lnRef idx="0"/>
          <a:fillRef idx="0"/>
          <a:effectRef idx="0"/>
          <a:fontRef idx="minor"/>
        </p:style>
      </p:sp>
      <p:sp>
        <p:nvSpPr>
          <p:cNvPr id="366" name="CustomShape 54"/>
          <p:cNvSpPr/>
          <p:nvPr/>
        </p:nvSpPr>
        <p:spPr>
          <a:xfrm>
            <a:off x="3928680" y="987120"/>
            <a:ext cx="92448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eu-west-1c</a:t>
            </a:r>
            <a:endParaRPr b="0" lang="en-US" sz="1400" spc="-1" strike="noStrike">
              <a:latin typeface="Arial"/>
            </a:endParaRPr>
          </a:p>
        </p:txBody>
      </p:sp>
      <p:sp>
        <p:nvSpPr>
          <p:cNvPr id="367" name="CustomShape 55"/>
          <p:cNvSpPr/>
          <p:nvPr/>
        </p:nvSpPr>
        <p:spPr>
          <a:xfrm>
            <a:off x="6210720" y="982440"/>
            <a:ext cx="4219200" cy="5446440"/>
          </a:xfrm>
          <a:prstGeom prst="rect">
            <a:avLst/>
          </a:prstGeom>
          <a:noFill/>
          <a:ln w="25560">
            <a:solidFill>
              <a:schemeClr val="tx1"/>
            </a:solidFill>
            <a:miter/>
          </a:ln>
        </p:spPr>
        <p:style>
          <a:lnRef idx="0"/>
          <a:fillRef idx="0"/>
          <a:effectRef idx="0"/>
          <a:fontRef idx="minor"/>
        </p:style>
      </p:sp>
      <p:sp>
        <p:nvSpPr>
          <p:cNvPr id="368" name="CustomShape 56"/>
          <p:cNvSpPr/>
          <p:nvPr/>
        </p:nvSpPr>
        <p:spPr>
          <a:xfrm>
            <a:off x="9444240" y="987120"/>
            <a:ext cx="9338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eu-west-1a</a:t>
            </a:r>
            <a:endParaRPr b="0" lang="en-US" sz="1400" spc="-1" strike="noStrike">
              <a:latin typeface="Arial"/>
            </a:endParaRPr>
          </a:p>
        </p:txBody>
      </p:sp>
      <p:sp>
        <p:nvSpPr>
          <p:cNvPr id="369" name="CustomShape 57"/>
          <p:cNvSpPr/>
          <p:nvPr/>
        </p:nvSpPr>
        <p:spPr>
          <a:xfrm>
            <a:off x="3318120" y="2234160"/>
            <a:ext cx="4534920" cy="3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70" name="CustomShape 58"/>
          <p:cNvSpPr/>
          <p:nvPr/>
        </p:nvSpPr>
        <p:spPr>
          <a:xfrm flipV="1">
            <a:off x="4089240" y="2233800"/>
            <a:ext cx="3763800" cy="26359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71" name="CustomShape 59"/>
          <p:cNvSpPr/>
          <p:nvPr/>
        </p:nvSpPr>
        <p:spPr>
          <a:xfrm flipH="1" flipV="1">
            <a:off x="2804040" y="2510640"/>
            <a:ext cx="852840" cy="17287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72" name="CustomShape 60"/>
          <p:cNvSpPr/>
          <p:nvPr/>
        </p:nvSpPr>
        <p:spPr>
          <a:xfrm>
            <a:off x="5150160" y="1987920"/>
            <a:ext cx="72576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replicate</a:t>
            </a:r>
            <a:endParaRPr b="0" lang="en-US" sz="1400" spc="-1" strike="noStrike">
              <a:latin typeface="Arial"/>
            </a:endParaRPr>
          </a:p>
        </p:txBody>
      </p:sp>
      <p:sp>
        <p:nvSpPr>
          <p:cNvPr id="373" name="CustomShape 61"/>
          <p:cNvSpPr/>
          <p:nvPr/>
        </p:nvSpPr>
        <p:spPr>
          <a:xfrm rot="19401600">
            <a:off x="5207040" y="3540960"/>
            <a:ext cx="72576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replicate</a:t>
            </a:r>
            <a:endParaRPr b="0" lang="en-US" sz="1400" spc="-1" strike="noStrike">
              <a:latin typeface="Arial"/>
            </a:endParaRPr>
          </a:p>
        </p:txBody>
      </p:sp>
      <p:sp>
        <p:nvSpPr>
          <p:cNvPr id="374" name="CustomShape 62"/>
          <p:cNvSpPr/>
          <p:nvPr/>
        </p:nvSpPr>
        <p:spPr>
          <a:xfrm rot="3667200">
            <a:off x="2864520" y="2989080"/>
            <a:ext cx="72576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replicate</a:t>
            </a:r>
            <a:endParaRPr b="0" lang="en-US" sz="1400" spc="-1" strike="noStrike">
              <a:latin typeface="Arial"/>
            </a:endParaRPr>
          </a:p>
        </p:txBody>
      </p:sp>
      <p:sp>
        <p:nvSpPr>
          <p:cNvPr id="375" name="CustomShape 63"/>
          <p:cNvSpPr/>
          <p:nvPr/>
        </p:nvSpPr>
        <p:spPr>
          <a:xfrm>
            <a:off x="4974120" y="2632320"/>
            <a:ext cx="1167120" cy="5490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Replica Set</a:t>
            </a:r>
            <a:br/>
            <a:r>
              <a:rPr b="0" lang="en-US" sz="1800" spc="-1" strike="noStrike">
                <a:solidFill>
                  <a:srgbClr val="ffffff"/>
                </a:solidFill>
                <a:latin typeface="Arial"/>
                <a:ea typeface="Arial Unicode MS"/>
              </a:rPr>
              <a:t>“live”</a:t>
            </a:r>
            <a:endParaRPr b="0" lang="en-US" sz="1800" spc="-1" strike="noStrike">
              <a:latin typeface="Arial"/>
            </a:endParaRPr>
          </a:p>
        </p:txBody>
      </p:sp>
      <p:grpSp>
        <p:nvGrpSpPr>
          <p:cNvPr id="376" name="Group 64"/>
          <p:cNvGrpSpPr/>
          <p:nvPr/>
        </p:nvGrpSpPr>
        <p:grpSpPr>
          <a:xfrm>
            <a:off x="1002960" y="5672880"/>
            <a:ext cx="771120" cy="423000"/>
            <a:chOff x="1002960" y="5672880"/>
            <a:chExt cx="771120" cy="423000"/>
          </a:xfrm>
        </p:grpSpPr>
        <p:grpSp>
          <p:nvGrpSpPr>
            <p:cNvPr id="377" name="Group 65"/>
            <p:cNvGrpSpPr/>
            <p:nvPr/>
          </p:nvGrpSpPr>
          <p:grpSpPr>
            <a:xfrm>
              <a:off x="1002960" y="5672880"/>
              <a:ext cx="771120" cy="423000"/>
              <a:chOff x="1002960" y="5672880"/>
              <a:chExt cx="771120" cy="423000"/>
            </a:xfrm>
          </p:grpSpPr>
          <p:sp>
            <p:nvSpPr>
              <p:cNvPr id="378" name="CustomShape 66"/>
              <p:cNvSpPr/>
              <p:nvPr/>
            </p:nvSpPr>
            <p:spPr>
              <a:xfrm>
                <a:off x="1003320" y="5672880"/>
                <a:ext cx="770760" cy="73800"/>
              </a:xfrm>
              <a:prstGeom prst="ellipse">
                <a:avLst/>
              </a:prstGeom>
              <a:noFill/>
              <a:ln w="25560">
                <a:solidFill>
                  <a:schemeClr val="tx1"/>
                </a:solidFill>
                <a:miter/>
              </a:ln>
            </p:spPr>
            <p:style>
              <a:lnRef idx="0"/>
              <a:fillRef idx="0"/>
              <a:effectRef idx="0"/>
              <a:fontRef idx="minor"/>
            </p:style>
          </p:sp>
          <p:sp>
            <p:nvSpPr>
              <p:cNvPr id="379" name="Line 67"/>
              <p:cNvSpPr/>
              <p:nvPr/>
            </p:nvSpPr>
            <p:spPr>
              <a:xfrm>
                <a:off x="100296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80" name="Line 68"/>
              <p:cNvSpPr/>
              <p:nvPr/>
            </p:nvSpPr>
            <p:spPr>
              <a:xfrm>
                <a:off x="177408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81" name="CustomShape 69"/>
              <p:cNvSpPr/>
              <p:nvPr/>
            </p:nvSpPr>
            <p:spPr>
              <a:xfrm rot="5400000">
                <a:off x="1316520" y="5638320"/>
                <a:ext cx="144000" cy="7707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82" name="CustomShape 70"/>
            <p:cNvSpPr/>
            <p:nvPr/>
          </p:nvSpPr>
          <p:spPr>
            <a:xfrm>
              <a:off x="1045080" y="5815440"/>
              <a:ext cx="686880" cy="21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1400" spc="-1" strike="noStrike">
                  <a:solidFill>
                    <a:srgbClr val="ffffff"/>
                  </a:solidFill>
                  <a:latin typeface="Arial"/>
                  <a:ea typeface="Arial Unicode MS"/>
                </a:rPr>
                <a:t>EB</a:t>
              </a:r>
              <a:r>
                <a:rPr b="0" lang="en-US" sz="1400" spc="-1" strike="noStrike">
                  <a:solidFill>
                    <a:srgbClr val="ffffff"/>
                  </a:solidFill>
                  <a:latin typeface="Arial"/>
                  <a:ea typeface="Arial Unicode MS"/>
                </a:rPr>
                <a:t>S </a:t>
              </a:r>
              <a:r>
                <a:rPr b="0" lang="en-US" sz="1400" spc="-1" strike="noStrike">
                  <a:solidFill>
                    <a:srgbClr val="ffffff"/>
                  </a:solidFill>
                  <a:latin typeface="Arial"/>
                  <a:ea typeface="Arial Unicode MS"/>
                </a:rPr>
                <a:t>sc1</a:t>
              </a:r>
              <a:endParaRPr b="0" lang="en-US" sz="1400" spc="-1" strike="noStrike">
                <a:latin typeface="Arial"/>
              </a:endParaRPr>
            </a:p>
          </p:txBody>
        </p:sp>
      </p:grpSp>
      <p:grpSp>
        <p:nvGrpSpPr>
          <p:cNvPr id="383" name="Group 71"/>
          <p:cNvGrpSpPr/>
          <p:nvPr/>
        </p:nvGrpSpPr>
        <p:grpSpPr>
          <a:xfrm>
            <a:off x="2202120" y="5672880"/>
            <a:ext cx="771120" cy="423000"/>
            <a:chOff x="2202120" y="5672880"/>
            <a:chExt cx="771120" cy="423000"/>
          </a:xfrm>
        </p:grpSpPr>
        <p:grpSp>
          <p:nvGrpSpPr>
            <p:cNvPr id="384" name="Group 72"/>
            <p:cNvGrpSpPr/>
            <p:nvPr/>
          </p:nvGrpSpPr>
          <p:grpSpPr>
            <a:xfrm>
              <a:off x="2202120" y="5672880"/>
              <a:ext cx="771120" cy="423000"/>
              <a:chOff x="2202120" y="5672880"/>
              <a:chExt cx="771120" cy="423000"/>
            </a:xfrm>
          </p:grpSpPr>
          <p:sp>
            <p:nvSpPr>
              <p:cNvPr id="385" name="CustomShape 73"/>
              <p:cNvSpPr/>
              <p:nvPr/>
            </p:nvSpPr>
            <p:spPr>
              <a:xfrm>
                <a:off x="2202120" y="5672880"/>
                <a:ext cx="770760" cy="73800"/>
              </a:xfrm>
              <a:prstGeom prst="ellipse">
                <a:avLst/>
              </a:prstGeom>
              <a:noFill/>
              <a:ln w="25560">
                <a:solidFill>
                  <a:schemeClr val="tx1"/>
                </a:solidFill>
                <a:miter/>
              </a:ln>
            </p:spPr>
            <p:style>
              <a:lnRef idx="0"/>
              <a:fillRef idx="0"/>
              <a:effectRef idx="0"/>
              <a:fontRef idx="minor"/>
            </p:style>
          </p:sp>
          <p:sp>
            <p:nvSpPr>
              <p:cNvPr id="386" name="Line 74"/>
              <p:cNvSpPr/>
              <p:nvPr/>
            </p:nvSpPr>
            <p:spPr>
              <a:xfrm>
                <a:off x="220212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87" name="Line 75"/>
              <p:cNvSpPr/>
              <p:nvPr/>
            </p:nvSpPr>
            <p:spPr>
              <a:xfrm>
                <a:off x="297288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88" name="CustomShape 76"/>
              <p:cNvSpPr/>
              <p:nvPr/>
            </p:nvSpPr>
            <p:spPr>
              <a:xfrm rot="5400000">
                <a:off x="2515680" y="5638320"/>
                <a:ext cx="144000" cy="7707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89" name="CustomShape 77"/>
            <p:cNvSpPr/>
            <p:nvPr/>
          </p:nvSpPr>
          <p:spPr>
            <a:xfrm>
              <a:off x="2234880" y="5815440"/>
              <a:ext cx="705240" cy="21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1400" spc="-1" strike="noStrike">
                  <a:solidFill>
                    <a:srgbClr val="ffffff"/>
                  </a:solidFill>
                  <a:latin typeface="Arial"/>
                  <a:ea typeface="Arial Unicode MS"/>
                </a:rPr>
                <a:t>EBS gp2</a:t>
              </a:r>
              <a:endParaRPr b="0" lang="en-US" sz="1400" spc="-1" strike="noStrike">
                <a:latin typeface="Arial"/>
              </a:endParaRPr>
            </a:p>
          </p:txBody>
        </p:sp>
      </p:grpSp>
      <p:sp>
        <p:nvSpPr>
          <p:cNvPr id="390" name="CustomShape 78"/>
          <p:cNvSpPr/>
          <p:nvPr/>
        </p:nvSpPr>
        <p:spPr>
          <a:xfrm>
            <a:off x="1018800" y="5426280"/>
            <a:ext cx="6458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Backup</a:t>
            </a:r>
            <a:endParaRPr b="0" lang="en-US" sz="1400" spc="-1" strike="noStrike">
              <a:latin typeface="Arial"/>
            </a:endParaRPr>
          </a:p>
        </p:txBody>
      </p:sp>
      <p:sp>
        <p:nvSpPr>
          <p:cNvPr id="391" name="CustomShape 79"/>
          <p:cNvSpPr/>
          <p:nvPr/>
        </p:nvSpPr>
        <p:spPr>
          <a:xfrm>
            <a:off x="1944720" y="5426280"/>
            <a:ext cx="12218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Archi</a:t>
            </a:r>
            <a:r>
              <a:rPr b="0" lang="en-US" sz="1400" spc="-1" strike="noStrike">
                <a:solidFill>
                  <a:srgbClr val="ffffff"/>
                </a:solidFill>
                <a:latin typeface="Arial"/>
                <a:ea typeface="Arial Unicode MS"/>
              </a:rPr>
              <a:t>ve </a:t>
            </a:r>
            <a:r>
              <a:rPr b="0" lang="en-US" sz="1400" spc="-1" strike="noStrike">
                <a:solidFill>
                  <a:srgbClr val="ffffff"/>
                </a:solidFill>
                <a:latin typeface="Arial"/>
                <a:ea typeface="Arial Unicode MS"/>
              </a:rPr>
              <a:t>Serv</a:t>
            </a:r>
            <a:r>
              <a:rPr b="0" lang="en-US" sz="1400" spc="-1" strike="noStrike">
                <a:solidFill>
                  <a:srgbClr val="ffffff"/>
                </a:solidFill>
                <a:latin typeface="Arial"/>
                <a:ea typeface="Arial Unicode MS"/>
              </a:rPr>
              <a:t>er</a:t>
            </a:r>
            <a:endParaRPr b="0" lang="en-US" sz="1400" spc="-1" strike="noStrike">
              <a:latin typeface="Arial"/>
            </a:endParaRPr>
          </a:p>
        </p:txBody>
      </p:sp>
      <p:grpSp>
        <p:nvGrpSpPr>
          <p:cNvPr id="392" name="Group 80"/>
          <p:cNvGrpSpPr/>
          <p:nvPr/>
        </p:nvGrpSpPr>
        <p:grpSpPr>
          <a:xfrm>
            <a:off x="2194560" y="4206240"/>
            <a:ext cx="842400" cy="1038240"/>
            <a:chOff x="2194560" y="4206240"/>
            <a:chExt cx="842400" cy="1038240"/>
          </a:xfrm>
        </p:grpSpPr>
        <p:sp>
          <p:nvSpPr>
            <p:cNvPr id="393" name="CustomShape 81"/>
            <p:cNvSpPr/>
            <p:nvPr/>
          </p:nvSpPr>
          <p:spPr>
            <a:xfrm>
              <a:off x="2194920" y="4206240"/>
              <a:ext cx="841680" cy="182160"/>
            </a:xfrm>
            <a:prstGeom prst="ellipse">
              <a:avLst/>
            </a:prstGeom>
            <a:noFill/>
            <a:ln w="25560">
              <a:solidFill>
                <a:schemeClr val="tx1"/>
              </a:solidFill>
              <a:miter/>
            </a:ln>
          </p:spPr>
          <p:style>
            <a:lnRef idx="0"/>
            <a:fillRef idx="0"/>
            <a:effectRef idx="0"/>
            <a:fontRef idx="minor"/>
          </p:style>
        </p:sp>
        <p:sp>
          <p:nvSpPr>
            <p:cNvPr id="394" name="Line 82"/>
            <p:cNvSpPr/>
            <p:nvPr/>
          </p:nvSpPr>
          <p:spPr>
            <a:xfrm>
              <a:off x="2194560" y="429732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95" name="Line 83"/>
            <p:cNvSpPr/>
            <p:nvPr/>
          </p:nvSpPr>
          <p:spPr>
            <a:xfrm>
              <a:off x="3036600" y="429732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96" name="CustomShape 84"/>
            <p:cNvSpPr/>
            <p:nvPr/>
          </p:nvSpPr>
          <p:spPr>
            <a:xfrm rot="5400000">
              <a:off x="2439000" y="4646520"/>
              <a:ext cx="353880" cy="8420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97" name="CustomShape 85"/>
          <p:cNvSpPr/>
          <p:nvPr/>
        </p:nvSpPr>
        <p:spPr>
          <a:xfrm>
            <a:off x="2248560" y="4630680"/>
            <a:ext cx="732600" cy="395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300" spc="-1" strike="noStrike">
                <a:solidFill>
                  <a:srgbClr val="ffffff"/>
                </a:solidFill>
                <a:latin typeface="Arial"/>
                <a:ea typeface="Arial Unicode MS"/>
              </a:rPr>
              <a:t>MongoDB</a:t>
            </a:r>
            <a:br/>
            <a:r>
              <a:rPr b="0" lang="en-US" sz="1300" spc="-1" strike="noStrike">
                <a:solidFill>
                  <a:srgbClr val="ffffff"/>
                </a:solidFill>
                <a:latin typeface="Arial"/>
                <a:ea typeface="Arial Unicode MS"/>
              </a:rPr>
              <a:t>”archive”</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Load Balancing Traffic for an Application Replica Set</a:t>
            </a:r>
            <a:endParaRPr b="0" lang="de-DE" sz="2400" spc="-1" strike="noStrike">
              <a:solidFill>
                <a:srgbClr val="ffffff"/>
              </a:solidFill>
              <a:latin typeface="Arial"/>
            </a:endParaRPr>
          </a:p>
        </p:txBody>
      </p:sp>
      <p:sp>
        <p:nvSpPr>
          <p:cNvPr id="399" name="CustomShape 2"/>
          <p:cNvSpPr/>
          <p:nvPr/>
        </p:nvSpPr>
        <p:spPr>
          <a:xfrm>
            <a:off x="4867200" y="1176480"/>
            <a:ext cx="2085480" cy="11520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AWS ALB</a:t>
            </a:r>
            <a:endParaRPr b="0" lang="en-US" sz="1800" spc="-1" strike="noStrike">
              <a:latin typeface="Arial"/>
            </a:endParaRPr>
          </a:p>
          <a:p>
            <a:pPr algn="ctr">
              <a:lnSpc>
                <a:spcPct val="100000"/>
              </a:lnSpc>
              <a:spcBef>
                <a:spcPts val="901"/>
              </a:spcBef>
            </a:pPr>
            <a:r>
              <a:rPr b="0" lang="en-US" sz="1800" spc="-1" strike="noStrike">
                <a:solidFill>
                  <a:srgbClr val="ffffff"/>
                </a:solidFill>
                <a:latin typeface="Arial"/>
                <a:ea typeface="Arial Unicode MS"/>
              </a:rPr>
              <a:t>&lt;= 100 Rules</a:t>
            </a:r>
            <a:endParaRPr b="0" lang="en-US" sz="1800" spc="-1" strike="noStrike">
              <a:latin typeface="Arial"/>
            </a:endParaRPr>
          </a:p>
        </p:txBody>
      </p:sp>
      <p:sp>
        <p:nvSpPr>
          <p:cNvPr id="400" name="CustomShape 3"/>
          <p:cNvSpPr/>
          <p:nvPr/>
        </p:nvSpPr>
        <p:spPr>
          <a:xfrm>
            <a:off x="3295800" y="2567160"/>
            <a:ext cx="1571400" cy="8474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Target Group</a:t>
            </a:r>
            <a:br/>
            <a:r>
              <a:rPr b="0" lang="en-US" sz="1800" spc="-1" strike="noStrike">
                <a:latin typeface="Arial"/>
                <a:ea typeface="Arial Unicode MS"/>
              </a:rPr>
              <a:t>“abc-master”</a:t>
            </a:r>
            <a:endParaRPr b="0" lang="en-US" sz="1800" spc="-1" strike="noStrike">
              <a:latin typeface="Arial"/>
            </a:endParaRPr>
          </a:p>
        </p:txBody>
      </p:sp>
      <p:sp>
        <p:nvSpPr>
          <p:cNvPr id="401" name="CustomShape 4"/>
          <p:cNvSpPr/>
          <p:nvPr/>
        </p:nvSpPr>
        <p:spPr>
          <a:xfrm>
            <a:off x="6953400" y="2571840"/>
            <a:ext cx="1571400" cy="8474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Target Group</a:t>
            </a:r>
            <a:br/>
            <a:r>
              <a:rPr b="0" lang="en-US" sz="1800" spc="-1" strike="noStrike">
                <a:solidFill>
                  <a:srgbClr val="ffffff"/>
                </a:solidFill>
                <a:latin typeface="Arial"/>
                <a:ea typeface="Arial Unicode MS"/>
              </a:rPr>
              <a:t>“abc”</a:t>
            </a:r>
            <a:endParaRPr b="0" lang="en-US" sz="1800" spc="-1" strike="noStrike">
              <a:latin typeface="Arial"/>
            </a:endParaRPr>
          </a:p>
        </p:txBody>
      </p:sp>
      <p:sp>
        <p:nvSpPr>
          <p:cNvPr id="402" name="CustomShape 5"/>
          <p:cNvSpPr/>
          <p:nvPr/>
        </p:nvSpPr>
        <p:spPr>
          <a:xfrm>
            <a:off x="3897720" y="3870000"/>
            <a:ext cx="920160" cy="1613880"/>
          </a:xfrm>
          <a:prstGeom prst="rect">
            <a:avLst/>
          </a:prstGeom>
          <a:noFill/>
          <a:ln w="25560">
            <a:solidFill>
              <a:schemeClr val="tx1"/>
            </a:solidFill>
            <a:miter/>
          </a:ln>
        </p:spPr>
        <p:style>
          <a:lnRef idx="0"/>
          <a:fillRef idx="0"/>
          <a:effectRef idx="0"/>
          <a:fontRef idx="minor"/>
        </p:style>
      </p:sp>
      <p:grpSp>
        <p:nvGrpSpPr>
          <p:cNvPr id="403" name="Group 6"/>
          <p:cNvGrpSpPr/>
          <p:nvPr/>
        </p:nvGrpSpPr>
        <p:grpSpPr>
          <a:xfrm>
            <a:off x="4043160" y="5721840"/>
            <a:ext cx="650520" cy="801720"/>
            <a:chOff x="4043160" y="5721840"/>
            <a:chExt cx="650520" cy="801720"/>
          </a:xfrm>
        </p:grpSpPr>
        <p:grpSp>
          <p:nvGrpSpPr>
            <p:cNvPr id="404" name="Group 7"/>
            <p:cNvGrpSpPr/>
            <p:nvPr/>
          </p:nvGrpSpPr>
          <p:grpSpPr>
            <a:xfrm>
              <a:off x="4043160" y="5721840"/>
              <a:ext cx="650520" cy="801720"/>
              <a:chOff x="4043160" y="5721840"/>
              <a:chExt cx="650520" cy="801720"/>
            </a:xfrm>
          </p:grpSpPr>
          <p:sp>
            <p:nvSpPr>
              <p:cNvPr id="405" name="CustomShape 8"/>
              <p:cNvSpPr/>
              <p:nvPr/>
            </p:nvSpPr>
            <p:spPr>
              <a:xfrm>
                <a:off x="4043160" y="5721840"/>
                <a:ext cx="650160" cy="140400"/>
              </a:xfrm>
              <a:prstGeom prst="ellipse">
                <a:avLst/>
              </a:prstGeom>
              <a:noFill/>
              <a:ln w="25560">
                <a:solidFill>
                  <a:schemeClr val="tx1"/>
                </a:solidFill>
                <a:miter/>
              </a:ln>
            </p:spPr>
            <p:style>
              <a:lnRef idx="0"/>
              <a:fillRef idx="0"/>
              <a:effectRef idx="0"/>
              <a:fontRef idx="minor"/>
            </p:style>
          </p:sp>
          <p:sp>
            <p:nvSpPr>
              <p:cNvPr id="406" name="Line 9"/>
              <p:cNvSpPr/>
              <p:nvPr/>
            </p:nvSpPr>
            <p:spPr>
              <a:xfrm>
                <a:off x="4043160" y="579204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07" name="Line 10"/>
              <p:cNvSpPr/>
              <p:nvPr/>
            </p:nvSpPr>
            <p:spPr>
              <a:xfrm>
                <a:off x="4693320" y="579204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08" name="CustomShape 11"/>
              <p:cNvSpPr/>
              <p:nvPr/>
            </p:nvSpPr>
            <p:spPr>
              <a:xfrm rot="5400000">
                <a:off x="4231800" y="6061680"/>
                <a:ext cx="273240" cy="6501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09" name="CustomShape 12"/>
            <p:cNvSpPr/>
            <p:nvPr/>
          </p:nvSpPr>
          <p:spPr>
            <a:xfrm>
              <a:off x="4050720" y="6049440"/>
              <a:ext cx="636840" cy="27396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451"/>
                </a:spcBef>
              </a:pPr>
              <a:r>
                <a:rPr b="0" lang="en-US" sz="900" spc="-1" strike="noStrike">
                  <a:solidFill>
                    <a:srgbClr val="ffffff"/>
                  </a:solidFill>
                  <a:latin typeface="Arial"/>
                  <a:ea typeface="Arial Unicode MS"/>
                </a:rPr>
                <a:t>    </a:t>
              </a:r>
              <a:r>
                <a:rPr b="0" lang="en-US" sz="900" spc="-1" strike="noStrike">
                  <a:solidFill>
                    <a:srgbClr val="ffffff"/>
                  </a:solidFill>
                  <a:latin typeface="Arial"/>
                  <a:ea typeface="Arial Unicode MS"/>
                </a:rPr>
                <a:t>MongoD</a:t>
              </a:r>
              <a:r>
                <a:rPr b="0" lang="en-US" sz="900" spc="-1" strike="noStrike">
                  <a:solidFill>
                    <a:srgbClr val="ffffff"/>
                  </a:solidFill>
                  <a:latin typeface="Arial"/>
                  <a:ea typeface="Arial Unicode MS"/>
                </a:rPr>
                <a:t>B</a:t>
              </a:r>
              <a:br/>
              <a:r>
                <a:rPr b="0" lang="en-US" sz="900" spc="-1" strike="noStrike">
                  <a:solidFill>
                    <a:srgbClr val="ffffff"/>
                  </a:solidFill>
                  <a:latin typeface="Arial"/>
                  <a:ea typeface="Arial Unicode MS"/>
                </a:rPr>
                <a:t>    ”live”</a:t>
              </a:r>
              <a:endParaRPr b="0" lang="en-US" sz="900" spc="-1" strike="noStrike">
                <a:latin typeface="Arial"/>
              </a:endParaRPr>
            </a:p>
          </p:txBody>
        </p:sp>
      </p:grpSp>
      <p:sp>
        <p:nvSpPr>
          <p:cNvPr id="410" name="CustomShape 13"/>
          <p:cNvSpPr/>
          <p:nvPr/>
        </p:nvSpPr>
        <p:spPr>
          <a:xfrm>
            <a:off x="4365720" y="3907080"/>
            <a:ext cx="29232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master</a:t>
            </a:r>
            <a:endParaRPr b="0" lang="en-US" sz="700" spc="-1" strike="noStrike">
              <a:latin typeface="Arial"/>
            </a:endParaRPr>
          </a:p>
        </p:txBody>
      </p:sp>
      <p:sp>
        <p:nvSpPr>
          <p:cNvPr id="411" name="CustomShape 14"/>
          <p:cNvSpPr/>
          <p:nvPr/>
        </p:nvSpPr>
        <p:spPr>
          <a:xfrm>
            <a:off x="4043160" y="4033800"/>
            <a:ext cx="628200" cy="650160"/>
          </a:xfrm>
          <a:prstGeom prst="rect">
            <a:avLst/>
          </a:prstGeom>
          <a:noFill/>
          <a:ln w="25560">
            <a:solidFill>
              <a:schemeClr val="tx1"/>
            </a:solidFill>
            <a:miter/>
          </a:ln>
        </p:spPr>
        <p:style>
          <a:lnRef idx="0"/>
          <a:fillRef idx="0"/>
          <a:effectRef idx="0"/>
          <a:fontRef idx="minor"/>
        </p:style>
      </p:sp>
      <p:sp>
        <p:nvSpPr>
          <p:cNvPr id="412" name="CustomShape 15"/>
          <p:cNvSpPr/>
          <p:nvPr/>
        </p:nvSpPr>
        <p:spPr>
          <a:xfrm>
            <a:off x="4378320" y="403380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413" name="CustomShape 16"/>
          <p:cNvSpPr/>
          <p:nvPr/>
        </p:nvSpPr>
        <p:spPr>
          <a:xfrm>
            <a:off x="4140720" y="4234320"/>
            <a:ext cx="455040" cy="362880"/>
          </a:xfrm>
          <a:prstGeom prst="rect">
            <a:avLst/>
          </a:prstGeom>
          <a:noFill/>
          <a:ln w="25560">
            <a:solidFill>
              <a:schemeClr val="tx1"/>
            </a:solidFill>
            <a:miter/>
          </a:ln>
        </p:spPr>
        <p:style>
          <a:lnRef idx="0"/>
          <a:fillRef idx="0"/>
          <a:effectRef idx="0"/>
          <a:fontRef idx="minor"/>
        </p:style>
      </p:sp>
      <p:sp>
        <p:nvSpPr>
          <p:cNvPr id="414" name="CustomShape 17"/>
          <p:cNvSpPr/>
          <p:nvPr/>
        </p:nvSpPr>
        <p:spPr>
          <a:xfrm>
            <a:off x="4170960" y="429120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415" name="CustomShape 18"/>
          <p:cNvSpPr/>
          <p:nvPr/>
        </p:nvSpPr>
        <p:spPr>
          <a:xfrm flipV="1">
            <a:off x="4368240" y="4597200"/>
            <a:ext cx="20880" cy="11246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16" name="CustomShape 19"/>
          <p:cNvSpPr/>
          <p:nvPr/>
        </p:nvSpPr>
        <p:spPr>
          <a:xfrm>
            <a:off x="5468400" y="3870000"/>
            <a:ext cx="920160" cy="1613880"/>
          </a:xfrm>
          <a:prstGeom prst="rect">
            <a:avLst/>
          </a:prstGeom>
          <a:noFill/>
          <a:ln w="25560">
            <a:solidFill>
              <a:schemeClr val="tx1"/>
            </a:solidFill>
            <a:miter/>
          </a:ln>
        </p:spPr>
        <p:style>
          <a:lnRef idx="0"/>
          <a:fillRef idx="0"/>
          <a:effectRef idx="0"/>
          <a:fontRef idx="minor"/>
        </p:style>
      </p:sp>
      <p:sp>
        <p:nvSpPr>
          <p:cNvPr id="417" name="CustomShape 20"/>
          <p:cNvSpPr/>
          <p:nvPr/>
        </p:nvSpPr>
        <p:spPr>
          <a:xfrm>
            <a:off x="5861160" y="3911760"/>
            <a:ext cx="38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replica_1</a:t>
            </a:r>
            <a:endParaRPr b="0" lang="en-US" sz="700" spc="-1" strike="noStrike">
              <a:latin typeface="Arial"/>
            </a:endParaRPr>
          </a:p>
        </p:txBody>
      </p:sp>
      <p:sp>
        <p:nvSpPr>
          <p:cNvPr id="418" name="CustomShape 21"/>
          <p:cNvSpPr/>
          <p:nvPr/>
        </p:nvSpPr>
        <p:spPr>
          <a:xfrm>
            <a:off x="5613840" y="4033800"/>
            <a:ext cx="628200" cy="650160"/>
          </a:xfrm>
          <a:prstGeom prst="rect">
            <a:avLst/>
          </a:prstGeom>
          <a:noFill/>
          <a:ln w="25560">
            <a:solidFill>
              <a:schemeClr val="tx1"/>
            </a:solidFill>
            <a:miter/>
          </a:ln>
        </p:spPr>
        <p:style>
          <a:lnRef idx="0"/>
          <a:fillRef idx="0"/>
          <a:effectRef idx="0"/>
          <a:fontRef idx="minor"/>
        </p:style>
      </p:sp>
      <p:sp>
        <p:nvSpPr>
          <p:cNvPr id="419" name="CustomShape 22"/>
          <p:cNvSpPr/>
          <p:nvPr/>
        </p:nvSpPr>
        <p:spPr>
          <a:xfrm>
            <a:off x="5949000" y="403380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a:t>
            </a:r>
            <a:r>
              <a:rPr b="0" lang="en-US" sz="700" spc="-1" strike="noStrike">
                <a:solidFill>
                  <a:srgbClr val="ffffff"/>
                </a:solidFill>
                <a:latin typeface="Arial"/>
                <a:ea typeface="Arial Unicode MS"/>
              </a:rPr>
              <a:t>M</a:t>
            </a:r>
            <a:endParaRPr b="0" lang="en-US" sz="700" spc="-1" strike="noStrike">
              <a:latin typeface="Arial"/>
            </a:endParaRPr>
          </a:p>
        </p:txBody>
      </p:sp>
      <p:sp>
        <p:nvSpPr>
          <p:cNvPr id="420" name="CustomShape 23"/>
          <p:cNvSpPr/>
          <p:nvPr/>
        </p:nvSpPr>
        <p:spPr>
          <a:xfrm>
            <a:off x="5711400" y="4234320"/>
            <a:ext cx="455040" cy="362880"/>
          </a:xfrm>
          <a:prstGeom prst="rect">
            <a:avLst/>
          </a:prstGeom>
          <a:noFill/>
          <a:ln w="25560">
            <a:solidFill>
              <a:schemeClr val="tx1"/>
            </a:solidFill>
            <a:miter/>
          </a:ln>
        </p:spPr>
        <p:style>
          <a:lnRef idx="0"/>
          <a:fillRef idx="0"/>
          <a:effectRef idx="0"/>
          <a:fontRef idx="minor"/>
        </p:style>
      </p:sp>
      <p:sp>
        <p:nvSpPr>
          <p:cNvPr id="421" name="CustomShape 24"/>
          <p:cNvSpPr/>
          <p:nvPr/>
        </p:nvSpPr>
        <p:spPr>
          <a:xfrm>
            <a:off x="5741640" y="429120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422" name="CustomShape 25"/>
          <p:cNvSpPr/>
          <p:nvPr/>
        </p:nvSpPr>
        <p:spPr>
          <a:xfrm flipH="1" flipV="1">
            <a:off x="5927760" y="4623480"/>
            <a:ext cx="10440" cy="4024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423" name="Picture 62" descr="rabbitmq_logo_strap.png"/>
          <p:cNvPicPr/>
          <p:nvPr/>
        </p:nvPicPr>
        <p:blipFill>
          <a:blip r:embed="rId1"/>
          <a:stretch/>
        </p:blipFill>
        <p:spPr>
          <a:xfrm>
            <a:off x="5021640" y="6113520"/>
            <a:ext cx="446760" cy="93240"/>
          </a:xfrm>
          <a:prstGeom prst="rect">
            <a:avLst/>
          </a:prstGeom>
          <a:ln>
            <a:noFill/>
          </a:ln>
        </p:spPr>
      </p:pic>
      <p:sp>
        <p:nvSpPr>
          <p:cNvPr id="424" name="CustomShape 26"/>
          <p:cNvSpPr/>
          <p:nvPr/>
        </p:nvSpPr>
        <p:spPr>
          <a:xfrm>
            <a:off x="4883400" y="5862600"/>
            <a:ext cx="730440" cy="601200"/>
          </a:xfrm>
          <a:prstGeom prst="rect">
            <a:avLst/>
          </a:prstGeom>
          <a:noFill/>
          <a:ln w="25560">
            <a:solidFill>
              <a:schemeClr val="tx1"/>
            </a:solidFill>
            <a:miter/>
          </a:ln>
        </p:spPr>
        <p:style>
          <a:lnRef idx="0"/>
          <a:fillRef idx="0"/>
          <a:effectRef idx="0"/>
          <a:fontRef idx="minor"/>
        </p:style>
      </p:sp>
      <p:sp>
        <p:nvSpPr>
          <p:cNvPr id="425" name="CustomShape 27"/>
          <p:cNvSpPr/>
          <p:nvPr/>
        </p:nvSpPr>
        <p:spPr>
          <a:xfrm>
            <a:off x="5103000" y="5943600"/>
            <a:ext cx="36540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rab</a:t>
            </a:r>
            <a:r>
              <a:rPr b="0" lang="en-US" sz="700" spc="-1" strike="noStrike">
                <a:solidFill>
                  <a:srgbClr val="ffffff"/>
                </a:solidFill>
                <a:latin typeface="Arial"/>
                <a:ea typeface="Arial Unicode MS"/>
              </a:rPr>
              <a:t>bitm</a:t>
            </a:r>
            <a:r>
              <a:rPr b="0" lang="en-US" sz="700" spc="-1" strike="noStrike">
                <a:solidFill>
                  <a:srgbClr val="ffffff"/>
                </a:solidFill>
                <a:latin typeface="Arial"/>
                <a:ea typeface="Arial Unicode MS"/>
              </a:rPr>
              <a:t>q</a:t>
            </a:r>
            <a:endParaRPr b="0" lang="en-US" sz="700" spc="-1" strike="noStrike">
              <a:latin typeface="Arial"/>
            </a:endParaRPr>
          </a:p>
        </p:txBody>
      </p:sp>
      <p:sp>
        <p:nvSpPr>
          <p:cNvPr id="426" name="CustomShape 28"/>
          <p:cNvSpPr/>
          <p:nvPr/>
        </p:nvSpPr>
        <p:spPr>
          <a:xfrm>
            <a:off x="4596120" y="4343760"/>
            <a:ext cx="433080" cy="15188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27" name="CustomShape 29"/>
          <p:cNvSpPr/>
          <p:nvPr/>
        </p:nvSpPr>
        <p:spPr>
          <a:xfrm>
            <a:off x="7376400" y="3870000"/>
            <a:ext cx="920160" cy="1613880"/>
          </a:xfrm>
          <a:prstGeom prst="rect">
            <a:avLst/>
          </a:prstGeom>
          <a:noFill/>
          <a:ln w="25560">
            <a:solidFill>
              <a:schemeClr val="tx1"/>
            </a:solidFill>
            <a:miter/>
          </a:ln>
        </p:spPr>
        <p:style>
          <a:lnRef idx="0"/>
          <a:fillRef idx="0"/>
          <a:effectRef idx="0"/>
          <a:fontRef idx="minor"/>
        </p:style>
      </p:sp>
      <p:sp>
        <p:nvSpPr>
          <p:cNvPr id="428" name="CustomShape 30"/>
          <p:cNvSpPr/>
          <p:nvPr/>
        </p:nvSpPr>
        <p:spPr>
          <a:xfrm>
            <a:off x="7752600" y="3911400"/>
            <a:ext cx="38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replica_n</a:t>
            </a:r>
            <a:endParaRPr b="0" lang="en-US" sz="700" spc="-1" strike="noStrike">
              <a:latin typeface="Arial"/>
            </a:endParaRPr>
          </a:p>
        </p:txBody>
      </p:sp>
      <p:sp>
        <p:nvSpPr>
          <p:cNvPr id="429" name="CustomShape 31"/>
          <p:cNvSpPr/>
          <p:nvPr/>
        </p:nvSpPr>
        <p:spPr>
          <a:xfrm>
            <a:off x="7521840" y="4033800"/>
            <a:ext cx="628200" cy="650160"/>
          </a:xfrm>
          <a:prstGeom prst="rect">
            <a:avLst/>
          </a:prstGeom>
          <a:noFill/>
          <a:ln w="25560">
            <a:solidFill>
              <a:schemeClr val="tx1"/>
            </a:solidFill>
            <a:miter/>
          </a:ln>
        </p:spPr>
        <p:style>
          <a:lnRef idx="0"/>
          <a:fillRef idx="0"/>
          <a:effectRef idx="0"/>
          <a:fontRef idx="minor"/>
        </p:style>
      </p:sp>
      <p:sp>
        <p:nvSpPr>
          <p:cNvPr id="430" name="CustomShape 32"/>
          <p:cNvSpPr/>
          <p:nvPr/>
        </p:nvSpPr>
        <p:spPr>
          <a:xfrm>
            <a:off x="7856640" y="403380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431" name="CustomShape 33"/>
          <p:cNvSpPr/>
          <p:nvPr/>
        </p:nvSpPr>
        <p:spPr>
          <a:xfrm>
            <a:off x="7619400" y="4234320"/>
            <a:ext cx="455040" cy="362880"/>
          </a:xfrm>
          <a:prstGeom prst="rect">
            <a:avLst/>
          </a:prstGeom>
          <a:noFill/>
          <a:ln w="25560">
            <a:solidFill>
              <a:schemeClr val="tx1"/>
            </a:solidFill>
            <a:miter/>
          </a:ln>
        </p:spPr>
        <p:style>
          <a:lnRef idx="0"/>
          <a:fillRef idx="0"/>
          <a:effectRef idx="0"/>
          <a:fontRef idx="minor"/>
        </p:style>
      </p:sp>
      <p:sp>
        <p:nvSpPr>
          <p:cNvPr id="432" name="CustomShape 34"/>
          <p:cNvSpPr/>
          <p:nvPr/>
        </p:nvSpPr>
        <p:spPr>
          <a:xfrm>
            <a:off x="7649280" y="429120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433" name="CustomShape 35"/>
          <p:cNvSpPr/>
          <p:nvPr/>
        </p:nvSpPr>
        <p:spPr>
          <a:xfrm flipH="1" flipV="1">
            <a:off x="7835400" y="4623480"/>
            <a:ext cx="10440" cy="4024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34" name="CustomShape 36"/>
          <p:cNvSpPr/>
          <p:nvPr/>
        </p:nvSpPr>
        <p:spPr>
          <a:xfrm flipV="1">
            <a:off x="5212080" y="4524840"/>
            <a:ext cx="726480" cy="13374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35" name="CustomShape 37"/>
          <p:cNvSpPr/>
          <p:nvPr/>
        </p:nvSpPr>
        <p:spPr>
          <a:xfrm flipV="1">
            <a:off x="5486400" y="4524480"/>
            <a:ext cx="2359800" cy="13374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436" name="Group 38"/>
          <p:cNvGrpSpPr/>
          <p:nvPr/>
        </p:nvGrpSpPr>
        <p:grpSpPr>
          <a:xfrm>
            <a:off x="6759720" y="4719600"/>
            <a:ext cx="245520" cy="59400"/>
            <a:chOff x="6759720" y="4719600"/>
            <a:chExt cx="245520" cy="59400"/>
          </a:xfrm>
        </p:grpSpPr>
        <p:sp>
          <p:nvSpPr>
            <p:cNvPr id="437" name="CustomShape 39"/>
            <p:cNvSpPr/>
            <p:nvPr/>
          </p:nvSpPr>
          <p:spPr>
            <a:xfrm>
              <a:off x="6759720" y="4719600"/>
              <a:ext cx="59400" cy="59400"/>
            </a:xfrm>
            <a:prstGeom prst="ellipse">
              <a:avLst/>
            </a:prstGeom>
            <a:solidFill>
              <a:schemeClr val="tx1"/>
            </a:solidFill>
            <a:ln w="25560">
              <a:solidFill>
                <a:schemeClr val="tx1"/>
              </a:solidFill>
              <a:miter/>
            </a:ln>
          </p:spPr>
          <p:style>
            <a:lnRef idx="0"/>
            <a:fillRef idx="0"/>
            <a:effectRef idx="0"/>
            <a:fontRef idx="minor"/>
          </p:style>
        </p:sp>
        <p:sp>
          <p:nvSpPr>
            <p:cNvPr id="438" name="CustomShape 40"/>
            <p:cNvSpPr/>
            <p:nvPr/>
          </p:nvSpPr>
          <p:spPr>
            <a:xfrm>
              <a:off x="6852960" y="4719600"/>
              <a:ext cx="59400" cy="59400"/>
            </a:xfrm>
            <a:prstGeom prst="ellipse">
              <a:avLst/>
            </a:prstGeom>
            <a:solidFill>
              <a:schemeClr val="tx1"/>
            </a:solidFill>
            <a:ln w="25560">
              <a:solidFill>
                <a:schemeClr val="tx1"/>
              </a:solidFill>
              <a:miter/>
            </a:ln>
          </p:spPr>
          <p:style>
            <a:lnRef idx="0"/>
            <a:fillRef idx="0"/>
            <a:effectRef idx="0"/>
            <a:fontRef idx="minor"/>
          </p:style>
        </p:sp>
        <p:sp>
          <p:nvSpPr>
            <p:cNvPr id="439" name="CustomShape 41"/>
            <p:cNvSpPr/>
            <p:nvPr/>
          </p:nvSpPr>
          <p:spPr>
            <a:xfrm>
              <a:off x="6945840" y="4719600"/>
              <a:ext cx="59400" cy="59400"/>
            </a:xfrm>
            <a:prstGeom prst="ellipse">
              <a:avLst/>
            </a:prstGeom>
            <a:solidFill>
              <a:schemeClr val="tx1"/>
            </a:solidFill>
            <a:ln w="25560">
              <a:solidFill>
                <a:schemeClr val="tx1"/>
              </a:solidFill>
              <a:miter/>
            </a:ln>
          </p:spPr>
          <p:style>
            <a:lnRef idx="0"/>
            <a:fillRef idx="0"/>
            <a:effectRef idx="0"/>
            <a:fontRef idx="minor"/>
          </p:style>
        </p:sp>
      </p:grpSp>
      <p:sp>
        <p:nvSpPr>
          <p:cNvPr id="440" name="CustomShape 42"/>
          <p:cNvSpPr/>
          <p:nvPr/>
        </p:nvSpPr>
        <p:spPr>
          <a:xfrm flipH="1">
            <a:off x="4867200" y="2328840"/>
            <a:ext cx="1042560" cy="6616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1" name="CustomShape 43"/>
          <p:cNvSpPr/>
          <p:nvPr/>
        </p:nvSpPr>
        <p:spPr>
          <a:xfrm>
            <a:off x="5910120" y="2328840"/>
            <a:ext cx="1042560" cy="6663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2" name="CustomShape 44"/>
          <p:cNvSpPr/>
          <p:nvPr/>
        </p:nvSpPr>
        <p:spPr>
          <a:xfrm>
            <a:off x="4081320" y="3414600"/>
            <a:ext cx="275760" cy="6922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3" name="CustomShape 45"/>
          <p:cNvSpPr/>
          <p:nvPr/>
        </p:nvSpPr>
        <p:spPr>
          <a:xfrm flipH="1">
            <a:off x="5852160" y="3419640"/>
            <a:ext cx="1886400" cy="8146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4" name="CustomShape 46"/>
          <p:cNvSpPr/>
          <p:nvPr/>
        </p:nvSpPr>
        <p:spPr>
          <a:xfrm>
            <a:off x="7738920" y="3419640"/>
            <a:ext cx="124920" cy="8146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5" name="CustomShape 47"/>
          <p:cNvSpPr/>
          <p:nvPr/>
        </p:nvSpPr>
        <p:spPr>
          <a:xfrm>
            <a:off x="1390680" y="3591720"/>
            <a:ext cx="1253160" cy="4798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499"/>
              </a:spcBef>
            </a:pPr>
            <a:r>
              <a:rPr b="0" lang="en-US" sz="1000" spc="-1" strike="noStrike">
                <a:latin typeface="Arial"/>
                <a:ea typeface="Arial Unicode MS"/>
              </a:rPr>
              <a:t>ww</a:t>
            </a:r>
            <a:r>
              <a:rPr b="0" lang="en-US" sz="1000" spc="-1" strike="noStrike">
                <a:solidFill>
                  <a:srgbClr val="ffffff"/>
                </a:solidFill>
                <a:latin typeface="Arial"/>
                <a:ea typeface="Arial Unicode MS"/>
              </a:rPr>
              <a:t>w.igtimi.com</a:t>
            </a:r>
            <a:endParaRPr b="0" lang="en-US" sz="1000" spc="-1" strike="noStrike">
              <a:latin typeface="Arial"/>
            </a:endParaRPr>
          </a:p>
        </p:txBody>
      </p:sp>
      <p:sp>
        <p:nvSpPr>
          <p:cNvPr id="446" name="CustomShape 48"/>
          <p:cNvSpPr/>
          <p:nvPr/>
        </p:nvSpPr>
        <p:spPr>
          <a:xfrm>
            <a:off x="1390680" y="4520160"/>
            <a:ext cx="1253160" cy="4798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499"/>
              </a:spcBef>
            </a:pPr>
            <a:r>
              <a:rPr b="0" lang="en-US" sz="1000" spc="-1" strike="noStrike">
                <a:latin typeface="Arial"/>
                <a:ea typeface="Arial Unicode MS"/>
              </a:rPr>
              <a:t>ww</a:t>
            </a:r>
            <a:r>
              <a:rPr b="0" lang="en-US" sz="1000" spc="-1" strike="noStrike">
                <a:solidFill>
                  <a:srgbClr val="ffffff"/>
                </a:solidFill>
                <a:latin typeface="Arial"/>
                <a:ea typeface="Arial Unicode MS"/>
              </a:rPr>
              <a:t>w.tractrac.com</a:t>
            </a:r>
            <a:endParaRPr b="0" lang="en-US" sz="1000" spc="-1" strike="noStrike">
              <a:latin typeface="Arial"/>
            </a:endParaRPr>
          </a:p>
        </p:txBody>
      </p:sp>
      <p:grpSp>
        <p:nvGrpSpPr>
          <p:cNvPr id="447" name="Group 49"/>
          <p:cNvGrpSpPr/>
          <p:nvPr/>
        </p:nvGrpSpPr>
        <p:grpSpPr>
          <a:xfrm>
            <a:off x="1982160" y="4164120"/>
            <a:ext cx="70920" cy="263520"/>
            <a:chOff x="1982160" y="4164120"/>
            <a:chExt cx="70920" cy="263520"/>
          </a:xfrm>
        </p:grpSpPr>
        <p:sp>
          <p:nvSpPr>
            <p:cNvPr id="448" name="CustomShape 50"/>
            <p:cNvSpPr/>
            <p:nvPr/>
          </p:nvSpPr>
          <p:spPr>
            <a:xfrm rot="5400000">
              <a:off x="1985760" y="4160520"/>
              <a:ext cx="63720" cy="70920"/>
            </a:xfrm>
            <a:prstGeom prst="ellipse">
              <a:avLst/>
            </a:prstGeom>
            <a:solidFill>
              <a:schemeClr val="tx1"/>
            </a:solidFill>
            <a:ln w="25560">
              <a:solidFill>
                <a:schemeClr val="tx1"/>
              </a:solidFill>
              <a:miter/>
            </a:ln>
          </p:spPr>
          <p:style>
            <a:lnRef idx="0"/>
            <a:fillRef idx="0"/>
            <a:effectRef idx="0"/>
            <a:fontRef idx="minor"/>
          </p:style>
        </p:sp>
        <p:sp>
          <p:nvSpPr>
            <p:cNvPr id="449" name="CustomShape 51"/>
            <p:cNvSpPr/>
            <p:nvPr/>
          </p:nvSpPr>
          <p:spPr>
            <a:xfrm rot="5400000">
              <a:off x="1985760" y="4260240"/>
              <a:ext cx="63720" cy="70920"/>
            </a:xfrm>
            <a:prstGeom prst="ellipse">
              <a:avLst/>
            </a:prstGeom>
            <a:solidFill>
              <a:schemeClr val="tx1"/>
            </a:solidFill>
            <a:ln w="25560">
              <a:solidFill>
                <a:schemeClr val="tx1"/>
              </a:solidFill>
              <a:miter/>
            </a:ln>
          </p:spPr>
          <p:style>
            <a:lnRef idx="0"/>
            <a:fillRef idx="0"/>
            <a:effectRef idx="0"/>
            <a:fontRef idx="minor"/>
          </p:style>
        </p:sp>
        <p:sp>
          <p:nvSpPr>
            <p:cNvPr id="450" name="CustomShape 52"/>
            <p:cNvSpPr/>
            <p:nvPr/>
          </p:nvSpPr>
          <p:spPr>
            <a:xfrm rot="5400000">
              <a:off x="1985760" y="4360320"/>
              <a:ext cx="63720" cy="70920"/>
            </a:xfrm>
            <a:prstGeom prst="ellipse">
              <a:avLst/>
            </a:prstGeom>
            <a:solidFill>
              <a:schemeClr val="tx1"/>
            </a:solidFill>
            <a:ln w="25560">
              <a:solidFill>
                <a:schemeClr val="tx1"/>
              </a:solidFill>
              <a:miter/>
            </a:ln>
          </p:spPr>
          <p:style>
            <a:lnRef idx="0"/>
            <a:fillRef idx="0"/>
            <a:effectRef idx="0"/>
            <a:fontRef idx="minor"/>
          </p:style>
        </p:sp>
      </p:grpSp>
      <p:sp>
        <p:nvSpPr>
          <p:cNvPr id="451" name="CustomShape 53"/>
          <p:cNvSpPr/>
          <p:nvPr/>
        </p:nvSpPr>
        <p:spPr>
          <a:xfrm>
            <a:off x="2644200" y="3831840"/>
            <a:ext cx="1496160" cy="5115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52" name="CustomShape 54"/>
          <p:cNvSpPr/>
          <p:nvPr/>
        </p:nvSpPr>
        <p:spPr>
          <a:xfrm flipV="1">
            <a:off x="2644200" y="4343400"/>
            <a:ext cx="1496160" cy="416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53" name="CustomShape 55"/>
          <p:cNvSpPr/>
          <p:nvPr/>
        </p:nvSpPr>
        <p:spPr>
          <a:xfrm>
            <a:off x="1390680" y="1181880"/>
            <a:ext cx="1253160" cy="3794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550"/>
              </a:spcBef>
            </a:pPr>
            <a:r>
              <a:rPr b="0" lang="en-US" sz="1100" spc="-1" strike="noStrike">
                <a:latin typeface="Arial"/>
                <a:ea typeface="Arial Unicode MS"/>
              </a:rPr>
              <a:t>Devices</a:t>
            </a:r>
            <a:endParaRPr b="0" lang="en-US" sz="1100" spc="-1" strike="noStrike">
              <a:latin typeface="Arial"/>
            </a:endParaRPr>
          </a:p>
        </p:txBody>
      </p:sp>
      <p:sp>
        <p:nvSpPr>
          <p:cNvPr id="454" name="CustomShape 56"/>
          <p:cNvSpPr/>
          <p:nvPr/>
        </p:nvSpPr>
        <p:spPr>
          <a:xfrm rot="1159200">
            <a:off x="2971080" y="3816000"/>
            <a:ext cx="456840" cy="16668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HTTPS</a:t>
            </a:r>
            <a:endParaRPr b="0" lang="en-US" sz="1100" spc="-1" strike="noStrike">
              <a:latin typeface="Arial"/>
            </a:endParaRPr>
          </a:p>
        </p:txBody>
      </p:sp>
      <p:sp>
        <p:nvSpPr>
          <p:cNvPr id="455" name="CustomShape 57"/>
          <p:cNvSpPr/>
          <p:nvPr/>
        </p:nvSpPr>
        <p:spPr>
          <a:xfrm>
            <a:off x="2657520" y="1362240"/>
            <a:ext cx="2647440" cy="2809440"/>
          </a:xfrm>
          <a:custGeom>
            <a:avLst/>
            <a:gdLst/>
            <a:ahLst/>
            <a:rect l="l" t="t" r="r" b="b"/>
            <a:pathLst>
              <a:path w="2647950" h="2809875">
                <a:moveTo>
                  <a:pt x="0" y="0"/>
                </a:moveTo>
                <a:cubicBezTo>
                  <a:pt x="16291" y="6516"/>
                  <a:pt x="90101" y="37122"/>
                  <a:pt x="104775" y="38100"/>
                </a:cubicBezTo>
                <a:cubicBezTo>
                  <a:pt x="314253" y="52065"/>
                  <a:pt x="199973" y="45355"/>
                  <a:pt x="447675" y="57150"/>
                </a:cubicBezTo>
                <a:cubicBezTo>
                  <a:pt x="466725" y="60325"/>
                  <a:pt x="485887" y="62887"/>
                  <a:pt x="504825" y="66675"/>
                </a:cubicBezTo>
                <a:cubicBezTo>
                  <a:pt x="517662" y="69242"/>
                  <a:pt x="530045" y="73858"/>
                  <a:pt x="542925" y="76200"/>
                </a:cubicBezTo>
                <a:cubicBezTo>
                  <a:pt x="643568" y="94499"/>
                  <a:pt x="574681" y="76836"/>
                  <a:pt x="666750" y="95250"/>
                </a:cubicBezTo>
                <a:cubicBezTo>
                  <a:pt x="679587" y="97817"/>
                  <a:pt x="691983" y="102363"/>
                  <a:pt x="704850" y="104775"/>
                </a:cubicBezTo>
                <a:cubicBezTo>
                  <a:pt x="797883" y="122219"/>
                  <a:pt x="811650" y="122887"/>
                  <a:pt x="895350" y="133350"/>
                </a:cubicBezTo>
                <a:cubicBezTo>
                  <a:pt x="904875" y="136525"/>
                  <a:pt x="914047" y="141079"/>
                  <a:pt x="923925" y="142875"/>
                </a:cubicBezTo>
                <a:cubicBezTo>
                  <a:pt x="977677" y="152648"/>
                  <a:pt x="1077337" y="158339"/>
                  <a:pt x="1123950" y="161925"/>
                </a:cubicBezTo>
                <a:cubicBezTo>
                  <a:pt x="1190941" y="184255"/>
                  <a:pt x="1110645" y="159707"/>
                  <a:pt x="1238250" y="180975"/>
                </a:cubicBezTo>
                <a:cubicBezTo>
                  <a:pt x="1248154" y="182626"/>
                  <a:pt x="1257085" y="188065"/>
                  <a:pt x="1266825" y="190500"/>
                </a:cubicBezTo>
                <a:cubicBezTo>
                  <a:pt x="1310460" y="201409"/>
                  <a:pt x="1344381" y="203766"/>
                  <a:pt x="1390650" y="209550"/>
                </a:cubicBezTo>
                <a:cubicBezTo>
                  <a:pt x="1444917" y="227639"/>
                  <a:pt x="1405672" y="216633"/>
                  <a:pt x="1495425" y="228600"/>
                </a:cubicBezTo>
                <a:cubicBezTo>
                  <a:pt x="1517679" y="231567"/>
                  <a:pt x="1540011" y="234109"/>
                  <a:pt x="1562100" y="238125"/>
                </a:cubicBezTo>
                <a:cubicBezTo>
                  <a:pt x="1574980" y="240467"/>
                  <a:pt x="1587320" y="245308"/>
                  <a:pt x="1600200" y="247650"/>
                </a:cubicBezTo>
                <a:cubicBezTo>
                  <a:pt x="1622289" y="251666"/>
                  <a:pt x="1644730" y="253484"/>
                  <a:pt x="1666875" y="257175"/>
                </a:cubicBezTo>
                <a:cubicBezTo>
                  <a:pt x="1736590" y="268794"/>
                  <a:pt x="1691548" y="261503"/>
                  <a:pt x="1743075" y="276225"/>
                </a:cubicBezTo>
                <a:cubicBezTo>
                  <a:pt x="1755662" y="279821"/>
                  <a:pt x="1768636" y="281988"/>
                  <a:pt x="1781175" y="285750"/>
                </a:cubicBezTo>
                <a:cubicBezTo>
                  <a:pt x="1800409" y="291520"/>
                  <a:pt x="1818446" y="301960"/>
                  <a:pt x="1838325" y="304800"/>
                </a:cubicBezTo>
                <a:lnTo>
                  <a:pt x="1905000" y="314325"/>
                </a:lnTo>
                <a:cubicBezTo>
                  <a:pt x="1924050" y="320675"/>
                  <a:pt x="1942271" y="330535"/>
                  <a:pt x="1962150" y="333375"/>
                </a:cubicBezTo>
                <a:cubicBezTo>
                  <a:pt x="2009109" y="340083"/>
                  <a:pt x="2026098" y="340177"/>
                  <a:pt x="2066925" y="352425"/>
                </a:cubicBezTo>
                <a:cubicBezTo>
                  <a:pt x="2086159" y="358195"/>
                  <a:pt x="2107367" y="360336"/>
                  <a:pt x="2124075" y="371475"/>
                </a:cubicBezTo>
                <a:cubicBezTo>
                  <a:pt x="2133600" y="377825"/>
                  <a:pt x="2142189" y="385876"/>
                  <a:pt x="2152650" y="390525"/>
                </a:cubicBezTo>
                <a:cubicBezTo>
                  <a:pt x="2171000" y="398680"/>
                  <a:pt x="2190750" y="403225"/>
                  <a:pt x="2209800" y="409575"/>
                </a:cubicBezTo>
                <a:lnTo>
                  <a:pt x="2266950" y="428625"/>
                </a:lnTo>
                <a:cubicBezTo>
                  <a:pt x="2338774" y="452566"/>
                  <a:pt x="2250242" y="420271"/>
                  <a:pt x="2324100" y="457200"/>
                </a:cubicBezTo>
                <a:cubicBezTo>
                  <a:pt x="2333080" y="461690"/>
                  <a:pt x="2343898" y="461849"/>
                  <a:pt x="2352675" y="466725"/>
                </a:cubicBezTo>
                <a:cubicBezTo>
                  <a:pt x="2372689" y="477844"/>
                  <a:pt x="2390775" y="492125"/>
                  <a:pt x="2409825" y="504825"/>
                </a:cubicBezTo>
                <a:lnTo>
                  <a:pt x="2438400" y="523875"/>
                </a:lnTo>
                <a:cubicBezTo>
                  <a:pt x="2455333" y="549275"/>
                  <a:pt x="2460638" y="561280"/>
                  <a:pt x="2486025" y="581025"/>
                </a:cubicBezTo>
                <a:cubicBezTo>
                  <a:pt x="2504097" y="595081"/>
                  <a:pt x="2543175" y="619125"/>
                  <a:pt x="2543175" y="619125"/>
                </a:cubicBezTo>
                <a:cubicBezTo>
                  <a:pt x="2588747" y="687483"/>
                  <a:pt x="2565086" y="660086"/>
                  <a:pt x="2609850" y="704850"/>
                </a:cubicBezTo>
                <a:cubicBezTo>
                  <a:pt x="2616200" y="723900"/>
                  <a:pt x="2626682" y="742042"/>
                  <a:pt x="2628900" y="762000"/>
                </a:cubicBezTo>
                <a:cubicBezTo>
                  <a:pt x="2639871" y="860736"/>
                  <a:pt x="2631452" y="819833"/>
                  <a:pt x="2647950" y="885825"/>
                </a:cubicBezTo>
                <a:cubicBezTo>
                  <a:pt x="2646760" y="903676"/>
                  <a:pt x="2651625" y="1011825"/>
                  <a:pt x="2628900" y="1057275"/>
                </a:cubicBezTo>
                <a:cubicBezTo>
                  <a:pt x="2623780" y="1067514"/>
                  <a:pt x="2617179" y="1077056"/>
                  <a:pt x="2609850" y="1085850"/>
                </a:cubicBezTo>
                <a:cubicBezTo>
                  <a:pt x="2601226" y="1096198"/>
                  <a:pt x="2589545" y="1103792"/>
                  <a:pt x="2581275" y="1114425"/>
                </a:cubicBezTo>
                <a:cubicBezTo>
                  <a:pt x="2567219" y="1132497"/>
                  <a:pt x="2555875" y="1152525"/>
                  <a:pt x="2543175" y="1171575"/>
                </a:cubicBezTo>
                <a:cubicBezTo>
                  <a:pt x="2536825" y="1181100"/>
                  <a:pt x="2534985" y="1196530"/>
                  <a:pt x="2524125" y="1200150"/>
                </a:cubicBezTo>
                <a:lnTo>
                  <a:pt x="2495550" y="1209675"/>
                </a:lnTo>
                <a:cubicBezTo>
                  <a:pt x="2451100" y="1276350"/>
                  <a:pt x="2476500" y="1254125"/>
                  <a:pt x="2428875" y="1285875"/>
                </a:cubicBezTo>
                <a:cubicBezTo>
                  <a:pt x="2384425" y="1352550"/>
                  <a:pt x="2409825" y="1330325"/>
                  <a:pt x="2362200" y="1362075"/>
                </a:cubicBezTo>
                <a:cubicBezTo>
                  <a:pt x="2294127" y="1464185"/>
                  <a:pt x="2400138" y="1309216"/>
                  <a:pt x="2314575" y="1419225"/>
                </a:cubicBezTo>
                <a:cubicBezTo>
                  <a:pt x="2300519" y="1437297"/>
                  <a:pt x="2289175" y="1457325"/>
                  <a:pt x="2276475" y="1476375"/>
                </a:cubicBezTo>
                <a:cubicBezTo>
                  <a:pt x="2270125" y="1485900"/>
                  <a:pt x="2261045" y="1494090"/>
                  <a:pt x="2257425" y="1504950"/>
                </a:cubicBezTo>
                <a:cubicBezTo>
                  <a:pt x="2254250" y="1514475"/>
                  <a:pt x="2255000" y="1526425"/>
                  <a:pt x="2247900" y="1533525"/>
                </a:cubicBezTo>
                <a:cubicBezTo>
                  <a:pt x="2240800" y="1540625"/>
                  <a:pt x="2228850" y="1539875"/>
                  <a:pt x="2219325" y="1543050"/>
                </a:cubicBezTo>
                <a:cubicBezTo>
                  <a:pt x="2195384" y="1614874"/>
                  <a:pt x="2230464" y="1529127"/>
                  <a:pt x="2181225" y="1590675"/>
                </a:cubicBezTo>
                <a:cubicBezTo>
                  <a:pt x="2174953" y="1598515"/>
                  <a:pt x="2177269" y="1610896"/>
                  <a:pt x="2171700" y="1619250"/>
                </a:cubicBezTo>
                <a:cubicBezTo>
                  <a:pt x="2164228" y="1630458"/>
                  <a:pt x="2152650" y="1638300"/>
                  <a:pt x="2143125" y="1647825"/>
                </a:cubicBezTo>
                <a:lnTo>
                  <a:pt x="2105025" y="1762125"/>
                </a:lnTo>
                <a:lnTo>
                  <a:pt x="2095500" y="1790700"/>
                </a:lnTo>
                <a:cubicBezTo>
                  <a:pt x="2092325" y="1800225"/>
                  <a:pt x="2091544" y="1810921"/>
                  <a:pt x="2085975" y="1819275"/>
                </a:cubicBezTo>
                <a:cubicBezTo>
                  <a:pt x="2079625" y="1828800"/>
                  <a:pt x="2071574" y="1837389"/>
                  <a:pt x="2066925" y="1847850"/>
                </a:cubicBezTo>
                <a:cubicBezTo>
                  <a:pt x="2058770" y="1866200"/>
                  <a:pt x="2059014" y="1888292"/>
                  <a:pt x="2047875" y="1905000"/>
                </a:cubicBezTo>
                <a:cubicBezTo>
                  <a:pt x="2035175" y="1924050"/>
                  <a:pt x="2017015" y="1940430"/>
                  <a:pt x="2009775" y="1962150"/>
                </a:cubicBezTo>
                <a:cubicBezTo>
                  <a:pt x="2003425" y="1981200"/>
                  <a:pt x="2001864" y="2002592"/>
                  <a:pt x="1990725" y="2019300"/>
                </a:cubicBezTo>
                <a:cubicBezTo>
                  <a:pt x="1945153" y="2087658"/>
                  <a:pt x="1968814" y="2060261"/>
                  <a:pt x="1924050" y="2105025"/>
                </a:cubicBezTo>
                <a:cubicBezTo>
                  <a:pt x="1900109" y="2176849"/>
                  <a:pt x="1932404" y="2088317"/>
                  <a:pt x="1895475" y="2162175"/>
                </a:cubicBezTo>
                <a:cubicBezTo>
                  <a:pt x="1890985" y="2171155"/>
                  <a:pt x="1889905" y="2181522"/>
                  <a:pt x="1885950" y="2190750"/>
                </a:cubicBezTo>
                <a:cubicBezTo>
                  <a:pt x="1880357" y="2203801"/>
                  <a:pt x="1873945" y="2216522"/>
                  <a:pt x="1866900" y="2228850"/>
                </a:cubicBezTo>
                <a:cubicBezTo>
                  <a:pt x="1861220" y="2238789"/>
                  <a:pt x="1852499" y="2246964"/>
                  <a:pt x="1847850" y="2257425"/>
                </a:cubicBezTo>
                <a:cubicBezTo>
                  <a:pt x="1839695" y="2275775"/>
                  <a:pt x="1839939" y="2297867"/>
                  <a:pt x="1828800" y="2314575"/>
                </a:cubicBezTo>
                <a:cubicBezTo>
                  <a:pt x="1822450" y="2324100"/>
                  <a:pt x="1814399" y="2332689"/>
                  <a:pt x="1809750" y="2343150"/>
                </a:cubicBezTo>
                <a:lnTo>
                  <a:pt x="1781175" y="2428875"/>
                </a:lnTo>
                <a:lnTo>
                  <a:pt x="1762125" y="2486025"/>
                </a:lnTo>
                <a:cubicBezTo>
                  <a:pt x="1758950" y="2495550"/>
                  <a:pt x="1758169" y="2506246"/>
                  <a:pt x="1752600" y="2514600"/>
                </a:cubicBezTo>
                <a:lnTo>
                  <a:pt x="1714500" y="2571750"/>
                </a:lnTo>
                <a:cubicBezTo>
                  <a:pt x="1711325" y="2616200"/>
                  <a:pt x="1708676" y="2660691"/>
                  <a:pt x="1704975" y="2705100"/>
                </a:cubicBezTo>
                <a:cubicBezTo>
                  <a:pt x="1695134" y="2823191"/>
                  <a:pt x="1695450" y="2766483"/>
                  <a:pt x="1695450" y="2809875"/>
                </a:cubicBezTo>
              </a:path>
            </a:pathLst>
          </a:custGeom>
          <a:noFill/>
          <a:ln w="25560">
            <a:solidFill>
              <a:schemeClr val="tx1"/>
            </a:solidFill>
            <a:miter/>
          </a:ln>
        </p:spPr>
        <p:style>
          <a:lnRef idx="0"/>
          <a:fillRef idx="0"/>
          <a:effectRef idx="0"/>
          <a:fontRef idx="minor"/>
        </p:style>
      </p:sp>
      <p:sp>
        <p:nvSpPr>
          <p:cNvPr id="456" name="CustomShape 58"/>
          <p:cNvSpPr/>
          <p:nvPr/>
        </p:nvSpPr>
        <p:spPr>
          <a:xfrm rot="1954800">
            <a:off x="6284160" y="2470680"/>
            <a:ext cx="456840" cy="16668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HTTPS</a:t>
            </a:r>
            <a:endParaRPr b="0" lang="en-US" sz="1100" spc="-1" strike="noStrike">
              <a:latin typeface="Arial"/>
            </a:endParaRPr>
          </a:p>
        </p:txBody>
      </p:sp>
      <p:sp>
        <p:nvSpPr>
          <p:cNvPr id="457" name="CustomShape 59"/>
          <p:cNvSpPr/>
          <p:nvPr/>
        </p:nvSpPr>
        <p:spPr>
          <a:xfrm rot="19825800">
            <a:off x="5081400" y="2506680"/>
            <a:ext cx="45684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HTTPS</a:t>
            </a:r>
            <a:endParaRPr b="0" lang="en-US" sz="1100" spc="-1" strike="noStrike">
              <a:latin typeface="Arial"/>
            </a:endParaRPr>
          </a:p>
        </p:txBody>
      </p:sp>
      <p:sp>
        <p:nvSpPr>
          <p:cNvPr id="458" name="CustomShape 60"/>
          <p:cNvSpPr/>
          <p:nvPr/>
        </p:nvSpPr>
        <p:spPr>
          <a:xfrm rot="4003800">
            <a:off x="4116600" y="3555000"/>
            <a:ext cx="36504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sp>
        <p:nvSpPr>
          <p:cNvPr id="459" name="CustomShape 61"/>
          <p:cNvSpPr/>
          <p:nvPr/>
        </p:nvSpPr>
        <p:spPr>
          <a:xfrm rot="4845600">
            <a:off x="7688520" y="3538080"/>
            <a:ext cx="36504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sp>
        <p:nvSpPr>
          <p:cNvPr id="460" name="CustomShape 62"/>
          <p:cNvSpPr/>
          <p:nvPr/>
        </p:nvSpPr>
        <p:spPr>
          <a:xfrm rot="20241000">
            <a:off x="6600960" y="3634560"/>
            <a:ext cx="36540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grpSp>
        <p:nvGrpSpPr>
          <p:cNvPr id="461" name="Group 63"/>
          <p:cNvGrpSpPr/>
          <p:nvPr/>
        </p:nvGrpSpPr>
        <p:grpSpPr>
          <a:xfrm>
            <a:off x="7644240" y="5029200"/>
            <a:ext cx="402480" cy="347400"/>
            <a:chOff x="7644240" y="5029200"/>
            <a:chExt cx="402480" cy="347400"/>
          </a:xfrm>
        </p:grpSpPr>
        <p:grpSp>
          <p:nvGrpSpPr>
            <p:cNvPr id="462" name="Group 64"/>
            <p:cNvGrpSpPr/>
            <p:nvPr/>
          </p:nvGrpSpPr>
          <p:grpSpPr>
            <a:xfrm>
              <a:off x="7644240" y="5029200"/>
              <a:ext cx="402480" cy="347400"/>
              <a:chOff x="7644240" y="5029200"/>
              <a:chExt cx="402480" cy="347400"/>
            </a:xfrm>
          </p:grpSpPr>
          <p:sp>
            <p:nvSpPr>
              <p:cNvPr id="463" name="CustomShape 65"/>
              <p:cNvSpPr/>
              <p:nvPr/>
            </p:nvSpPr>
            <p:spPr>
              <a:xfrm>
                <a:off x="7644240" y="5029200"/>
                <a:ext cx="402480" cy="60840"/>
              </a:xfrm>
              <a:prstGeom prst="ellipse">
                <a:avLst/>
              </a:prstGeom>
              <a:noFill/>
              <a:ln w="25560">
                <a:solidFill>
                  <a:schemeClr val="tx1"/>
                </a:solidFill>
                <a:miter/>
              </a:ln>
            </p:spPr>
            <p:style>
              <a:lnRef idx="0"/>
              <a:fillRef idx="0"/>
              <a:effectRef idx="0"/>
              <a:fontRef idx="minor"/>
            </p:style>
          </p:sp>
          <p:sp>
            <p:nvSpPr>
              <p:cNvPr id="464" name="Line 66"/>
              <p:cNvSpPr/>
              <p:nvPr/>
            </p:nvSpPr>
            <p:spPr>
              <a:xfrm>
                <a:off x="7644240" y="505980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65" name="Line 67"/>
              <p:cNvSpPr/>
              <p:nvPr/>
            </p:nvSpPr>
            <p:spPr>
              <a:xfrm>
                <a:off x="8046360" y="505980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66" name="CustomShape 68"/>
              <p:cNvSpPr/>
              <p:nvPr/>
            </p:nvSpPr>
            <p:spPr>
              <a:xfrm rot="5400000">
                <a:off x="7786080" y="511596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67" name="CustomShape 69"/>
            <p:cNvSpPr/>
            <p:nvPr/>
          </p:nvSpPr>
          <p:spPr>
            <a:xfrm>
              <a:off x="7674120" y="517140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a:t>
              </a:r>
              <a:r>
                <a:rPr b="0" lang="en-US" sz="600" spc="-1" strike="noStrike">
                  <a:solidFill>
                    <a:srgbClr val="ffffff"/>
                  </a:solidFill>
                  <a:latin typeface="Arial"/>
                  <a:ea typeface="Arial Unicode MS"/>
                </a:rPr>
                <a:t>goD</a:t>
              </a:r>
              <a:r>
                <a:rPr b="0" lang="en-US" sz="600" spc="-1" strike="noStrike">
                  <a:solidFill>
                    <a:srgbClr val="ffffff"/>
                  </a:solidFill>
                  <a:latin typeface="Arial"/>
                  <a:ea typeface="Arial Unicode MS"/>
                </a:rPr>
                <a:t>B</a:t>
              </a:r>
              <a:br/>
              <a:r>
                <a:rPr b="0" lang="en-US" sz="600" spc="-1" strike="noStrike">
                  <a:solidFill>
                    <a:srgbClr val="ffffff"/>
                  </a:solidFill>
                  <a:latin typeface="Arial"/>
                  <a:ea typeface="Arial Unicode MS"/>
                </a:rPr>
                <a:t>”repli</a:t>
              </a:r>
              <a:r>
                <a:rPr b="0" lang="en-US" sz="600" spc="-1" strike="noStrike">
                  <a:solidFill>
                    <a:srgbClr val="ffffff"/>
                  </a:solidFill>
                  <a:latin typeface="Arial"/>
                  <a:ea typeface="Arial Unicode MS"/>
                </a:rPr>
                <a:t>ca”</a:t>
              </a:r>
              <a:endParaRPr b="0" lang="en-US" sz="600" spc="-1" strike="noStrike">
                <a:latin typeface="Arial"/>
              </a:endParaRPr>
            </a:p>
          </p:txBody>
        </p:sp>
      </p:grpSp>
      <p:grpSp>
        <p:nvGrpSpPr>
          <p:cNvPr id="468" name="Group 70"/>
          <p:cNvGrpSpPr/>
          <p:nvPr/>
        </p:nvGrpSpPr>
        <p:grpSpPr>
          <a:xfrm>
            <a:off x="5724000" y="5029200"/>
            <a:ext cx="402480" cy="347400"/>
            <a:chOff x="5724000" y="5029200"/>
            <a:chExt cx="402480" cy="347400"/>
          </a:xfrm>
        </p:grpSpPr>
        <p:grpSp>
          <p:nvGrpSpPr>
            <p:cNvPr id="469" name="Group 71"/>
            <p:cNvGrpSpPr/>
            <p:nvPr/>
          </p:nvGrpSpPr>
          <p:grpSpPr>
            <a:xfrm>
              <a:off x="5724000" y="5029200"/>
              <a:ext cx="402480" cy="347400"/>
              <a:chOff x="5724000" y="5029200"/>
              <a:chExt cx="402480" cy="347400"/>
            </a:xfrm>
          </p:grpSpPr>
          <p:sp>
            <p:nvSpPr>
              <p:cNvPr id="470" name="CustomShape 72"/>
              <p:cNvSpPr/>
              <p:nvPr/>
            </p:nvSpPr>
            <p:spPr>
              <a:xfrm>
                <a:off x="5724000" y="5029200"/>
                <a:ext cx="402480" cy="60840"/>
              </a:xfrm>
              <a:prstGeom prst="ellipse">
                <a:avLst/>
              </a:prstGeom>
              <a:noFill/>
              <a:ln w="25560">
                <a:solidFill>
                  <a:schemeClr val="tx1"/>
                </a:solidFill>
                <a:miter/>
              </a:ln>
            </p:spPr>
            <p:style>
              <a:lnRef idx="0"/>
              <a:fillRef idx="0"/>
              <a:effectRef idx="0"/>
              <a:fontRef idx="minor"/>
            </p:style>
          </p:sp>
          <p:sp>
            <p:nvSpPr>
              <p:cNvPr id="471" name="Line 73"/>
              <p:cNvSpPr/>
              <p:nvPr/>
            </p:nvSpPr>
            <p:spPr>
              <a:xfrm>
                <a:off x="5724000" y="505980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72" name="Line 74"/>
              <p:cNvSpPr/>
              <p:nvPr/>
            </p:nvSpPr>
            <p:spPr>
              <a:xfrm>
                <a:off x="6126120" y="505980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73" name="CustomShape 75"/>
              <p:cNvSpPr/>
              <p:nvPr/>
            </p:nvSpPr>
            <p:spPr>
              <a:xfrm rot="5400000">
                <a:off x="5865840" y="511596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74" name="CustomShape 76"/>
            <p:cNvSpPr/>
            <p:nvPr/>
          </p:nvSpPr>
          <p:spPr>
            <a:xfrm>
              <a:off x="5753880" y="517140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a:t>
              </a:r>
              <a:r>
                <a:rPr b="0" lang="en-US" sz="600" spc="-1" strike="noStrike">
                  <a:solidFill>
                    <a:srgbClr val="ffffff"/>
                  </a:solidFill>
                  <a:latin typeface="Arial"/>
                  <a:ea typeface="Arial Unicode MS"/>
                </a:rPr>
                <a:t>o</a:t>
              </a:r>
              <a:r>
                <a:rPr b="0" lang="en-US" sz="600" spc="-1" strike="noStrike">
                  <a:solidFill>
                    <a:srgbClr val="ffffff"/>
                  </a:solidFill>
                  <a:latin typeface="Arial"/>
                  <a:ea typeface="Arial Unicode MS"/>
                </a:rPr>
                <a:t>n</a:t>
              </a:r>
              <a:r>
                <a:rPr b="0" lang="en-US" sz="600" spc="-1" strike="noStrike">
                  <a:solidFill>
                    <a:srgbClr val="ffffff"/>
                  </a:solidFill>
                  <a:latin typeface="Arial"/>
                  <a:ea typeface="Arial Unicode MS"/>
                </a:rPr>
                <a:t>g</a:t>
              </a:r>
              <a:r>
                <a:rPr b="0" lang="en-US" sz="600" spc="-1" strike="noStrike">
                  <a:solidFill>
                    <a:srgbClr val="ffffff"/>
                  </a:solidFill>
                  <a:latin typeface="Arial"/>
                  <a:ea typeface="Arial Unicode MS"/>
                </a:rPr>
                <a:t>o</a:t>
              </a:r>
              <a:r>
                <a:rPr b="0" lang="en-US" sz="600" spc="-1" strike="noStrike">
                  <a:solidFill>
                    <a:srgbClr val="ffffff"/>
                  </a:solidFill>
                  <a:latin typeface="Arial"/>
                  <a:ea typeface="Arial Unicode MS"/>
                </a:rPr>
                <a:t>D</a:t>
              </a:r>
              <a:r>
                <a:rPr b="0" lang="en-US" sz="600" spc="-1" strike="noStrike">
                  <a:solidFill>
                    <a:srgbClr val="ffffff"/>
                  </a:solidFill>
                  <a:latin typeface="Arial"/>
                  <a:ea typeface="Arial Unicode MS"/>
                </a:rPr>
                <a:t>B</a:t>
              </a:r>
              <a:br/>
              <a:r>
                <a:rPr b="0" lang="en-US" sz="600" spc="-1" strike="noStrike">
                  <a:solidFill>
                    <a:srgbClr val="ffffff"/>
                  </a:solidFill>
                  <a:latin typeface="Arial"/>
                  <a:ea typeface="Arial Unicode MS"/>
                </a:rPr>
                <a:t>”</a:t>
              </a:r>
              <a:r>
                <a:rPr b="0" lang="en-US" sz="600" spc="-1" strike="noStrike">
                  <a:solidFill>
                    <a:srgbClr val="ffffff"/>
                  </a:solidFill>
                  <a:latin typeface="Arial"/>
                  <a:ea typeface="Arial Unicode MS"/>
                </a:rPr>
                <a:t>r</a:t>
              </a:r>
              <a:r>
                <a:rPr b="0" lang="en-US" sz="600" spc="-1" strike="noStrike">
                  <a:solidFill>
                    <a:srgbClr val="ffffff"/>
                  </a:solidFill>
                  <a:latin typeface="Arial"/>
                  <a:ea typeface="Arial Unicode MS"/>
                </a:rPr>
                <a:t>e</a:t>
              </a:r>
              <a:r>
                <a:rPr b="0" lang="en-US" sz="600" spc="-1" strike="noStrike">
                  <a:solidFill>
                    <a:srgbClr val="ffffff"/>
                  </a:solidFill>
                  <a:latin typeface="Arial"/>
                  <a:ea typeface="Arial Unicode MS"/>
                </a:rPr>
                <a:t>p</a:t>
              </a:r>
              <a:r>
                <a:rPr b="0" lang="en-US" sz="600" spc="-1" strike="noStrike">
                  <a:solidFill>
                    <a:srgbClr val="ffffff"/>
                  </a:solidFill>
                  <a:latin typeface="Arial"/>
                  <a:ea typeface="Arial Unicode MS"/>
                </a:rPr>
                <a:t>l</a:t>
              </a:r>
              <a:r>
                <a:rPr b="0" lang="en-US" sz="600" spc="-1" strike="noStrike">
                  <a:solidFill>
                    <a:srgbClr val="ffffff"/>
                  </a:solidFill>
                  <a:latin typeface="Arial"/>
                  <a:ea typeface="Arial Unicode MS"/>
                </a:rPr>
                <a:t>i</a:t>
              </a:r>
              <a:r>
                <a:rPr b="0" lang="en-US" sz="600" spc="-1" strike="noStrike">
                  <a:solidFill>
                    <a:srgbClr val="ffffff"/>
                  </a:solidFill>
                  <a:latin typeface="Arial"/>
                  <a:ea typeface="Arial Unicode MS"/>
                </a:rPr>
                <a:t>c</a:t>
              </a:r>
              <a:r>
                <a:rPr b="0" lang="en-US" sz="600" spc="-1" strike="noStrike">
                  <a:solidFill>
                    <a:srgbClr val="ffffff"/>
                  </a:solidFill>
                  <a:latin typeface="Arial"/>
                  <a:ea typeface="Arial Unicode MS"/>
                </a:rPr>
                <a:t>a</a:t>
              </a:r>
              <a:r>
                <a:rPr b="0" lang="en-US" sz="600" spc="-1" strike="noStrike">
                  <a:solidFill>
                    <a:srgbClr val="ffffff"/>
                  </a:solidFill>
                  <a:latin typeface="Arial"/>
                  <a:ea typeface="Arial Unicode MS"/>
                </a:rPr>
                <a:t>”</a:t>
              </a:r>
              <a:endParaRPr b="0" lang="en-US" sz="600" spc="-1" strike="noStrike">
                <a:latin typeface="Arial"/>
              </a:endParaRPr>
            </a:p>
          </p:txBody>
        </p:sp>
      </p:grpSp>
      <p:grpSp>
        <p:nvGrpSpPr>
          <p:cNvPr id="475" name="Group 77"/>
          <p:cNvGrpSpPr/>
          <p:nvPr/>
        </p:nvGrpSpPr>
        <p:grpSpPr>
          <a:xfrm>
            <a:off x="9052560" y="1199880"/>
            <a:ext cx="815400" cy="1004760"/>
            <a:chOff x="9052560" y="1199880"/>
            <a:chExt cx="815400" cy="1004760"/>
          </a:xfrm>
        </p:grpSpPr>
        <p:grpSp>
          <p:nvGrpSpPr>
            <p:cNvPr id="476" name="Group 78"/>
            <p:cNvGrpSpPr/>
            <p:nvPr/>
          </p:nvGrpSpPr>
          <p:grpSpPr>
            <a:xfrm>
              <a:off x="9052560" y="1199880"/>
              <a:ext cx="815400" cy="1004760"/>
              <a:chOff x="9052560" y="1199880"/>
              <a:chExt cx="815400" cy="1004760"/>
            </a:xfrm>
          </p:grpSpPr>
          <p:sp>
            <p:nvSpPr>
              <p:cNvPr id="477" name="CustomShape 79"/>
              <p:cNvSpPr/>
              <p:nvPr/>
            </p:nvSpPr>
            <p:spPr>
              <a:xfrm>
                <a:off x="9052560" y="1199880"/>
                <a:ext cx="815040" cy="176040"/>
              </a:xfrm>
              <a:prstGeom prst="ellipse">
                <a:avLst/>
              </a:prstGeom>
              <a:noFill/>
              <a:ln w="25560">
                <a:solidFill>
                  <a:schemeClr val="tx1"/>
                </a:solidFill>
                <a:miter/>
              </a:ln>
            </p:spPr>
            <p:style>
              <a:lnRef idx="0"/>
              <a:fillRef idx="0"/>
              <a:effectRef idx="0"/>
              <a:fontRef idx="minor"/>
            </p:style>
          </p:sp>
          <p:sp>
            <p:nvSpPr>
              <p:cNvPr id="478" name="Line 80"/>
              <p:cNvSpPr/>
              <p:nvPr/>
            </p:nvSpPr>
            <p:spPr>
              <a:xfrm>
                <a:off x="9052560" y="1287720"/>
                <a:ext cx="0" cy="7542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79" name="Line 81"/>
              <p:cNvSpPr/>
              <p:nvPr/>
            </p:nvSpPr>
            <p:spPr>
              <a:xfrm>
                <a:off x="9867600" y="1287720"/>
                <a:ext cx="0" cy="7542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80" name="CustomShape 82"/>
              <p:cNvSpPr/>
              <p:nvPr/>
            </p:nvSpPr>
            <p:spPr>
              <a:xfrm rot="5400000">
                <a:off x="9289080" y="1625760"/>
                <a:ext cx="342360" cy="8150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81" name="CustomShape 83"/>
            <p:cNvSpPr/>
            <p:nvPr/>
          </p:nvSpPr>
          <p:spPr>
            <a:xfrm>
              <a:off x="9172800" y="1610640"/>
              <a:ext cx="577080" cy="27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451"/>
                </a:spcBef>
              </a:pPr>
              <a:r>
                <a:rPr b="0" lang="en-US" sz="900" spc="-1" strike="noStrike">
                  <a:solidFill>
                    <a:srgbClr val="ffffff"/>
                  </a:solidFill>
                  <a:latin typeface="Arial"/>
                  <a:ea typeface="Arial Unicode MS"/>
                </a:rPr>
                <a:t>S3</a:t>
              </a:r>
              <a:br/>
              <a:r>
                <a:rPr b="0" lang="en-US" sz="900" spc="-1" strike="noStrike">
                  <a:solidFill>
                    <a:srgbClr val="ffffff"/>
                  </a:solidFill>
                  <a:latin typeface="Arial"/>
                  <a:ea typeface="Arial Unicode MS"/>
                </a:rPr>
                <a:t>Log </a:t>
              </a:r>
              <a:r>
                <a:rPr b="0" lang="en-US" sz="900" spc="-1" strike="noStrike">
                  <a:solidFill>
                    <a:srgbClr val="ffffff"/>
                  </a:solidFill>
                  <a:latin typeface="Arial"/>
                  <a:ea typeface="Arial Unicode MS"/>
                </a:rPr>
                <a:t>Buc</a:t>
              </a:r>
              <a:r>
                <a:rPr b="0" lang="en-US" sz="900" spc="-1" strike="noStrike">
                  <a:solidFill>
                    <a:srgbClr val="ffffff"/>
                  </a:solidFill>
                  <a:latin typeface="Arial"/>
                  <a:ea typeface="Arial Unicode MS"/>
                </a:rPr>
                <a:t>ket</a:t>
              </a:r>
              <a:endParaRPr b="0" lang="en-US" sz="900" spc="-1" strike="noStrike">
                <a:latin typeface="Arial"/>
              </a:endParaRPr>
            </a:p>
          </p:txBody>
        </p:sp>
      </p:grpSp>
      <p:sp>
        <p:nvSpPr>
          <p:cNvPr id="482" name="CustomShape 84"/>
          <p:cNvSpPr/>
          <p:nvPr/>
        </p:nvSpPr>
        <p:spPr>
          <a:xfrm>
            <a:off x="6952680" y="1711080"/>
            <a:ext cx="2099880" cy="262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83" name="CustomShape 85"/>
          <p:cNvSpPr/>
          <p:nvPr/>
        </p:nvSpPr>
        <p:spPr>
          <a:xfrm>
            <a:off x="7741800" y="1539720"/>
            <a:ext cx="429480" cy="1515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1000" spc="-1" strike="noStrike">
                <a:solidFill>
                  <a:srgbClr val="ffffff"/>
                </a:solidFill>
                <a:latin typeface="Arial"/>
                <a:ea typeface="Arial Unicode MS"/>
              </a:rPr>
              <a:t>logging</a:t>
            </a:r>
            <a:endParaRPr b="0" lang="en-US" sz="1000" spc="-1" strike="noStrike">
              <a:latin typeface="Arial"/>
            </a:endParaRPr>
          </a:p>
        </p:txBody>
      </p:sp>
      <p:sp>
        <p:nvSpPr>
          <p:cNvPr id="484" name="CustomShape 86"/>
          <p:cNvSpPr/>
          <p:nvPr/>
        </p:nvSpPr>
        <p:spPr>
          <a:xfrm flipH="1">
            <a:off x="4480560" y="3415680"/>
            <a:ext cx="3264480" cy="8186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85" name="CustomShape 87"/>
          <p:cNvSpPr/>
          <p:nvPr/>
        </p:nvSpPr>
        <p:spPr>
          <a:xfrm rot="20926200">
            <a:off x="4937760" y="3882960"/>
            <a:ext cx="36540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grpSp>
        <p:nvGrpSpPr>
          <p:cNvPr id="486" name="Group 88"/>
          <p:cNvGrpSpPr/>
          <p:nvPr/>
        </p:nvGrpSpPr>
        <p:grpSpPr>
          <a:xfrm>
            <a:off x="4114800" y="5771880"/>
            <a:ext cx="650520" cy="801720"/>
            <a:chOff x="4114800" y="5771880"/>
            <a:chExt cx="650520" cy="801720"/>
          </a:xfrm>
        </p:grpSpPr>
        <p:grpSp>
          <p:nvGrpSpPr>
            <p:cNvPr id="487" name="Group 89"/>
            <p:cNvGrpSpPr/>
            <p:nvPr/>
          </p:nvGrpSpPr>
          <p:grpSpPr>
            <a:xfrm>
              <a:off x="4114800" y="5771880"/>
              <a:ext cx="650520" cy="801720"/>
              <a:chOff x="4114800" y="5771880"/>
              <a:chExt cx="650520" cy="801720"/>
            </a:xfrm>
          </p:grpSpPr>
          <p:sp>
            <p:nvSpPr>
              <p:cNvPr id="488" name="CustomShape 90"/>
              <p:cNvSpPr/>
              <p:nvPr/>
            </p:nvSpPr>
            <p:spPr>
              <a:xfrm>
                <a:off x="4114800" y="5771880"/>
                <a:ext cx="650160" cy="140400"/>
              </a:xfrm>
              <a:prstGeom prst="ellipse">
                <a:avLst/>
              </a:prstGeom>
              <a:noFill/>
              <a:ln w="25560">
                <a:solidFill>
                  <a:schemeClr val="tx1"/>
                </a:solidFill>
                <a:miter/>
              </a:ln>
            </p:spPr>
            <p:style>
              <a:lnRef idx="0"/>
              <a:fillRef idx="0"/>
              <a:effectRef idx="0"/>
              <a:fontRef idx="minor"/>
            </p:style>
          </p:sp>
          <p:sp>
            <p:nvSpPr>
              <p:cNvPr id="489" name="Line 91"/>
              <p:cNvSpPr/>
              <p:nvPr/>
            </p:nvSpPr>
            <p:spPr>
              <a:xfrm>
                <a:off x="4114800" y="584208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90" name="Line 92"/>
              <p:cNvSpPr/>
              <p:nvPr/>
            </p:nvSpPr>
            <p:spPr>
              <a:xfrm>
                <a:off x="4764960" y="584208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91" name="CustomShape 93"/>
              <p:cNvSpPr/>
              <p:nvPr/>
            </p:nvSpPr>
            <p:spPr>
              <a:xfrm rot="5400000">
                <a:off x="4303440" y="6111720"/>
                <a:ext cx="273240" cy="6501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92" name="CustomShape 94"/>
            <p:cNvSpPr/>
            <p:nvPr/>
          </p:nvSpPr>
          <p:spPr>
            <a:xfrm>
              <a:off x="4185720" y="6099480"/>
              <a:ext cx="508680" cy="273960"/>
            </a:xfrm>
            <a:prstGeom prst="rect">
              <a:avLst/>
            </a:prstGeom>
            <a:noFill/>
            <a:ln>
              <a:noFill/>
            </a:ln>
          </p:spPr>
          <p:style>
            <a:lnRef idx="0"/>
            <a:fillRef idx="0"/>
            <a:effectRef idx="0"/>
            <a:fontRef idx="minor"/>
          </p:style>
        </p:sp>
      </p:grpSp>
      <p:grpSp>
        <p:nvGrpSpPr>
          <p:cNvPr id="493" name="Group 95"/>
          <p:cNvGrpSpPr/>
          <p:nvPr/>
        </p:nvGrpSpPr>
        <p:grpSpPr>
          <a:xfrm>
            <a:off x="4196160" y="5837400"/>
            <a:ext cx="650520" cy="801720"/>
            <a:chOff x="4196160" y="5837400"/>
            <a:chExt cx="650520" cy="801720"/>
          </a:xfrm>
        </p:grpSpPr>
        <p:grpSp>
          <p:nvGrpSpPr>
            <p:cNvPr id="494" name="Group 96"/>
            <p:cNvGrpSpPr/>
            <p:nvPr/>
          </p:nvGrpSpPr>
          <p:grpSpPr>
            <a:xfrm>
              <a:off x="4196160" y="5837400"/>
              <a:ext cx="650520" cy="801720"/>
              <a:chOff x="4196160" y="5837400"/>
              <a:chExt cx="650520" cy="801720"/>
            </a:xfrm>
          </p:grpSpPr>
          <p:sp>
            <p:nvSpPr>
              <p:cNvPr id="495" name="CustomShape 97"/>
              <p:cNvSpPr/>
              <p:nvPr/>
            </p:nvSpPr>
            <p:spPr>
              <a:xfrm>
                <a:off x="4196160" y="5837400"/>
                <a:ext cx="650160" cy="140400"/>
              </a:xfrm>
              <a:prstGeom prst="ellipse">
                <a:avLst/>
              </a:prstGeom>
              <a:noFill/>
              <a:ln w="25560">
                <a:solidFill>
                  <a:schemeClr val="tx1"/>
                </a:solidFill>
                <a:miter/>
              </a:ln>
            </p:spPr>
            <p:style>
              <a:lnRef idx="0"/>
              <a:fillRef idx="0"/>
              <a:effectRef idx="0"/>
              <a:fontRef idx="minor"/>
            </p:style>
          </p:sp>
          <p:sp>
            <p:nvSpPr>
              <p:cNvPr id="496" name="Line 98"/>
              <p:cNvSpPr/>
              <p:nvPr/>
            </p:nvSpPr>
            <p:spPr>
              <a:xfrm>
                <a:off x="4196160" y="590760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97" name="Line 99"/>
              <p:cNvSpPr/>
              <p:nvPr/>
            </p:nvSpPr>
            <p:spPr>
              <a:xfrm>
                <a:off x="4846320" y="590760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98" name="CustomShape 100"/>
              <p:cNvSpPr/>
              <p:nvPr/>
            </p:nvSpPr>
            <p:spPr>
              <a:xfrm rot="5400000">
                <a:off x="4384800" y="6177240"/>
                <a:ext cx="273240" cy="6501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99" name="CustomShape 101"/>
            <p:cNvSpPr/>
            <p:nvPr/>
          </p:nvSpPr>
          <p:spPr>
            <a:xfrm>
              <a:off x="4267080" y="6165000"/>
              <a:ext cx="508680" cy="27396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Multi-Instance Set-Up with Master and Replica on Shared Instances</a:t>
            </a:r>
            <a:endParaRPr b="0" lang="de-DE" sz="2400" spc="-1" strike="noStrike">
              <a:solidFill>
                <a:srgbClr val="ffffff"/>
              </a:solidFill>
              <a:latin typeface="Arial"/>
            </a:endParaRPr>
          </a:p>
        </p:txBody>
      </p:sp>
      <p:sp>
        <p:nvSpPr>
          <p:cNvPr id="501" name="CustomShape 2"/>
          <p:cNvSpPr/>
          <p:nvPr/>
        </p:nvSpPr>
        <p:spPr>
          <a:xfrm>
            <a:off x="754200" y="3108960"/>
            <a:ext cx="4640760" cy="2651760"/>
          </a:xfrm>
          <a:prstGeom prst="rect">
            <a:avLst/>
          </a:prstGeom>
          <a:noFill/>
          <a:ln w="25560">
            <a:solidFill>
              <a:schemeClr val="tx1"/>
            </a:solidFill>
            <a:miter/>
          </a:ln>
        </p:spPr>
        <p:style>
          <a:lnRef idx="0"/>
          <a:fillRef idx="0"/>
          <a:effectRef idx="0"/>
          <a:fontRef idx="minor"/>
        </p:style>
      </p:sp>
      <p:grpSp>
        <p:nvGrpSpPr>
          <p:cNvPr id="502" name="Group 3"/>
          <p:cNvGrpSpPr/>
          <p:nvPr/>
        </p:nvGrpSpPr>
        <p:grpSpPr>
          <a:xfrm>
            <a:off x="5120640" y="5928840"/>
            <a:ext cx="870480" cy="654840"/>
            <a:chOff x="5120640" y="5928840"/>
            <a:chExt cx="870480" cy="654840"/>
          </a:xfrm>
        </p:grpSpPr>
        <p:grpSp>
          <p:nvGrpSpPr>
            <p:cNvPr id="503" name="Group 4"/>
            <p:cNvGrpSpPr/>
            <p:nvPr/>
          </p:nvGrpSpPr>
          <p:grpSpPr>
            <a:xfrm>
              <a:off x="5120640" y="5928840"/>
              <a:ext cx="870480" cy="654840"/>
              <a:chOff x="5120640" y="5928840"/>
              <a:chExt cx="870480" cy="654840"/>
            </a:xfrm>
          </p:grpSpPr>
          <p:sp>
            <p:nvSpPr>
              <p:cNvPr id="504" name="CustomShape 5"/>
              <p:cNvSpPr/>
              <p:nvPr/>
            </p:nvSpPr>
            <p:spPr>
              <a:xfrm>
                <a:off x="5120640" y="5928840"/>
                <a:ext cx="870480" cy="114840"/>
              </a:xfrm>
              <a:prstGeom prst="ellipse">
                <a:avLst/>
              </a:prstGeom>
              <a:noFill/>
              <a:ln w="25560">
                <a:solidFill>
                  <a:schemeClr val="tx1"/>
                </a:solidFill>
                <a:miter/>
              </a:ln>
            </p:spPr>
            <p:style>
              <a:lnRef idx="0"/>
              <a:fillRef idx="0"/>
              <a:effectRef idx="0"/>
              <a:fontRef idx="minor"/>
            </p:style>
          </p:sp>
          <p:sp>
            <p:nvSpPr>
              <p:cNvPr id="505" name="Line 6"/>
              <p:cNvSpPr/>
              <p:nvPr/>
            </p:nvSpPr>
            <p:spPr>
              <a:xfrm>
                <a:off x="5120640" y="5986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06" name="Line 7"/>
              <p:cNvSpPr/>
              <p:nvPr/>
            </p:nvSpPr>
            <p:spPr>
              <a:xfrm>
                <a:off x="5991120" y="5986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07" name="CustomShape 8"/>
              <p:cNvSpPr/>
              <p:nvPr/>
            </p:nvSpPr>
            <p:spPr>
              <a:xfrm rot="5400000">
                <a:off x="5444280" y="60368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508" name="CustomShape 9"/>
            <p:cNvSpPr/>
            <p:nvPr/>
          </p:nvSpPr>
          <p:spPr>
            <a:xfrm>
              <a:off x="5152680" y="6196320"/>
              <a:ext cx="80604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       </a:t>
              </a: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     ”live”</a:t>
              </a:r>
              <a:endParaRPr b="0" lang="en-US" sz="1000" spc="-1" strike="noStrike">
                <a:latin typeface="Arial"/>
              </a:endParaRPr>
            </a:p>
          </p:txBody>
        </p:sp>
      </p:grpSp>
      <p:sp>
        <p:nvSpPr>
          <p:cNvPr id="509" name="CustomShape 10"/>
          <p:cNvSpPr/>
          <p:nvPr/>
        </p:nvSpPr>
        <p:spPr>
          <a:xfrm>
            <a:off x="4476960" y="3130560"/>
            <a:ext cx="801000" cy="1213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Multi-instance #1</a:t>
            </a:r>
            <a:endParaRPr b="0" lang="en-US" sz="800" spc="-1" strike="noStrike">
              <a:latin typeface="Arial"/>
            </a:endParaRPr>
          </a:p>
        </p:txBody>
      </p:sp>
      <p:sp>
        <p:nvSpPr>
          <p:cNvPr id="510" name="CustomShape 11"/>
          <p:cNvSpPr/>
          <p:nvPr/>
        </p:nvSpPr>
        <p:spPr>
          <a:xfrm>
            <a:off x="1009800" y="3484080"/>
            <a:ext cx="1104480" cy="1142640"/>
          </a:xfrm>
          <a:prstGeom prst="rect">
            <a:avLst/>
          </a:prstGeom>
          <a:noFill/>
          <a:ln w="25560">
            <a:solidFill>
              <a:schemeClr val="tx1"/>
            </a:solidFill>
            <a:miter/>
          </a:ln>
        </p:spPr>
        <p:style>
          <a:lnRef idx="0"/>
          <a:fillRef idx="0"/>
          <a:effectRef idx="0"/>
          <a:fontRef idx="minor"/>
        </p:style>
      </p:sp>
      <p:sp>
        <p:nvSpPr>
          <p:cNvPr id="511" name="CustomShape 12"/>
          <p:cNvSpPr/>
          <p:nvPr/>
        </p:nvSpPr>
        <p:spPr>
          <a:xfrm>
            <a:off x="1757520" y="348408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12" name="CustomShape 13"/>
          <p:cNvSpPr/>
          <p:nvPr/>
        </p:nvSpPr>
        <p:spPr>
          <a:xfrm>
            <a:off x="1181160" y="3836520"/>
            <a:ext cx="799920" cy="637920"/>
          </a:xfrm>
          <a:prstGeom prst="rect">
            <a:avLst/>
          </a:prstGeom>
          <a:noFill/>
          <a:ln w="25560">
            <a:solidFill>
              <a:schemeClr val="tx1"/>
            </a:solidFill>
            <a:miter/>
          </a:ln>
        </p:spPr>
        <p:style>
          <a:lnRef idx="0"/>
          <a:fillRef idx="0"/>
          <a:effectRef idx="0"/>
          <a:fontRef idx="minor"/>
        </p:style>
      </p:sp>
      <p:sp>
        <p:nvSpPr>
          <p:cNvPr id="513" name="CustomShape 14"/>
          <p:cNvSpPr/>
          <p:nvPr/>
        </p:nvSpPr>
        <p:spPr>
          <a:xfrm>
            <a:off x="1365480" y="393660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A</a:t>
            </a:r>
            <a:br/>
            <a:r>
              <a:rPr b="0" lang="en-US" sz="800" spc="-1" strike="noStrike">
                <a:solidFill>
                  <a:srgbClr val="ffffff"/>
                </a:solidFill>
                <a:latin typeface="Arial"/>
                <a:ea typeface="Arial Unicode MS"/>
              </a:rPr>
              <a:t>master</a:t>
            </a:r>
            <a:br/>
            <a:r>
              <a:rPr b="0" lang="en-US" sz="800" spc="-1" strike="noStrike">
                <a:solidFill>
                  <a:srgbClr val="ffffff"/>
                </a:solidFill>
                <a:latin typeface="Arial"/>
                <a:ea typeface="Arial Unicode MS"/>
              </a:rPr>
              <a:t>port 8888</a:t>
            </a:r>
            <a:endParaRPr b="0" lang="en-US" sz="800" spc="-1" strike="noStrike">
              <a:latin typeface="Arial"/>
            </a:endParaRPr>
          </a:p>
        </p:txBody>
      </p:sp>
      <p:sp>
        <p:nvSpPr>
          <p:cNvPr id="514" name="CustomShape 15"/>
          <p:cNvSpPr/>
          <p:nvPr/>
        </p:nvSpPr>
        <p:spPr>
          <a:xfrm flipH="1" flipV="1">
            <a:off x="1580760" y="4474080"/>
            <a:ext cx="3722400" cy="1469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15" name="CustomShape 16"/>
          <p:cNvSpPr/>
          <p:nvPr/>
        </p:nvSpPr>
        <p:spPr>
          <a:xfrm flipV="1">
            <a:off x="1581120" y="1643040"/>
            <a:ext cx="1893600" cy="21920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16" name="CustomShape 17"/>
          <p:cNvSpPr/>
          <p:nvPr/>
        </p:nvSpPr>
        <p:spPr>
          <a:xfrm>
            <a:off x="2370240" y="3473280"/>
            <a:ext cx="1104480" cy="1142640"/>
          </a:xfrm>
          <a:prstGeom prst="rect">
            <a:avLst/>
          </a:prstGeom>
          <a:noFill/>
          <a:ln w="25560">
            <a:solidFill>
              <a:schemeClr val="tx1"/>
            </a:solidFill>
            <a:miter/>
          </a:ln>
        </p:spPr>
        <p:style>
          <a:lnRef idx="0"/>
          <a:fillRef idx="0"/>
          <a:effectRef idx="0"/>
          <a:fontRef idx="minor"/>
        </p:style>
      </p:sp>
      <p:sp>
        <p:nvSpPr>
          <p:cNvPr id="517" name="CustomShape 18"/>
          <p:cNvSpPr/>
          <p:nvPr/>
        </p:nvSpPr>
        <p:spPr>
          <a:xfrm>
            <a:off x="3117960" y="347328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18" name="CustomShape 19"/>
          <p:cNvSpPr/>
          <p:nvPr/>
        </p:nvSpPr>
        <p:spPr>
          <a:xfrm>
            <a:off x="2541600" y="3825720"/>
            <a:ext cx="799920" cy="637920"/>
          </a:xfrm>
          <a:prstGeom prst="rect">
            <a:avLst/>
          </a:prstGeom>
          <a:noFill/>
          <a:ln w="25560">
            <a:solidFill>
              <a:schemeClr val="tx1"/>
            </a:solidFill>
            <a:miter/>
          </a:ln>
        </p:spPr>
        <p:style>
          <a:lnRef idx="0"/>
          <a:fillRef idx="0"/>
          <a:effectRef idx="0"/>
          <a:fontRef idx="minor"/>
        </p:style>
      </p:sp>
      <p:sp>
        <p:nvSpPr>
          <p:cNvPr id="519" name="CustomShape 20"/>
          <p:cNvSpPr/>
          <p:nvPr/>
        </p:nvSpPr>
        <p:spPr>
          <a:xfrm>
            <a:off x="2725920" y="39261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B</a:t>
            </a:r>
            <a:br/>
            <a:r>
              <a:rPr b="0" lang="en-US" sz="800" spc="-1" strike="noStrike">
                <a:solidFill>
                  <a:srgbClr val="ffffff"/>
                </a:solidFill>
                <a:latin typeface="Arial"/>
                <a:ea typeface="Arial Unicode MS"/>
              </a:rPr>
              <a:t>replica</a:t>
            </a:r>
            <a:br/>
            <a:r>
              <a:rPr b="0" lang="en-US" sz="800" spc="-1" strike="noStrike">
                <a:solidFill>
                  <a:srgbClr val="ffffff"/>
                </a:solidFill>
                <a:latin typeface="Arial"/>
                <a:ea typeface="Arial Unicode MS"/>
              </a:rPr>
              <a:t>port 8889</a:t>
            </a:r>
            <a:endParaRPr b="0" lang="en-US" sz="800" spc="-1" strike="noStrike">
              <a:latin typeface="Arial"/>
            </a:endParaRPr>
          </a:p>
        </p:txBody>
      </p:sp>
      <p:sp>
        <p:nvSpPr>
          <p:cNvPr id="520" name="CustomShape 21"/>
          <p:cNvSpPr/>
          <p:nvPr/>
        </p:nvSpPr>
        <p:spPr>
          <a:xfrm>
            <a:off x="3730680" y="3462840"/>
            <a:ext cx="1104480" cy="1142640"/>
          </a:xfrm>
          <a:prstGeom prst="rect">
            <a:avLst/>
          </a:prstGeom>
          <a:noFill/>
          <a:ln w="25560">
            <a:solidFill>
              <a:schemeClr val="tx1"/>
            </a:solidFill>
            <a:miter/>
          </a:ln>
        </p:spPr>
        <p:style>
          <a:lnRef idx="0"/>
          <a:fillRef idx="0"/>
          <a:effectRef idx="0"/>
          <a:fontRef idx="minor"/>
        </p:style>
      </p:sp>
      <p:sp>
        <p:nvSpPr>
          <p:cNvPr id="521" name="CustomShape 22"/>
          <p:cNvSpPr/>
          <p:nvPr/>
        </p:nvSpPr>
        <p:spPr>
          <a:xfrm>
            <a:off x="4478400" y="346284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22" name="CustomShape 23"/>
          <p:cNvSpPr/>
          <p:nvPr/>
        </p:nvSpPr>
        <p:spPr>
          <a:xfrm>
            <a:off x="3902040" y="3814920"/>
            <a:ext cx="799920" cy="637920"/>
          </a:xfrm>
          <a:prstGeom prst="rect">
            <a:avLst/>
          </a:prstGeom>
          <a:noFill/>
          <a:ln w="25560">
            <a:solidFill>
              <a:schemeClr val="tx1"/>
            </a:solidFill>
            <a:miter/>
          </a:ln>
        </p:spPr>
        <p:style>
          <a:lnRef idx="0"/>
          <a:fillRef idx="0"/>
          <a:effectRef idx="0"/>
          <a:fontRef idx="minor"/>
        </p:style>
      </p:sp>
      <p:sp>
        <p:nvSpPr>
          <p:cNvPr id="523" name="CustomShape 24"/>
          <p:cNvSpPr/>
          <p:nvPr/>
        </p:nvSpPr>
        <p:spPr>
          <a:xfrm>
            <a:off x="4086720" y="39153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C</a:t>
            </a:r>
            <a:br/>
            <a:r>
              <a:rPr b="0" lang="en-US" sz="800" spc="-1" strike="noStrike">
                <a:solidFill>
                  <a:srgbClr val="ffffff"/>
                </a:solidFill>
                <a:latin typeface="Arial"/>
                <a:ea typeface="Arial Unicode MS"/>
              </a:rPr>
              <a:t>master</a:t>
            </a:r>
            <a:br/>
            <a:r>
              <a:rPr b="0" lang="en-US" sz="800" spc="-1" strike="noStrike">
                <a:solidFill>
                  <a:srgbClr val="ffffff"/>
                </a:solidFill>
                <a:latin typeface="Arial"/>
                <a:ea typeface="Arial Unicode MS"/>
              </a:rPr>
              <a:t>port 8890</a:t>
            </a:r>
            <a:endParaRPr b="0" lang="en-US" sz="800" spc="-1" strike="noStrike">
              <a:latin typeface="Arial"/>
            </a:endParaRPr>
          </a:p>
        </p:txBody>
      </p:sp>
      <p:sp>
        <p:nvSpPr>
          <p:cNvPr id="524" name="CustomShape 25"/>
          <p:cNvSpPr/>
          <p:nvPr/>
        </p:nvSpPr>
        <p:spPr>
          <a:xfrm flipV="1">
            <a:off x="2941560" y="1645200"/>
            <a:ext cx="3825000" cy="21790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5" name="CustomShape 26"/>
          <p:cNvSpPr/>
          <p:nvPr/>
        </p:nvSpPr>
        <p:spPr>
          <a:xfrm flipV="1">
            <a:off x="4301280" y="1643040"/>
            <a:ext cx="3562200" cy="21704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6" name="CustomShape 27"/>
          <p:cNvSpPr/>
          <p:nvPr/>
        </p:nvSpPr>
        <p:spPr>
          <a:xfrm flipH="1" flipV="1">
            <a:off x="2941200" y="4463280"/>
            <a:ext cx="75960" cy="345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7" name="CustomShape 28"/>
          <p:cNvSpPr/>
          <p:nvPr/>
        </p:nvSpPr>
        <p:spPr>
          <a:xfrm flipH="1" flipV="1">
            <a:off x="4301640" y="4452480"/>
            <a:ext cx="1184400" cy="14907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grpSp>
        <p:nvGrpSpPr>
          <p:cNvPr id="528" name="Group 29"/>
          <p:cNvGrpSpPr/>
          <p:nvPr/>
        </p:nvGrpSpPr>
        <p:grpSpPr>
          <a:xfrm>
            <a:off x="4955400" y="4052880"/>
            <a:ext cx="256680" cy="61920"/>
            <a:chOff x="4955400" y="4052880"/>
            <a:chExt cx="256680" cy="61920"/>
          </a:xfrm>
        </p:grpSpPr>
        <p:sp>
          <p:nvSpPr>
            <p:cNvPr id="529" name="CustomShape 30"/>
            <p:cNvSpPr/>
            <p:nvPr/>
          </p:nvSpPr>
          <p:spPr>
            <a:xfrm>
              <a:off x="4955400" y="4052880"/>
              <a:ext cx="61920" cy="61920"/>
            </a:xfrm>
            <a:prstGeom prst="ellipse">
              <a:avLst/>
            </a:prstGeom>
            <a:solidFill>
              <a:schemeClr val="tx1"/>
            </a:solidFill>
            <a:ln w="25560">
              <a:solidFill>
                <a:schemeClr val="tx1"/>
              </a:solidFill>
              <a:miter/>
            </a:ln>
          </p:spPr>
          <p:style>
            <a:lnRef idx="0"/>
            <a:fillRef idx="0"/>
            <a:effectRef idx="0"/>
            <a:fontRef idx="minor"/>
          </p:style>
        </p:sp>
        <p:sp>
          <p:nvSpPr>
            <p:cNvPr id="530" name="CustomShape 31"/>
            <p:cNvSpPr/>
            <p:nvPr/>
          </p:nvSpPr>
          <p:spPr>
            <a:xfrm>
              <a:off x="5052600" y="4052880"/>
              <a:ext cx="62280" cy="61920"/>
            </a:xfrm>
            <a:prstGeom prst="ellipse">
              <a:avLst/>
            </a:prstGeom>
            <a:solidFill>
              <a:schemeClr val="tx1"/>
            </a:solidFill>
            <a:ln w="25560">
              <a:solidFill>
                <a:schemeClr val="tx1"/>
              </a:solidFill>
              <a:miter/>
            </a:ln>
          </p:spPr>
          <p:style>
            <a:lnRef idx="0"/>
            <a:fillRef idx="0"/>
            <a:effectRef idx="0"/>
            <a:fontRef idx="minor"/>
          </p:style>
        </p:sp>
        <p:sp>
          <p:nvSpPr>
            <p:cNvPr id="531" name="CustomShape 32"/>
            <p:cNvSpPr/>
            <p:nvPr/>
          </p:nvSpPr>
          <p:spPr>
            <a:xfrm>
              <a:off x="5150160" y="4052880"/>
              <a:ext cx="61920" cy="61920"/>
            </a:xfrm>
            <a:prstGeom prst="ellipse">
              <a:avLst/>
            </a:prstGeom>
            <a:solidFill>
              <a:schemeClr val="tx1"/>
            </a:solidFill>
            <a:ln w="25560">
              <a:solidFill>
                <a:schemeClr val="tx1"/>
              </a:solidFill>
              <a:miter/>
            </a:ln>
          </p:spPr>
          <p:style>
            <a:lnRef idx="0"/>
            <a:fillRef idx="0"/>
            <a:effectRef idx="0"/>
            <a:fontRef idx="minor"/>
          </p:style>
        </p:sp>
      </p:grpSp>
      <p:grpSp>
        <p:nvGrpSpPr>
          <p:cNvPr id="532" name="Group 33"/>
          <p:cNvGrpSpPr/>
          <p:nvPr/>
        </p:nvGrpSpPr>
        <p:grpSpPr>
          <a:xfrm>
            <a:off x="2514600" y="4809600"/>
            <a:ext cx="1143000" cy="859680"/>
            <a:chOff x="2514600" y="4809600"/>
            <a:chExt cx="1143000" cy="859680"/>
          </a:xfrm>
        </p:grpSpPr>
        <p:grpSp>
          <p:nvGrpSpPr>
            <p:cNvPr id="533" name="Group 34"/>
            <p:cNvGrpSpPr/>
            <p:nvPr/>
          </p:nvGrpSpPr>
          <p:grpSpPr>
            <a:xfrm>
              <a:off x="2514600" y="4809600"/>
              <a:ext cx="1143000" cy="859680"/>
              <a:chOff x="2514600" y="4809600"/>
              <a:chExt cx="1143000" cy="859680"/>
            </a:xfrm>
          </p:grpSpPr>
          <p:sp>
            <p:nvSpPr>
              <p:cNvPr id="534" name="CustomShape 35"/>
              <p:cNvSpPr/>
              <p:nvPr/>
            </p:nvSpPr>
            <p:spPr>
              <a:xfrm>
                <a:off x="2514600" y="4809600"/>
                <a:ext cx="1142640" cy="150840"/>
              </a:xfrm>
              <a:prstGeom prst="ellipse">
                <a:avLst/>
              </a:prstGeom>
              <a:noFill/>
              <a:ln w="25560">
                <a:solidFill>
                  <a:schemeClr val="tx1"/>
                </a:solidFill>
                <a:miter/>
              </a:ln>
            </p:spPr>
            <p:style>
              <a:lnRef idx="0"/>
              <a:fillRef idx="0"/>
              <a:effectRef idx="0"/>
              <a:fontRef idx="minor"/>
            </p:style>
          </p:sp>
          <p:sp>
            <p:nvSpPr>
              <p:cNvPr id="535" name="Line 36"/>
              <p:cNvSpPr/>
              <p:nvPr/>
            </p:nvSpPr>
            <p:spPr>
              <a:xfrm>
                <a:off x="2514600" y="4884840"/>
                <a:ext cx="0" cy="6451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36" name="Line 37"/>
              <p:cNvSpPr/>
              <p:nvPr/>
            </p:nvSpPr>
            <p:spPr>
              <a:xfrm>
                <a:off x="3657600" y="4884840"/>
                <a:ext cx="0" cy="6451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37" name="CustomShape 38"/>
              <p:cNvSpPr/>
              <p:nvPr/>
            </p:nvSpPr>
            <p:spPr>
              <a:xfrm rot="5400000">
                <a:off x="2939760" y="4951440"/>
                <a:ext cx="29304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538" name="CustomShape 39"/>
            <p:cNvSpPr/>
            <p:nvPr/>
          </p:nvSpPr>
          <p:spPr>
            <a:xfrm>
              <a:off x="2804040" y="5160960"/>
              <a:ext cx="561960" cy="30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”replica”</a:t>
              </a:r>
              <a:endParaRPr b="0" lang="en-US" sz="1000" spc="-1" strike="noStrike">
                <a:latin typeface="Arial"/>
              </a:endParaRPr>
            </a:p>
          </p:txBody>
        </p:sp>
      </p:grpSp>
      <p:sp>
        <p:nvSpPr>
          <p:cNvPr id="539" name="CustomShape 40"/>
          <p:cNvSpPr/>
          <p:nvPr/>
        </p:nvSpPr>
        <p:spPr>
          <a:xfrm>
            <a:off x="5221800" y="126756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latin typeface="Arial"/>
                <a:ea typeface="Arial Unicode MS"/>
              </a:rPr>
              <a:t>“B-master”</a:t>
            </a:r>
            <a:endParaRPr b="0" lang="en-US" sz="1100" spc="-1" strike="noStrike">
              <a:latin typeface="Arial"/>
            </a:endParaRPr>
          </a:p>
        </p:txBody>
      </p:sp>
      <p:sp>
        <p:nvSpPr>
          <p:cNvPr id="540" name="CustomShape 41"/>
          <p:cNvSpPr/>
          <p:nvPr/>
        </p:nvSpPr>
        <p:spPr>
          <a:xfrm>
            <a:off x="6319440" y="126972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solidFill>
                  <a:srgbClr val="ffffff"/>
                </a:solidFill>
                <a:latin typeface="Arial"/>
                <a:ea typeface="Arial Unicode MS"/>
              </a:rPr>
              <a:t>“B”</a:t>
            </a:r>
            <a:endParaRPr b="0" lang="en-US" sz="1100" spc="-1" strike="noStrike">
              <a:latin typeface="Arial"/>
            </a:endParaRPr>
          </a:p>
        </p:txBody>
      </p:sp>
      <p:sp>
        <p:nvSpPr>
          <p:cNvPr id="541" name="CustomShape 42"/>
          <p:cNvSpPr/>
          <p:nvPr/>
        </p:nvSpPr>
        <p:spPr>
          <a:xfrm>
            <a:off x="4572000" y="1645920"/>
            <a:ext cx="2926080" cy="21906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542" name="CustomShape 43"/>
          <p:cNvSpPr/>
          <p:nvPr/>
        </p:nvSpPr>
        <p:spPr>
          <a:xfrm>
            <a:off x="9052560" y="1645920"/>
            <a:ext cx="1188720" cy="21690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543" name="CustomShape 44"/>
          <p:cNvSpPr/>
          <p:nvPr/>
        </p:nvSpPr>
        <p:spPr>
          <a:xfrm>
            <a:off x="7507800" y="126756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latin typeface="Arial"/>
                <a:ea typeface="Arial Unicode MS"/>
              </a:rPr>
              <a:t>“C-master”</a:t>
            </a:r>
            <a:endParaRPr b="0" lang="en-US" sz="1100" spc="-1" strike="noStrike">
              <a:latin typeface="Arial"/>
            </a:endParaRPr>
          </a:p>
        </p:txBody>
      </p:sp>
      <p:sp>
        <p:nvSpPr>
          <p:cNvPr id="544" name="CustomShape 45"/>
          <p:cNvSpPr/>
          <p:nvPr/>
        </p:nvSpPr>
        <p:spPr>
          <a:xfrm>
            <a:off x="8605440" y="126972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solidFill>
                  <a:srgbClr val="ffffff"/>
                </a:solidFill>
                <a:latin typeface="Arial"/>
                <a:ea typeface="Arial Unicode MS"/>
              </a:rPr>
              <a:t>“C”</a:t>
            </a:r>
            <a:endParaRPr b="0" lang="en-US" sz="1100" spc="-1" strike="noStrike">
              <a:latin typeface="Arial"/>
            </a:endParaRPr>
          </a:p>
        </p:txBody>
      </p:sp>
      <p:sp>
        <p:nvSpPr>
          <p:cNvPr id="545" name="CustomShape 46"/>
          <p:cNvSpPr/>
          <p:nvPr/>
        </p:nvSpPr>
        <p:spPr>
          <a:xfrm>
            <a:off x="2926080" y="126756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latin typeface="Arial"/>
                <a:ea typeface="Arial Unicode MS"/>
              </a:rPr>
              <a:t>“A-master”</a:t>
            </a:r>
            <a:endParaRPr b="0" lang="en-US" sz="1100" spc="-1" strike="noStrike">
              <a:latin typeface="Arial"/>
            </a:endParaRPr>
          </a:p>
        </p:txBody>
      </p:sp>
      <p:sp>
        <p:nvSpPr>
          <p:cNvPr id="546" name="CustomShape 47"/>
          <p:cNvSpPr/>
          <p:nvPr/>
        </p:nvSpPr>
        <p:spPr>
          <a:xfrm>
            <a:off x="4023720" y="126972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solidFill>
                  <a:srgbClr val="ffffff"/>
                </a:solidFill>
                <a:latin typeface="Arial"/>
                <a:ea typeface="Arial Unicode MS"/>
              </a:rPr>
              <a:t>“A”</a:t>
            </a:r>
            <a:endParaRPr b="0" lang="en-US" sz="1100" spc="-1" strike="noStrike">
              <a:latin typeface="Arial"/>
            </a:endParaRPr>
          </a:p>
        </p:txBody>
      </p:sp>
      <p:grpSp>
        <p:nvGrpSpPr>
          <p:cNvPr id="547" name="Group 48"/>
          <p:cNvGrpSpPr/>
          <p:nvPr/>
        </p:nvGrpSpPr>
        <p:grpSpPr>
          <a:xfrm>
            <a:off x="9820080" y="1463040"/>
            <a:ext cx="256680" cy="61920"/>
            <a:chOff x="9820080" y="1463040"/>
            <a:chExt cx="256680" cy="61920"/>
          </a:xfrm>
        </p:grpSpPr>
        <p:sp>
          <p:nvSpPr>
            <p:cNvPr id="548" name="CustomShape 49"/>
            <p:cNvSpPr/>
            <p:nvPr/>
          </p:nvSpPr>
          <p:spPr>
            <a:xfrm>
              <a:off x="9820080" y="1463040"/>
              <a:ext cx="61920" cy="61920"/>
            </a:xfrm>
            <a:prstGeom prst="ellipse">
              <a:avLst/>
            </a:prstGeom>
            <a:solidFill>
              <a:schemeClr val="tx1"/>
            </a:solidFill>
            <a:ln w="25560">
              <a:solidFill>
                <a:schemeClr val="tx1"/>
              </a:solidFill>
              <a:miter/>
            </a:ln>
          </p:spPr>
          <p:style>
            <a:lnRef idx="0"/>
            <a:fillRef idx="0"/>
            <a:effectRef idx="0"/>
            <a:fontRef idx="minor"/>
          </p:style>
        </p:sp>
        <p:sp>
          <p:nvSpPr>
            <p:cNvPr id="549" name="CustomShape 50"/>
            <p:cNvSpPr/>
            <p:nvPr/>
          </p:nvSpPr>
          <p:spPr>
            <a:xfrm>
              <a:off x="9917280" y="1463040"/>
              <a:ext cx="62280" cy="61920"/>
            </a:xfrm>
            <a:prstGeom prst="ellipse">
              <a:avLst/>
            </a:prstGeom>
            <a:solidFill>
              <a:schemeClr val="tx1"/>
            </a:solidFill>
            <a:ln w="25560">
              <a:solidFill>
                <a:schemeClr val="tx1"/>
              </a:solidFill>
              <a:miter/>
            </a:ln>
          </p:spPr>
          <p:style>
            <a:lnRef idx="0"/>
            <a:fillRef idx="0"/>
            <a:effectRef idx="0"/>
            <a:fontRef idx="minor"/>
          </p:style>
        </p:sp>
        <p:sp>
          <p:nvSpPr>
            <p:cNvPr id="550" name="CustomShape 51"/>
            <p:cNvSpPr/>
            <p:nvPr/>
          </p:nvSpPr>
          <p:spPr>
            <a:xfrm>
              <a:off x="10014840" y="1463040"/>
              <a:ext cx="61920" cy="61920"/>
            </a:xfrm>
            <a:prstGeom prst="ellipse">
              <a:avLst/>
            </a:prstGeom>
            <a:solidFill>
              <a:schemeClr val="tx1"/>
            </a:solidFill>
            <a:ln w="25560">
              <a:solidFill>
                <a:schemeClr val="tx1"/>
              </a:solidFill>
              <a:miter/>
            </a:ln>
          </p:spPr>
          <p:style>
            <a:lnRef idx="0"/>
            <a:fillRef idx="0"/>
            <a:effectRef idx="0"/>
            <a:fontRef idx="minor"/>
          </p:style>
        </p:sp>
      </p:grpSp>
      <p:pic>
        <p:nvPicPr>
          <p:cNvPr id="551" name="Picture 53_1" descr="rabbitmq_logo_strap.png"/>
          <p:cNvPicPr/>
          <p:nvPr/>
        </p:nvPicPr>
        <p:blipFill>
          <a:blip r:embed="rId1"/>
          <a:stretch/>
        </p:blipFill>
        <p:spPr>
          <a:xfrm>
            <a:off x="6421680" y="6205680"/>
            <a:ext cx="467280" cy="97920"/>
          </a:xfrm>
          <a:prstGeom prst="rect">
            <a:avLst/>
          </a:prstGeom>
          <a:ln>
            <a:noFill/>
          </a:ln>
        </p:spPr>
      </p:pic>
      <p:sp>
        <p:nvSpPr>
          <p:cNvPr id="552" name="CustomShape 52"/>
          <p:cNvSpPr/>
          <p:nvPr/>
        </p:nvSpPr>
        <p:spPr>
          <a:xfrm>
            <a:off x="6276960" y="5943600"/>
            <a:ext cx="763920" cy="628920"/>
          </a:xfrm>
          <a:prstGeom prst="rect">
            <a:avLst/>
          </a:prstGeom>
          <a:noFill/>
          <a:ln w="25560">
            <a:solidFill>
              <a:schemeClr val="tx1"/>
            </a:solidFill>
            <a:miter/>
          </a:ln>
        </p:spPr>
        <p:style>
          <a:lnRef idx="0"/>
          <a:fillRef idx="0"/>
          <a:effectRef idx="0"/>
          <a:fontRef idx="minor"/>
        </p:style>
      </p:sp>
      <p:sp>
        <p:nvSpPr>
          <p:cNvPr id="553" name="CustomShape 53"/>
          <p:cNvSpPr/>
          <p:nvPr/>
        </p:nvSpPr>
        <p:spPr>
          <a:xfrm>
            <a:off x="6618240" y="6002640"/>
            <a:ext cx="31968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rabbitmq</a:t>
            </a:r>
            <a:endParaRPr b="0" lang="en-US" sz="600" spc="-1" strike="noStrike">
              <a:latin typeface="Arial"/>
            </a:endParaRPr>
          </a:p>
        </p:txBody>
      </p:sp>
      <p:sp>
        <p:nvSpPr>
          <p:cNvPr id="554" name="CustomShape 54"/>
          <p:cNvSpPr/>
          <p:nvPr/>
        </p:nvSpPr>
        <p:spPr>
          <a:xfrm flipH="1" flipV="1">
            <a:off x="4301640" y="4452480"/>
            <a:ext cx="2190240" cy="14907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55" name="CustomShape 55"/>
          <p:cNvSpPr/>
          <p:nvPr/>
        </p:nvSpPr>
        <p:spPr>
          <a:xfrm flipH="1" flipV="1">
            <a:off x="1580760" y="4474080"/>
            <a:ext cx="4695840" cy="15606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56" name="CustomShape 56"/>
          <p:cNvSpPr/>
          <p:nvPr/>
        </p:nvSpPr>
        <p:spPr>
          <a:xfrm rot="47400">
            <a:off x="1320840" y="2184480"/>
            <a:ext cx="664200" cy="30456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2000" spc="-1" strike="noStrike">
                <a:solidFill>
                  <a:srgbClr val="ffffff"/>
                </a:solidFill>
                <a:latin typeface="Arial"/>
                <a:ea typeface="Arial Unicode MS"/>
              </a:rPr>
              <a:t>HTTP</a:t>
            </a:r>
            <a:endParaRPr b="0" lang="en-US" sz="2000" spc="-1" strike="noStrike">
              <a:latin typeface="Arial"/>
            </a:endParaRPr>
          </a:p>
        </p:txBody>
      </p:sp>
      <p:sp>
        <p:nvSpPr>
          <p:cNvPr id="557" name="CustomShape 57"/>
          <p:cNvSpPr/>
          <p:nvPr/>
        </p:nvSpPr>
        <p:spPr>
          <a:xfrm>
            <a:off x="6697800" y="3108960"/>
            <a:ext cx="4640760" cy="2651760"/>
          </a:xfrm>
          <a:prstGeom prst="rect">
            <a:avLst/>
          </a:prstGeom>
          <a:noFill/>
          <a:ln w="25560">
            <a:solidFill>
              <a:schemeClr val="tx1"/>
            </a:solidFill>
            <a:miter/>
          </a:ln>
        </p:spPr>
        <p:style>
          <a:lnRef idx="0"/>
          <a:fillRef idx="0"/>
          <a:effectRef idx="0"/>
          <a:fontRef idx="minor"/>
        </p:style>
      </p:sp>
      <p:sp>
        <p:nvSpPr>
          <p:cNvPr id="558" name="CustomShape 58"/>
          <p:cNvSpPr/>
          <p:nvPr/>
        </p:nvSpPr>
        <p:spPr>
          <a:xfrm>
            <a:off x="10420560" y="3130560"/>
            <a:ext cx="801000" cy="1213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Multi-instance #1</a:t>
            </a:r>
            <a:endParaRPr b="0" lang="en-US" sz="800" spc="-1" strike="noStrike">
              <a:latin typeface="Arial"/>
            </a:endParaRPr>
          </a:p>
        </p:txBody>
      </p:sp>
      <p:sp>
        <p:nvSpPr>
          <p:cNvPr id="559" name="CustomShape 59"/>
          <p:cNvSpPr/>
          <p:nvPr/>
        </p:nvSpPr>
        <p:spPr>
          <a:xfrm>
            <a:off x="6953400" y="3484080"/>
            <a:ext cx="1104480" cy="1142640"/>
          </a:xfrm>
          <a:prstGeom prst="rect">
            <a:avLst/>
          </a:prstGeom>
          <a:noFill/>
          <a:ln w="25560">
            <a:solidFill>
              <a:schemeClr val="tx1"/>
            </a:solidFill>
            <a:miter/>
          </a:ln>
        </p:spPr>
        <p:style>
          <a:lnRef idx="0"/>
          <a:fillRef idx="0"/>
          <a:effectRef idx="0"/>
          <a:fontRef idx="minor"/>
        </p:style>
      </p:sp>
      <p:sp>
        <p:nvSpPr>
          <p:cNvPr id="560" name="CustomShape 60"/>
          <p:cNvSpPr/>
          <p:nvPr/>
        </p:nvSpPr>
        <p:spPr>
          <a:xfrm>
            <a:off x="7701120" y="348408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61" name="CustomShape 61"/>
          <p:cNvSpPr/>
          <p:nvPr/>
        </p:nvSpPr>
        <p:spPr>
          <a:xfrm>
            <a:off x="7124760" y="3836520"/>
            <a:ext cx="799920" cy="637920"/>
          </a:xfrm>
          <a:prstGeom prst="rect">
            <a:avLst/>
          </a:prstGeom>
          <a:noFill/>
          <a:ln w="25560">
            <a:solidFill>
              <a:schemeClr val="tx1"/>
            </a:solidFill>
            <a:miter/>
          </a:ln>
        </p:spPr>
        <p:style>
          <a:lnRef idx="0"/>
          <a:fillRef idx="0"/>
          <a:effectRef idx="0"/>
          <a:fontRef idx="minor"/>
        </p:style>
      </p:sp>
      <p:sp>
        <p:nvSpPr>
          <p:cNvPr id="562" name="CustomShape 62"/>
          <p:cNvSpPr/>
          <p:nvPr/>
        </p:nvSpPr>
        <p:spPr>
          <a:xfrm>
            <a:off x="7309440" y="393660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A</a:t>
            </a:r>
            <a:br/>
            <a:r>
              <a:rPr b="0" lang="en-US" sz="800" spc="-1" strike="noStrike">
                <a:solidFill>
                  <a:srgbClr val="ffffff"/>
                </a:solidFill>
                <a:latin typeface="Arial"/>
                <a:ea typeface="Arial Unicode MS"/>
              </a:rPr>
              <a:t>replica</a:t>
            </a:r>
            <a:br/>
            <a:r>
              <a:rPr b="0" lang="en-US" sz="800" spc="-1" strike="noStrike">
                <a:solidFill>
                  <a:srgbClr val="ffffff"/>
                </a:solidFill>
                <a:latin typeface="Arial"/>
                <a:ea typeface="Arial Unicode MS"/>
              </a:rPr>
              <a:t>port 8888</a:t>
            </a:r>
            <a:endParaRPr b="0" lang="en-US" sz="800" spc="-1" strike="noStrike">
              <a:latin typeface="Arial"/>
            </a:endParaRPr>
          </a:p>
        </p:txBody>
      </p:sp>
      <p:sp>
        <p:nvSpPr>
          <p:cNvPr id="563" name="CustomShape 63"/>
          <p:cNvSpPr/>
          <p:nvPr/>
        </p:nvSpPr>
        <p:spPr>
          <a:xfrm flipH="1" flipV="1">
            <a:off x="7524360" y="4474080"/>
            <a:ext cx="933480" cy="6462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64" name="CustomShape 64"/>
          <p:cNvSpPr/>
          <p:nvPr/>
        </p:nvSpPr>
        <p:spPr>
          <a:xfrm>
            <a:off x="8313840" y="3473280"/>
            <a:ext cx="1104480" cy="1142640"/>
          </a:xfrm>
          <a:prstGeom prst="rect">
            <a:avLst/>
          </a:prstGeom>
          <a:noFill/>
          <a:ln w="25560">
            <a:solidFill>
              <a:schemeClr val="tx1"/>
            </a:solidFill>
            <a:miter/>
          </a:ln>
        </p:spPr>
        <p:style>
          <a:lnRef idx="0"/>
          <a:fillRef idx="0"/>
          <a:effectRef idx="0"/>
          <a:fontRef idx="minor"/>
        </p:style>
      </p:sp>
      <p:sp>
        <p:nvSpPr>
          <p:cNvPr id="565" name="CustomShape 65"/>
          <p:cNvSpPr/>
          <p:nvPr/>
        </p:nvSpPr>
        <p:spPr>
          <a:xfrm>
            <a:off x="9061560" y="347328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66" name="CustomShape 66"/>
          <p:cNvSpPr/>
          <p:nvPr/>
        </p:nvSpPr>
        <p:spPr>
          <a:xfrm>
            <a:off x="8485200" y="3825720"/>
            <a:ext cx="799920" cy="637920"/>
          </a:xfrm>
          <a:prstGeom prst="rect">
            <a:avLst/>
          </a:prstGeom>
          <a:noFill/>
          <a:ln w="25560">
            <a:solidFill>
              <a:schemeClr val="tx1"/>
            </a:solidFill>
            <a:miter/>
          </a:ln>
        </p:spPr>
        <p:style>
          <a:lnRef idx="0"/>
          <a:fillRef idx="0"/>
          <a:effectRef idx="0"/>
          <a:fontRef idx="minor"/>
        </p:style>
      </p:sp>
      <p:sp>
        <p:nvSpPr>
          <p:cNvPr id="567" name="CustomShape 67"/>
          <p:cNvSpPr/>
          <p:nvPr/>
        </p:nvSpPr>
        <p:spPr>
          <a:xfrm>
            <a:off x="8669880" y="39261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B</a:t>
            </a:r>
            <a:br/>
            <a:r>
              <a:rPr b="0" lang="en-US" sz="800" spc="-1" strike="noStrike">
                <a:solidFill>
                  <a:srgbClr val="ffffff"/>
                </a:solidFill>
                <a:latin typeface="Arial"/>
                <a:ea typeface="Arial Unicode MS"/>
              </a:rPr>
              <a:t>master</a:t>
            </a:r>
            <a:br/>
            <a:r>
              <a:rPr b="0" lang="en-US" sz="800" spc="-1" strike="noStrike">
                <a:solidFill>
                  <a:srgbClr val="ffffff"/>
                </a:solidFill>
                <a:latin typeface="Arial"/>
                <a:ea typeface="Arial Unicode MS"/>
              </a:rPr>
              <a:t>port 8889</a:t>
            </a:r>
            <a:endParaRPr b="0" lang="en-US" sz="800" spc="-1" strike="noStrike">
              <a:latin typeface="Arial"/>
            </a:endParaRPr>
          </a:p>
        </p:txBody>
      </p:sp>
      <p:sp>
        <p:nvSpPr>
          <p:cNvPr id="568" name="CustomShape 68"/>
          <p:cNvSpPr/>
          <p:nvPr/>
        </p:nvSpPr>
        <p:spPr>
          <a:xfrm>
            <a:off x="9674280" y="3462840"/>
            <a:ext cx="1104480" cy="1142640"/>
          </a:xfrm>
          <a:prstGeom prst="rect">
            <a:avLst/>
          </a:prstGeom>
          <a:noFill/>
          <a:ln w="25560">
            <a:solidFill>
              <a:schemeClr val="tx1"/>
            </a:solidFill>
            <a:miter/>
          </a:ln>
        </p:spPr>
        <p:style>
          <a:lnRef idx="0"/>
          <a:fillRef idx="0"/>
          <a:effectRef idx="0"/>
          <a:fontRef idx="minor"/>
        </p:style>
      </p:sp>
      <p:sp>
        <p:nvSpPr>
          <p:cNvPr id="569" name="CustomShape 69"/>
          <p:cNvSpPr/>
          <p:nvPr/>
        </p:nvSpPr>
        <p:spPr>
          <a:xfrm>
            <a:off x="10422000" y="346284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70" name="CustomShape 70"/>
          <p:cNvSpPr/>
          <p:nvPr/>
        </p:nvSpPr>
        <p:spPr>
          <a:xfrm>
            <a:off x="9845640" y="3814920"/>
            <a:ext cx="799920" cy="637920"/>
          </a:xfrm>
          <a:prstGeom prst="rect">
            <a:avLst/>
          </a:prstGeom>
          <a:noFill/>
          <a:ln w="25560">
            <a:solidFill>
              <a:schemeClr val="tx1"/>
            </a:solidFill>
            <a:miter/>
          </a:ln>
        </p:spPr>
        <p:style>
          <a:lnRef idx="0"/>
          <a:fillRef idx="0"/>
          <a:effectRef idx="0"/>
          <a:fontRef idx="minor"/>
        </p:style>
      </p:sp>
      <p:sp>
        <p:nvSpPr>
          <p:cNvPr id="571" name="CustomShape 71"/>
          <p:cNvSpPr/>
          <p:nvPr/>
        </p:nvSpPr>
        <p:spPr>
          <a:xfrm>
            <a:off x="10030680" y="39153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C</a:t>
            </a:r>
            <a:br/>
            <a:r>
              <a:rPr b="0" lang="en-US" sz="800" spc="-1" strike="noStrike">
                <a:solidFill>
                  <a:srgbClr val="ffffff"/>
                </a:solidFill>
                <a:latin typeface="Arial"/>
                <a:ea typeface="Arial Unicode MS"/>
              </a:rPr>
              <a:t>replica</a:t>
            </a:r>
            <a:br/>
            <a:r>
              <a:rPr b="0" lang="en-US" sz="800" spc="-1" strike="noStrike">
                <a:solidFill>
                  <a:srgbClr val="ffffff"/>
                </a:solidFill>
                <a:latin typeface="Arial"/>
                <a:ea typeface="Arial Unicode MS"/>
              </a:rPr>
              <a:t>port 8890</a:t>
            </a:r>
            <a:endParaRPr b="0" lang="en-US" sz="800" spc="-1" strike="noStrike">
              <a:latin typeface="Arial"/>
            </a:endParaRPr>
          </a:p>
        </p:txBody>
      </p:sp>
      <p:sp>
        <p:nvSpPr>
          <p:cNvPr id="572" name="CustomShape 72"/>
          <p:cNvSpPr/>
          <p:nvPr/>
        </p:nvSpPr>
        <p:spPr>
          <a:xfrm flipV="1">
            <a:off x="5668920" y="4462920"/>
            <a:ext cx="3215880" cy="1479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73" name="CustomShape 73"/>
          <p:cNvSpPr/>
          <p:nvPr/>
        </p:nvSpPr>
        <p:spPr>
          <a:xfrm flipV="1">
            <a:off x="9601200" y="4452480"/>
            <a:ext cx="644400" cy="7592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grpSp>
        <p:nvGrpSpPr>
          <p:cNvPr id="574" name="Group 74"/>
          <p:cNvGrpSpPr/>
          <p:nvPr/>
        </p:nvGrpSpPr>
        <p:grpSpPr>
          <a:xfrm>
            <a:off x="10899000" y="4052880"/>
            <a:ext cx="256680" cy="61920"/>
            <a:chOff x="10899000" y="4052880"/>
            <a:chExt cx="256680" cy="61920"/>
          </a:xfrm>
        </p:grpSpPr>
        <p:sp>
          <p:nvSpPr>
            <p:cNvPr id="575" name="CustomShape 75"/>
            <p:cNvSpPr/>
            <p:nvPr/>
          </p:nvSpPr>
          <p:spPr>
            <a:xfrm>
              <a:off x="10899000" y="4052880"/>
              <a:ext cx="61920" cy="61920"/>
            </a:xfrm>
            <a:prstGeom prst="ellipse">
              <a:avLst/>
            </a:prstGeom>
            <a:solidFill>
              <a:schemeClr val="tx1"/>
            </a:solidFill>
            <a:ln w="25560">
              <a:solidFill>
                <a:schemeClr val="tx1"/>
              </a:solidFill>
              <a:miter/>
            </a:ln>
          </p:spPr>
          <p:style>
            <a:lnRef idx="0"/>
            <a:fillRef idx="0"/>
            <a:effectRef idx="0"/>
            <a:fontRef idx="minor"/>
          </p:style>
        </p:sp>
        <p:sp>
          <p:nvSpPr>
            <p:cNvPr id="576" name="CustomShape 76"/>
            <p:cNvSpPr/>
            <p:nvPr/>
          </p:nvSpPr>
          <p:spPr>
            <a:xfrm>
              <a:off x="10996200" y="4052880"/>
              <a:ext cx="62280" cy="61920"/>
            </a:xfrm>
            <a:prstGeom prst="ellipse">
              <a:avLst/>
            </a:prstGeom>
            <a:solidFill>
              <a:schemeClr val="tx1"/>
            </a:solidFill>
            <a:ln w="25560">
              <a:solidFill>
                <a:schemeClr val="tx1"/>
              </a:solidFill>
              <a:miter/>
            </a:ln>
          </p:spPr>
          <p:style>
            <a:lnRef idx="0"/>
            <a:fillRef idx="0"/>
            <a:effectRef idx="0"/>
            <a:fontRef idx="minor"/>
          </p:style>
        </p:sp>
        <p:sp>
          <p:nvSpPr>
            <p:cNvPr id="577" name="CustomShape 77"/>
            <p:cNvSpPr/>
            <p:nvPr/>
          </p:nvSpPr>
          <p:spPr>
            <a:xfrm>
              <a:off x="11093760" y="4052880"/>
              <a:ext cx="61920" cy="61920"/>
            </a:xfrm>
            <a:prstGeom prst="ellipse">
              <a:avLst/>
            </a:prstGeom>
            <a:solidFill>
              <a:schemeClr val="tx1"/>
            </a:solidFill>
            <a:ln w="25560">
              <a:solidFill>
                <a:schemeClr val="tx1"/>
              </a:solidFill>
              <a:miter/>
            </a:ln>
          </p:spPr>
          <p:style>
            <a:lnRef idx="0"/>
            <a:fillRef idx="0"/>
            <a:effectRef idx="0"/>
            <a:fontRef idx="minor"/>
          </p:style>
        </p:sp>
      </p:grpSp>
      <p:grpSp>
        <p:nvGrpSpPr>
          <p:cNvPr id="578" name="Group 78"/>
          <p:cNvGrpSpPr/>
          <p:nvPr/>
        </p:nvGrpSpPr>
        <p:grpSpPr>
          <a:xfrm>
            <a:off x="8458200" y="4809600"/>
            <a:ext cx="1143000" cy="859680"/>
            <a:chOff x="8458200" y="4809600"/>
            <a:chExt cx="1143000" cy="859680"/>
          </a:xfrm>
        </p:grpSpPr>
        <p:grpSp>
          <p:nvGrpSpPr>
            <p:cNvPr id="579" name="Group 79"/>
            <p:cNvGrpSpPr/>
            <p:nvPr/>
          </p:nvGrpSpPr>
          <p:grpSpPr>
            <a:xfrm>
              <a:off x="8458200" y="4809600"/>
              <a:ext cx="1143000" cy="859680"/>
              <a:chOff x="8458200" y="4809600"/>
              <a:chExt cx="1143000" cy="859680"/>
            </a:xfrm>
          </p:grpSpPr>
          <p:sp>
            <p:nvSpPr>
              <p:cNvPr id="580" name="CustomShape 80"/>
              <p:cNvSpPr/>
              <p:nvPr/>
            </p:nvSpPr>
            <p:spPr>
              <a:xfrm>
                <a:off x="8458200" y="4809600"/>
                <a:ext cx="1142640" cy="150840"/>
              </a:xfrm>
              <a:prstGeom prst="ellipse">
                <a:avLst/>
              </a:prstGeom>
              <a:noFill/>
              <a:ln w="25560">
                <a:solidFill>
                  <a:schemeClr val="tx1"/>
                </a:solidFill>
                <a:miter/>
              </a:ln>
            </p:spPr>
            <p:style>
              <a:lnRef idx="0"/>
              <a:fillRef idx="0"/>
              <a:effectRef idx="0"/>
              <a:fontRef idx="minor"/>
            </p:style>
          </p:sp>
          <p:sp>
            <p:nvSpPr>
              <p:cNvPr id="581" name="Line 81"/>
              <p:cNvSpPr/>
              <p:nvPr/>
            </p:nvSpPr>
            <p:spPr>
              <a:xfrm>
                <a:off x="8458200" y="4884840"/>
                <a:ext cx="0" cy="6451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82" name="Line 82"/>
              <p:cNvSpPr/>
              <p:nvPr/>
            </p:nvSpPr>
            <p:spPr>
              <a:xfrm>
                <a:off x="9601200" y="4884840"/>
                <a:ext cx="0" cy="6451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83" name="CustomShape 83"/>
              <p:cNvSpPr/>
              <p:nvPr/>
            </p:nvSpPr>
            <p:spPr>
              <a:xfrm rot="5400000">
                <a:off x="8883360" y="4951440"/>
                <a:ext cx="29304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584" name="CustomShape 84"/>
            <p:cNvSpPr/>
            <p:nvPr/>
          </p:nvSpPr>
          <p:spPr>
            <a:xfrm>
              <a:off x="8747640" y="5160960"/>
              <a:ext cx="561960" cy="30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”replica”</a:t>
              </a:r>
              <a:endParaRPr b="0" lang="en-US" sz="1000" spc="-1" strike="noStrike">
                <a:latin typeface="Arial"/>
              </a:endParaRPr>
            </a:p>
          </p:txBody>
        </p:sp>
      </p:grpSp>
      <p:sp>
        <p:nvSpPr>
          <p:cNvPr id="585" name="CustomShape 85"/>
          <p:cNvSpPr/>
          <p:nvPr/>
        </p:nvSpPr>
        <p:spPr>
          <a:xfrm flipV="1">
            <a:off x="7040880" y="4452120"/>
            <a:ext cx="3204720" cy="16736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86" name="CustomShape 86"/>
          <p:cNvSpPr/>
          <p:nvPr/>
        </p:nvSpPr>
        <p:spPr>
          <a:xfrm flipV="1">
            <a:off x="6675120" y="4474080"/>
            <a:ext cx="849600" cy="1469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87" name="CustomShape 87"/>
          <p:cNvSpPr/>
          <p:nvPr/>
        </p:nvSpPr>
        <p:spPr>
          <a:xfrm>
            <a:off x="5760720" y="1645920"/>
            <a:ext cx="3017520" cy="21798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588" name="CustomShape 88"/>
          <p:cNvSpPr/>
          <p:nvPr/>
        </p:nvSpPr>
        <p:spPr>
          <a:xfrm flipH="1">
            <a:off x="4388400" y="1639440"/>
            <a:ext cx="4657320" cy="218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589" name="CustomShape 89"/>
          <p:cNvSpPr/>
          <p:nvPr/>
        </p:nvSpPr>
        <p:spPr>
          <a:xfrm flipV="1">
            <a:off x="6858000" y="4462920"/>
            <a:ext cx="2026800" cy="1479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grpSp>
        <p:nvGrpSpPr>
          <p:cNvPr id="590" name="Group 90"/>
          <p:cNvGrpSpPr/>
          <p:nvPr/>
        </p:nvGrpSpPr>
        <p:grpSpPr>
          <a:xfrm>
            <a:off x="5231520" y="5999040"/>
            <a:ext cx="870480" cy="654840"/>
            <a:chOff x="5231520" y="5999040"/>
            <a:chExt cx="870480" cy="654840"/>
          </a:xfrm>
        </p:grpSpPr>
        <p:grpSp>
          <p:nvGrpSpPr>
            <p:cNvPr id="591" name="Group 91"/>
            <p:cNvGrpSpPr/>
            <p:nvPr/>
          </p:nvGrpSpPr>
          <p:grpSpPr>
            <a:xfrm>
              <a:off x="5231520" y="5999040"/>
              <a:ext cx="870480" cy="654840"/>
              <a:chOff x="5231520" y="5999040"/>
              <a:chExt cx="870480" cy="654840"/>
            </a:xfrm>
          </p:grpSpPr>
          <p:sp>
            <p:nvSpPr>
              <p:cNvPr id="592" name="CustomShape 92"/>
              <p:cNvSpPr/>
              <p:nvPr/>
            </p:nvSpPr>
            <p:spPr>
              <a:xfrm>
                <a:off x="5231520" y="5999040"/>
                <a:ext cx="870480" cy="114840"/>
              </a:xfrm>
              <a:prstGeom prst="ellipse">
                <a:avLst/>
              </a:prstGeom>
              <a:noFill/>
              <a:ln w="25560">
                <a:solidFill>
                  <a:schemeClr val="tx1"/>
                </a:solidFill>
                <a:miter/>
              </a:ln>
            </p:spPr>
            <p:style>
              <a:lnRef idx="0"/>
              <a:fillRef idx="0"/>
              <a:effectRef idx="0"/>
              <a:fontRef idx="minor"/>
            </p:style>
          </p:sp>
          <p:sp>
            <p:nvSpPr>
              <p:cNvPr id="593" name="Line 93"/>
              <p:cNvSpPr/>
              <p:nvPr/>
            </p:nvSpPr>
            <p:spPr>
              <a:xfrm>
                <a:off x="5231520" y="6056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94" name="Line 94"/>
              <p:cNvSpPr/>
              <p:nvPr/>
            </p:nvSpPr>
            <p:spPr>
              <a:xfrm>
                <a:off x="6102000" y="6056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95" name="CustomShape 95"/>
              <p:cNvSpPr/>
              <p:nvPr/>
            </p:nvSpPr>
            <p:spPr>
              <a:xfrm rot="5400000">
                <a:off x="5555160" y="61070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596" name="CustomShape 96"/>
            <p:cNvSpPr/>
            <p:nvPr/>
          </p:nvSpPr>
          <p:spPr>
            <a:xfrm>
              <a:off x="5385600" y="6266520"/>
              <a:ext cx="560520" cy="303480"/>
            </a:xfrm>
            <a:prstGeom prst="rect">
              <a:avLst/>
            </a:prstGeom>
            <a:noFill/>
            <a:ln>
              <a:noFill/>
            </a:ln>
          </p:spPr>
          <p:style>
            <a:lnRef idx="0"/>
            <a:fillRef idx="0"/>
            <a:effectRef idx="0"/>
            <a:fontRef idx="minor"/>
          </p:style>
        </p:sp>
      </p:grpSp>
      <p:grpSp>
        <p:nvGrpSpPr>
          <p:cNvPr id="597" name="Group 97"/>
          <p:cNvGrpSpPr/>
          <p:nvPr/>
        </p:nvGrpSpPr>
        <p:grpSpPr>
          <a:xfrm>
            <a:off x="5370480" y="6090480"/>
            <a:ext cx="870480" cy="654840"/>
            <a:chOff x="5370480" y="6090480"/>
            <a:chExt cx="870480" cy="654840"/>
          </a:xfrm>
        </p:grpSpPr>
        <p:grpSp>
          <p:nvGrpSpPr>
            <p:cNvPr id="598" name="Group 98"/>
            <p:cNvGrpSpPr/>
            <p:nvPr/>
          </p:nvGrpSpPr>
          <p:grpSpPr>
            <a:xfrm>
              <a:off x="5370480" y="6090480"/>
              <a:ext cx="870480" cy="654840"/>
              <a:chOff x="5370480" y="6090480"/>
              <a:chExt cx="870480" cy="654840"/>
            </a:xfrm>
          </p:grpSpPr>
          <p:sp>
            <p:nvSpPr>
              <p:cNvPr id="599" name="CustomShape 99"/>
              <p:cNvSpPr/>
              <p:nvPr/>
            </p:nvSpPr>
            <p:spPr>
              <a:xfrm>
                <a:off x="5370480" y="6090480"/>
                <a:ext cx="870480" cy="114840"/>
              </a:xfrm>
              <a:prstGeom prst="ellipse">
                <a:avLst/>
              </a:prstGeom>
              <a:noFill/>
              <a:ln w="25560">
                <a:solidFill>
                  <a:schemeClr val="tx1"/>
                </a:solidFill>
                <a:miter/>
              </a:ln>
            </p:spPr>
            <p:style>
              <a:lnRef idx="0"/>
              <a:fillRef idx="0"/>
              <a:effectRef idx="0"/>
              <a:fontRef idx="minor"/>
            </p:style>
          </p:sp>
          <p:sp>
            <p:nvSpPr>
              <p:cNvPr id="600" name="Line 100"/>
              <p:cNvSpPr/>
              <p:nvPr/>
            </p:nvSpPr>
            <p:spPr>
              <a:xfrm>
                <a:off x="5370480" y="6147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601" name="Line 101"/>
              <p:cNvSpPr/>
              <p:nvPr/>
            </p:nvSpPr>
            <p:spPr>
              <a:xfrm>
                <a:off x="6240960" y="6147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602" name="CustomShape 102"/>
              <p:cNvSpPr/>
              <p:nvPr/>
            </p:nvSpPr>
            <p:spPr>
              <a:xfrm rot="5400000">
                <a:off x="5694120" y="619848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603" name="CustomShape 103"/>
            <p:cNvSpPr/>
            <p:nvPr/>
          </p:nvSpPr>
          <p:spPr>
            <a:xfrm>
              <a:off x="5524560" y="6357960"/>
              <a:ext cx="560520" cy="30348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ALBs and DNS</a:t>
            </a:r>
            <a:endParaRPr b="0" lang="de-DE" sz="2400" spc="-1" strike="noStrike">
              <a:solidFill>
                <a:srgbClr val="ffffff"/>
              </a:solidFill>
              <a:latin typeface="Arial"/>
            </a:endParaRPr>
          </a:p>
        </p:txBody>
      </p:sp>
      <p:sp>
        <p:nvSpPr>
          <p:cNvPr id="605" name="CustomShape 2"/>
          <p:cNvSpPr/>
          <p:nvPr/>
        </p:nvSpPr>
        <p:spPr>
          <a:xfrm>
            <a:off x="3838320" y="2109240"/>
            <a:ext cx="127008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Default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606" name="CustomShape 3"/>
          <p:cNvSpPr/>
          <p:nvPr/>
        </p:nvSpPr>
        <p:spPr>
          <a:xfrm>
            <a:off x="2881440" y="295596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latin typeface="Arial"/>
                <a:ea typeface="Arial Unicode MS"/>
              </a:rPr>
              <a:t>“abc-master”</a:t>
            </a:r>
            <a:endParaRPr b="0" lang="en-US" sz="900" spc="-1" strike="noStrike">
              <a:latin typeface="Arial"/>
            </a:endParaRPr>
          </a:p>
        </p:txBody>
      </p:sp>
      <p:sp>
        <p:nvSpPr>
          <p:cNvPr id="607" name="CustomShape 4"/>
          <p:cNvSpPr/>
          <p:nvPr/>
        </p:nvSpPr>
        <p:spPr>
          <a:xfrm>
            <a:off x="5108400" y="2958840"/>
            <a:ext cx="956880" cy="5158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solidFill>
                  <a:srgbClr val="ffffff"/>
                </a:solidFill>
                <a:latin typeface="Arial"/>
                <a:ea typeface="Arial Unicode MS"/>
              </a:rPr>
              <a:t>“abc”</a:t>
            </a:r>
            <a:endParaRPr b="0" lang="en-US" sz="900" spc="-1" strike="noStrike">
              <a:latin typeface="Arial"/>
            </a:endParaRPr>
          </a:p>
        </p:txBody>
      </p:sp>
      <p:sp>
        <p:nvSpPr>
          <p:cNvPr id="608" name="CustomShape 5"/>
          <p:cNvSpPr/>
          <p:nvPr/>
        </p:nvSpPr>
        <p:spPr>
          <a:xfrm flipH="1">
            <a:off x="3838320" y="2811240"/>
            <a:ext cx="635040" cy="4028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09" name="CustomShape 6"/>
          <p:cNvSpPr/>
          <p:nvPr/>
        </p:nvSpPr>
        <p:spPr>
          <a:xfrm>
            <a:off x="4473360" y="2811240"/>
            <a:ext cx="635040" cy="405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0" name="CustomShape 7"/>
          <p:cNvSpPr/>
          <p:nvPr/>
        </p:nvSpPr>
        <p:spPr>
          <a:xfrm>
            <a:off x="5521680" y="924480"/>
            <a:ext cx="126972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Route53 DNS</a:t>
            </a:r>
            <a:endParaRPr b="0" lang="en-US" sz="900" spc="-1" strike="noStrike">
              <a:latin typeface="Arial"/>
            </a:endParaRPr>
          </a:p>
        </p:txBody>
      </p:sp>
      <p:sp>
        <p:nvSpPr>
          <p:cNvPr id="611" name="CustomShape 8"/>
          <p:cNvSpPr/>
          <p:nvPr/>
        </p:nvSpPr>
        <p:spPr>
          <a:xfrm>
            <a:off x="7465680" y="2106360"/>
            <a:ext cx="1270080" cy="7016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Dedicated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612" name="CustomShape 9"/>
          <p:cNvSpPr/>
          <p:nvPr/>
        </p:nvSpPr>
        <p:spPr>
          <a:xfrm>
            <a:off x="6508800" y="295308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latin typeface="Arial"/>
                <a:ea typeface="Arial Unicode MS"/>
              </a:rPr>
              <a:t>“def-master”</a:t>
            </a:r>
            <a:endParaRPr b="0" lang="en-US" sz="900" spc="-1" strike="noStrike">
              <a:latin typeface="Arial"/>
            </a:endParaRPr>
          </a:p>
        </p:txBody>
      </p:sp>
      <p:sp>
        <p:nvSpPr>
          <p:cNvPr id="613" name="CustomShape 10"/>
          <p:cNvSpPr/>
          <p:nvPr/>
        </p:nvSpPr>
        <p:spPr>
          <a:xfrm>
            <a:off x="8735760" y="295596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solidFill>
                  <a:srgbClr val="ffffff"/>
                </a:solidFill>
                <a:latin typeface="Arial"/>
                <a:ea typeface="Arial Unicode MS"/>
              </a:rPr>
              <a:t>“def”</a:t>
            </a:r>
            <a:endParaRPr b="0" lang="en-US" sz="900" spc="-1" strike="noStrike">
              <a:latin typeface="Arial"/>
            </a:endParaRPr>
          </a:p>
        </p:txBody>
      </p:sp>
      <p:sp>
        <p:nvSpPr>
          <p:cNvPr id="614" name="CustomShape 11"/>
          <p:cNvSpPr/>
          <p:nvPr/>
        </p:nvSpPr>
        <p:spPr>
          <a:xfrm flipH="1">
            <a:off x="7465680" y="2808360"/>
            <a:ext cx="635040" cy="4028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5" name="CustomShape 12"/>
          <p:cNvSpPr/>
          <p:nvPr/>
        </p:nvSpPr>
        <p:spPr>
          <a:xfrm>
            <a:off x="8100720" y="2808360"/>
            <a:ext cx="635040" cy="405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6" name="CustomShape 13"/>
          <p:cNvSpPr/>
          <p:nvPr/>
        </p:nvSpPr>
        <p:spPr>
          <a:xfrm>
            <a:off x="6156720" y="1626120"/>
            <a:ext cx="1943640" cy="4802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7" name="CustomShape 14"/>
          <p:cNvSpPr/>
          <p:nvPr/>
        </p:nvSpPr>
        <p:spPr>
          <a:xfrm rot="816000">
            <a:off x="6899760" y="1739520"/>
            <a:ext cx="953640" cy="13644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def.sapsailing.com</a:t>
            </a:r>
            <a:endParaRPr b="0" lang="en-US" sz="900" spc="-1" strike="noStrike">
              <a:latin typeface="Arial"/>
            </a:endParaRPr>
          </a:p>
        </p:txBody>
      </p:sp>
      <p:sp>
        <p:nvSpPr>
          <p:cNvPr id="618" name="CustomShape 15"/>
          <p:cNvSpPr/>
          <p:nvPr/>
        </p:nvSpPr>
        <p:spPr>
          <a:xfrm flipH="1">
            <a:off x="4473000" y="1626120"/>
            <a:ext cx="1683000" cy="482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9" name="CustomShape 16"/>
          <p:cNvSpPr/>
          <p:nvPr/>
        </p:nvSpPr>
        <p:spPr>
          <a:xfrm rot="20673000">
            <a:off x="4635720" y="1754280"/>
            <a:ext cx="837720" cy="13644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*.sapsailing.com</a:t>
            </a:r>
            <a:endParaRPr b="0" lang="en-US" sz="900" spc="-1" strike="noStrike">
              <a:latin typeface="Arial"/>
            </a:endParaRPr>
          </a:p>
        </p:txBody>
      </p:sp>
      <p:sp>
        <p:nvSpPr>
          <p:cNvPr id="620" name="CustomShape 17"/>
          <p:cNvSpPr/>
          <p:nvPr/>
        </p:nvSpPr>
        <p:spPr>
          <a:xfrm>
            <a:off x="2068200" y="3979440"/>
            <a:ext cx="962280" cy="924480"/>
          </a:xfrm>
          <a:prstGeom prst="rect">
            <a:avLst/>
          </a:prstGeom>
          <a:noFill/>
          <a:ln w="25560">
            <a:solidFill>
              <a:schemeClr val="tx1"/>
            </a:solidFill>
            <a:miter/>
          </a:ln>
        </p:spPr>
        <p:style>
          <a:lnRef idx="0"/>
          <a:fillRef idx="0"/>
          <a:effectRef idx="0"/>
          <a:fontRef idx="minor"/>
        </p:style>
      </p:sp>
      <p:sp>
        <p:nvSpPr>
          <p:cNvPr id="621" name="CustomShape 18"/>
          <p:cNvSpPr/>
          <p:nvPr/>
        </p:nvSpPr>
        <p:spPr>
          <a:xfrm>
            <a:off x="2669400" y="4000680"/>
            <a:ext cx="25560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master</a:t>
            </a:r>
            <a:endParaRPr b="0" lang="en-US" sz="600" spc="-1" strike="noStrike">
              <a:latin typeface="Arial"/>
            </a:endParaRPr>
          </a:p>
        </p:txBody>
      </p:sp>
      <p:sp>
        <p:nvSpPr>
          <p:cNvPr id="622" name="CustomShape 19"/>
          <p:cNvSpPr/>
          <p:nvPr/>
        </p:nvSpPr>
        <p:spPr>
          <a:xfrm>
            <a:off x="2220120" y="4140360"/>
            <a:ext cx="657360" cy="679680"/>
          </a:xfrm>
          <a:prstGeom prst="rect">
            <a:avLst/>
          </a:prstGeom>
          <a:noFill/>
          <a:ln w="25560">
            <a:solidFill>
              <a:schemeClr val="tx1"/>
            </a:solidFill>
            <a:miter/>
          </a:ln>
        </p:spPr>
        <p:style>
          <a:lnRef idx="0"/>
          <a:fillRef idx="0"/>
          <a:effectRef idx="0"/>
          <a:fontRef idx="minor"/>
        </p:style>
      </p:sp>
      <p:sp>
        <p:nvSpPr>
          <p:cNvPr id="623" name="CustomShape 20"/>
          <p:cNvSpPr/>
          <p:nvPr/>
        </p:nvSpPr>
        <p:spPr>
          <a:xfrm>
            <a:off x="264852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24" name="CustomShape 21"/>
          <p:cNvSpPr/>
          <p:nvPr/>
        </p:nvSpPr>
        <p:spPr>
          <a:xfrm>
            <a:off x="2322000" y="4349880"/>
            <a:ext cx="476280" cy="379440"/>
          </a:xfrm>
          <a:prstGeom prst="rect">
            <a:avLst/>
          </a:prstGeom>
          <a:noFill/>
          <a:ln w="25560">
            <a:solidFill>
              <a:schemeClr val="tx1"/>
            </a:solidFill>
            <a:miter/>
          </a:ln>
        </p:spPr>
        <p:style>
          <a:lnRef idx="0"/>
          <a:fillRef idx="0"/>
          <a:effectRef idx="0"/>
          <a:fontRef idx="minor"/>
        </p:style>
      </p:sp>
      <p:sp>
        <p:nvSpPr>
          <p:cNvPr id="625" name="CustomShape 22"/>
          <p:cNvSpPr/>
          <p:nvPr/>
        </p:nvSpPr>
        <p:spPr>
          <a:xfrm>
            <a:off x="245088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26" name="CustomShape 23"/>
          <p:cNvSpPr/>
          <p:nvPr/>
        </p:nvSpPr>
        <p:spPr>
          <a:xfrm flipH="1" flipV="1">
            <a:off x="2559600" y="4728960"/>
            <a:ext cx="2835000" cy="8485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27" name="CustomShape 24"/>
          <p:cNvSpPr/>
          <p:nvPr/>
        </p:nvSpPr>
        <p:spPr>
          <a:xfrm flipV="1">
            <a:off x="2651760" y="3472200"/>
            <a:ext cx="639720" cy="877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28" name="CustomShape 25"/>
          <p:cNvSpPr/>
          <p:nvPr/>
        </p:nvSpPr>
        <p:spPr>
          <a:xfrm>
            <a:off x="3710520" y="3980520"/>
            <a:ext cx="962280" cy="1414440"/>
          </a:xfrm>
          <a:prstGeom prst="rect">
            <a:avLst/>
          </a:prstGeom>
          <a:noFill/>
          <a:ln w="25560">
            <a:solidFill>
              <a:schemeClr val="tx1"/>
            </a:solidFill>
            <a:miter/>
          </a:ln>
        </p:spPr>
        <p:style>
          <a:lnRef idx="0"/>
          <a:fillRef idx="0"/>
          <a:effectRef idx="0"/>
          <a:fontRef idx="minor"/>
        </p:style>
      </p:sp>
      <p:sp>
        <p:nvSpPr>
          <p:cNvPr id="629" name="CustomShape 26"/>
          <p:cNvSpPr/>
          <p:nvPr/>
        </p:nvSpPr>
        <p:spPr>
          <a:xfrm>
            <a:off x="4268880" y="400320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630" name="CustomShape 27"/>
          <p:cNvSpPr/>
          <p:nvPr/>
        </p:nvSpPr>
        <p:spPr>
          <a:xfrm>
            <a:off x="3862440" y="4140360"/>
            <a:ext cx="657360" cy="679680"/>
          </a:xfrm>
          <a:prstGeom prst="rect">
            <a:avLst/>
          </a:prstGeom>
          <a:noFill/>
          <a:ln w="25560">
            <a:solidFill>
              <a:schemeClr val="tx1"/>
            </a:solidFill>
            <a:miter/>
          </a:ln>
        </p:spPr>
        <p:style>
          <a:lnRef idx="0"/>
          <a:fillRef idx="0"/>
          <a:effectRef idx="0"/>
          <a:fontRef idx="minor"/>
        </p:style>
      </p:sp>
      <p:sp>
        <p:nvSpPr>
          <p:cNvPr id="631" name="CustomShape 28"/>
          <p:cNvSpPr/>
          <p:nvPr/>
        </p:nvSpPr>
        <p:spPr>
          <a:xfrm>
            <a:off x="429084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32" name="CustomShape 29"/>
          <p:cNvSpPr/>
          <p:nvPr/>
        </p:nvSpPr>
        <p:spPr>
          <a:xfrm>
            <a:off x="3965040" y="4349880"/>
            <a:ext cx="475920" cy="379440"/>
          </a:xfrm>
          <a:prstGeom prst="rect">
            <a:avLst/>
          </a:prstGeom>
          <a:noFill/>
          <a:ln w="25560">
            <a:solidFill>
              <a:schemeClr val="tx1"/>
            </a:solidFill>
            <a:miter/>
          </a:ln>
        </p:spPr>
        <p:style>
          <a:lnRef idx="0"/>
          <a:fillRef idx="0"/>
          <a:effectRef idx="0"/>
          <a:fontRef idx="minor"/>
        </p:style>
      </p:sp>
      <p:sp>
        <p:nvSpPr>
          <p:cNvPr id="633" name="CustomShape 30"/>
          <p:cNvSpPr/>
          <p:nvPr/>
        </p:nvSpPr>
        <p:spPr>
          <a:xfrm>
            <a:off x="409356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34" name="CustomShape 31"/>
          <p:cNvSpPr/>
          <p:nvPr/>
        </p:nvSpPr>
        <p:spPr>
          <a:xfrm flipV="1">
            <a:off x="4202640" y="3474360"/>
            <a:ext cx="1100880" cy="875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635" name="Picture 53_0" descr="rabbitmq_logo_strap.png"/>
          <p:cNvPicPr/>
          <p:nvPr/>
        </p:nvPicPr>
        <p:blipFill>
          <a:blip r:embed="rId1"/>
          <a:stretch/>
        </p:blipFill>
        <p:spPr>
          <a:xfrm>
            <a:off x="6327000" y="5987160"/>
            <a:ext cx="467280" cy="97920"/>
          </a:xfrm>
          <a:prstGeom prst="rect">
            <a:avLst/>
          </a:prstGeom>
          <a:ln>
            <a:noFill/>
          </a:ln>
        </p:spPr>
      </p:pic>
      <p:sp>
        <p:nvSpPr>
          <p:cNvPr id="636" name="CustomShape 32"/>
          <p:cNvSpPr/>
          <p:nvPr/>
        </p:nvSpPr>
        <p:spPr>
          <a:xfrm>
            <a:off x="6182280" y="5725080"/>
            <a:ext cx="763920" cy="628920"/>
          </a:xfrm>
          <a:prstGeom prst="rect">
            <a:avLst/>
          </a:prstGeom>
          <a:noFill/>
          <a:ln w="25560">
            <a:solidFill>
              <a:schemeClr val="tx1"/>
            </a:solidFill>
            <a:miter/>
          </a:ln>
        </p:spPr>
        <p:style>
          <a:lnRef idx="0"/>
          <a:fillRef idx="0"/>
          <a:effectRef idx="0"/>
          <a:fontRef idx="minor"/>
        </p:style>
      </p:sp>
      <p:sp>
        <p:nvSpPr>
          <p:cNvPr id="637" name="CustomShape 33"/>
          <p:cNvSpPr/>
          <p:nvPr/>
        </p:nvSpPr>
        <p:spPr>
          <a:xfrm>
            <a:off x="6523560" y="5784120"/>
            <a:ext cx="31968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rabbitmq</a:t>
            </a:r>
            <a:endParaRPr b="0" lang="en-US" sz="600" spc="-1" strike="noStrike">
              <a:latin typeface="Arial"/>
            </a:endParaRPr>
          </a:p>
        </p:txBody>
      </p:sp>
      <p:sp>
        <p:nvSpPr>
          <p:cNvPr id="638" name="CustomShape 34"/>
          <p:cNvSpPr/>
          <p:nvPr/>
        </p:nvSpPr>
        <p:spPr>
          <a:xfrm>
            <a:off x="2798280" y="4619520"/>
            <a:ext cx="3693960" cy="110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39" name="CustomShape 35"/>
          <p:cNvSpPr/>
          <p:nvPr/>
        </p:nvSpPr>
        <p:spPr>
          <a:xfrm>
            <a:off x="5057640" y="3980520"/>
            <a:ext cx="962280" cy="1414440"/>
          </a:xfrm>
          <a:prstGeom prst="rect">
            <a:avLst/>
          </a:prstGeom>
          <a:noFill/>
          <a:ln w="25560">
            <a:solidFill>
              <a:schemeClr val="tx1"/>
            </a:solidFill>
            <a:miter/>
          </a:ln>
        </p:spPr>
        <p:style>
          <a:lnRef idx="0"/>
          <a:fillRef idx="0"/>
          <a:effectRef idx="0"/>
          <a:fontRef idx="minor"/>
        </p:style>
      </p:sp>
      <p:sp>
        <p:nvSpPr>
          <p:cNvPr id="640" name="CustomShape 36"/>
          <p:cNvSpPr/>
          <p:nvPr/>
        </p:nvSpPr>
        <p:spPr>
          <a:xfrm>
            <a:off x="5599080" y="400320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641" name="CustomShape 37"/>
          <p:cNvSpPr/>
          <p:nvPr/>
        </p:nvSpPr>
        <p:spPr>
          <a:xfrm>
            <a:off x="5209920" y="4140360"/>
            <a:ext cx="657000" cy="679680"/>
          </a:xfrm>
          <a:prstGeom prst="rect">
            <a:avLst/>
          </a:prstGeom>
          <a:noFill/>
          <a:ln w="25560">
            <a:solidFill>
              <a:schemeClr val="tx1"/>
            </a:solidFill>
            <a:miter/>
          </a:ln>
        </p:spPr>
        <p:style>
          <a:lnRef idx="0"/>
          <a:fillRef idx="0"/>
          <a:effectRef idx="0"/>
          <a:fontRef idx="minor"/>
        </p:style>
      </p:sp>
      <p:sp>
        <p:nvSpPr>
          <p:cNvPr id="642" name="CustomShape 38"/>
          <p:cNvSpPr/>
          <p:nvPr/>
        </p:nvSpPr>
        <p:spPr>
          <a:xfrm>
            <a:off x="563796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43" name="CustomShape 39"/>
          <p:cNvSpPr/>
          <p:nvPr/>
        </p:nvSpPr>
        <p:spPr>
          <a:xfrm>
            <a:off x="5311800" y="4349880"/>
            <a:ext cx="475920" cy="379440"/>
          </a:xfrm>
          <a:prstGeom prst="rect">
            <a:avLst/>
          </a:prstGeom>
          <a:noFill/>
          <a:ln w="25560">
            <a:solidFill>
              <a:schemeClr val="tx1"/>
            </a:solidFill>
            <a:miter/>
          </a:ln>
        </p:spPr>
        <p:style>
          <a:lnRef idx="0"/>
          <a:fillRef idx="0"/>
          <a:effectRef idx="0"/>
          <a:fontRef idx="minor"/>
        </p:style>
      </p:sp>
      <p:sp>
        <p:nvSpPr>
          <p:cNvPr id="644" name="CustomShape 40"/>
          <p:cNvSpPr/>
          <p:nvPr/>
        </p:nvSpPr>
        <p:spPr>
          <a:xfrm>
            <a:off x="544032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45" name="CustomShape 41"/>
          <p:cNvSpPr/>
          <p:nvPr/>
        </p:nvSpPr>
        <p:spPr>
          <a:xfrm flipV="1">
            <a:off x="5577120" y="3474360"/>
            <a:ext cx="360" cy="875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46" name="CustomShape 42"/>
          <p:cNvSpPr/>
          <p:nvPr/>
        </p:nvSpPr>
        <p:spPr>
          <a:xfrm flipH="1" flipV="1">
            <a:off x="4206240" y="4729320"/>
            <a:ext cx="237744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47" name="CustomShape 43"/>
          <p:cNvSpPr/>
          <p:nvPr/>
        </p:nvSpPr>
        <p:spPr>
          <a:xfrm flipH="1" flipV="1">
            <a:off x="5394960" y="4729320"/>
            <a:ext cx="118872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648" name="Group 44"/>
          <p:cNvGrpSpPr/>
          <p:nvPr/>
        </p:nvGrpSpPr>
        <p:grpSpPr>
          <a:xfrm>
            <a:off x="4736880" y="4425120"/>
            <a:ext cx="256680" cy="61920"/>
            <a:chOff x="4736880" y="4425120"/>
            <a:chExt cx="256680" cy="61920"/>
          </a:xfrm>
        </p:grpSpPr>
        <p:sp>
          <p:nvSpPr>
            <p:cNvPr id="649" name="CustomShape 45"/>
            <p:cNvSpPr/>
            <p:nvPr/>
          </p:nvSpPr>
          <p:spPr>
            <a:xfrm>
              <a:off x="4736880" y="4425120"/>
              <a:ext cx="61920" cy="61920"/>
            </a:xfrm>
            <a:prstGeom prst="ellipse">
              <a:avLst/>
            </a:prstGeom>
            <a:solidFill>
              <a:schemeClr val="tx1"/>
            </a:solidFill>
            <a:ln w="25560">
              <a:solidFill>
                <a:schemeClr val="tx1"/>
              </a:solidFill>
              <a:miter/>
            </a:ln>
          </p:spPr>
          <p:style>
            <a:lnRef idx="0"/>
            <a:fillRef idx="0"/>
            <a:effectRef idx="0"/>
            <a:fontRef idx="minor"/>
          </p:style>
        </p:sp>
        <p:sp>
          <p:nvSpPr>
            <p:cNvPr id="650" name="CustomShape 46"/>
            <p:cNvSpPr/>
            <p:nvPr/>
          </p:nvSpPr>
          <p:spPr>
            <a:xfrm>
              <a:off x="4834080" y="4425120"/>
              <a:ext cx="62280" cy="61920"/>
            </a:xfrm>
            <a:prstGeom prst="ellipse">
              <a:avLst/>
            </a:prstGeom>
            <a:solidFill>
              <a:schemeClr val="tx1"/>
            </a:solidFill>
            <a:ln w="25560">
              <a:solidFill>
                <a:schemeClr val="tx1"/>
              </a:solidFill>
              <a:miter/>
            </a:ln>
          </p:spPr>
          <p:style>
            <a:lnRef idx="0"/>
            <a:fillRef idx="0"/>
            <a:effectRef idx="0"/>
            <a:fontRef idx="minor"/>
          </p:style>
        </p:sp>
        <p:sp>
          <p:nvSpPr>
            <p:cNvPr id="651" name="CustomShape 47"/>
            <p:cNvSpPr/>
            <p:nvPr/>
          </p:nvSpPr>
          <p:spPr>
            <a:xfrm>
              <a:off x="4931640" y="4425120"/>
              <a:ext cx="61920" cy="61920"/>
            </a:xfrm>
            <a:prstGeom prst="ellipse">
              <a:avLst/>
            </a:prstGeom>
            <a:solidFill>
              <a:schemeClr val="tx1"/>
            </a:solidFill>
            <a:ln w="25560">
              <a:solidFill>
                <a:schemeClr val="tx1"/>
              </a:solidFill>
              <a:miter/>
            </a:ln>
          </p:spPr>
          <p:style>
            <a:lnRef idx="0"/>
            <a:fillRef idx="0"/>
            <a:effectRef idx="0"/>
            <a:fontRef idx="minor"/>
          </p:style>
        </p:sp>
      </p:grpSp>
      <p:sp>
        <p:nvSpPr>
          <p:cNvPr id="652" name="CustomShape 48"/>
          <p:cNvSpPr/>
          <p:nvPr/>
        </p:nvSpPr>
        <p:spPr>
          <a:xfrm>
            <a:off x="43560" y="3840120"/>
            <a:ext cx="1093680" cy="46656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latin typeface="Arial"/>
                <a:ea typeface="Arial Unicode MS"/>
              </a:rPr>
              <a:t>ww</a:t>
            </a:r>
            <a:r>
              <a:rPr b="0" lang="en-US" sz="600" spc="-1" strike="noStrike">
                <a:solidFill>
                  <a:srgbClr val="ffffff"/>
                </a:solidFill>
                <a:latin typeface="Arial"/>
                <a:ea typeface="Arial Unicode MS"/>
              </a:rPr>
              <a:t>w.igtimi.com</a:t>
            </a:r>
            <a:endParaRPr b="0" lang="en-US" sz="600" spc="-1" strike="noStrike">
              <a:latin typeface="Arial"/>
            </a:endParaRPr>
          </a:p>
        </p:txBody>
      </p:sp>
      <p:sp>
        <p:nvSpPr>
          <p:cNvPr id="653" name="CustomShape 49"/>
          <p:cNvSpPr/>
          <p:nvPr/>
        </p:nvSpPr>
        <p:spPr>
          <a:xfrm>
            <a:off x="43560" y="4743000"/>
            <a:ext cx="1093680" cy="46656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latin typeface="Arial"/>
                <a:ea typeface="Arial Unicode MS"/>
              </a:rPr>
              <a:t>ww</a:t>
            </a:r>
            <a:r>
              <a:rPr b="0" lang="en-US" sz="600" spc="-1" strike="noStrike">
                <a:solidFill>
                  <a:srgbClr val="ffffff"/>
                </a:solidFill>
                <a:latin typeface="Arial"/>
                <a:ea typeface="Arial Unicode MS"/>
              </a:rPr>
              <a:t>w.tractrac.com</a:t>
            </a:r>
            <a:endParaRPr b="0" lang="en-US" sz="600" spc="-1" strike="noStrike">
              <a:latin typeface="Arial"/>
            </a:endParaRPr>
          </a:p>
        </p:txBody>
      </p:sp>
      <p:grpSp>
        <p:nvGrpSpPr>
          <p:cNvPr id="654" name="Group 50"/>
          <p:cNvGrpSpPr/>
          <p:nvPr/>
        </p:nvGrpSpPr>
        <p:grpSpPr>
          <a:xfrm>
            <a:off x="559440" y="4396680"/>
            <a:ext cx="62280" cy="256680"/>
            <a:chOff x="559440" y="4396680"/>
            <a:chExt cx="62280" cy="256680"/>
          </a:xfrm>
        </p:grpSpPr>
        <p:sp>
          <p:nvSpPr>
            <p:cNvPr id="655" name="CustomShape 51"/>
            <p:cNvSpPr/>
            <p:nvPr/>
          </p:nvSpPr>
          <p:spPr>
            <a:xfrm rot="5400000">
              <a:off x="559440" y="4396320"/>
              <a:ext cx="61920" cy="62280"/>
            </a:xfrm>
            <a:prstGeom prst="ellipse">
              <a:avLst/>
            </a:prstGeom>
            <a:solidFill>
              <a:schemeClr val="tx1"/>
            </a:solidFill>
            <a:ln w="25560">
              <a:solidFill>
                <a:schemeClr val="tx1"/>
              </a:solidFill>
              <a:miter/>
            </a:ln>
          </p:spPr>
          <p:style>
            <a:lnRef idx="0"/>
            <a:fillRef idx="0"/>
            <a:effectRef idx="0"/>
            <a:fontRef idx="minor"/>
          </p:style>
        </p:sp>
        <p:sp>
          <p:nvSpPr>
            <p:cNvPr id="656" name="CustomShape 52"/>
            <p:cNvSpPr/>
            <p:nvPr/>
          </p:nvSpPr>
          <p:spPr>
            <a:xfrm rot="5400000">
              <a:off x="559440" y="4493520"/>
              <a:ext cx="61920" cy="62280"/>
            </a:xfrm>
            <a:prstGeom prst="ellipse">
              <a:avLst/>
            </a:prstGeom>
            <a:solidFill>
              <a:schemeClr val="tx1"/>
            </a:solidFill>
            <a:ln w="25560">
              <a:solidFill>
                <a:schemeClr val="tx1"/>
              </a:solidFill>
              <a:miter/>
            </a:ln>
          </p:spPr>
          <p:style>
            <a:lnRef idx="0"/>
            <a:fillRef idx="0"/>
            <a:effectRef idx="0"/>
            <a:fontRef idx="minor"/>
          </p:style>
        </p:sp>
        <p:sp>
          <p:nvSpPr>
            <p:cNvPr id="657" name="CustomShape 53"/>
            <p:cNvSpPr/>
            <p:nvPr/>
          </p:nvSpPr>
          <p:spPr>
            <a:xfrm rot="5400000">
              <a:off x="559440" y="4591080"/>
              <a:ext cx="62280" cy="62280"/>
            </a:xfrm>
            <a:prstGeom prst="ellipse">
              <a:avLst/>
            </a:prstGeom>
            <a:solidFill>
              <a:schemeClr val="tx1"/>
            </a:solidFill>
            <a:ln w="25560">
              <a:solidFill>
                <a:schemeClr val="tx1"/>
              </a:solidFill>
              <a:miter/>
            </a:ln>
          </p:spPr>
          <p:style>
            <a:lnRef idx="0"/>
            <a:fillRef idx="0"/>
            <a:effectRef idx="0"/>
            <a:fontRef idx="minor"/>
          </p:style>
        </p:sp>
      </p:grpSp>
      <p:sp>
        <p:nvSpPr>
          <p:cNvPr id="658" name="CustomShape 54"/>
          <p:cNvSpPr/>
          <p:nvPr/>
        </p:nvSpPr>
        <p:spPr>
          <a:xfrm>
            <a:off x="1137240" y="4073400"/>
            <a:ext cx="1184760" cy="4662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59" name="CustomShape 55"/>
          <p:cNvSpPr/>
          <p:nvPr/>
        </p:nvSpPr>
        <p:spPr>
          <a:xfrm flipV="1">
            <a:off x="1137240" y="4538880"/>
            <a:ext cx="1184760" cy="436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60" name="CustomShape 56"/>
          <p:cNvSpPr/>
          <p:nvPr/>
        </p:nvSpPr>
        <p:spPr>
          <a:xfrm>
            <a:off x="1188720" y="1044720"/>
            <a:ext cx="1093680" cy="3690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Devices</a:t>
            </a:r>
            <a:endParaRPr b="0" lang="en-US" sz="900" spc="-1" strike="noStrike">
              <a:latin typeface="Arial"/>
            </a:endParaRPr>
          </a:p>
        </p:txBody>
      </p:sp>
      <p:sp>
        <p:nvSpPr>
          <p:cNvPr id="661" name="CustomShape 57"/>
          <p:cNvSpPr/>
          <p:nvPr/>
        </p:nvSpPr>
        <p:spPr>
          <a:xfrm>
            <a:off x="2282400" y="1229400"/>
            <a:ext cx="1923840" cy="873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62" name="CustomShape 58"/>
          <p:cNvSpPr/>
          <p:nvPr/>
        </p:nvSpPr>
        <p:spPr>
          <a:xfrm rot="1756200">
            <a:off x="2934720" y="1426320"/>
            <a:ext cx="374400" cy="13644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HTTPS</a:t>
            </a:r>
            <a:endParaRPr b="0" lang="en-US" sz="900" spc="-1" strike="noStrike">
              <a:latin typeface="Arial"/>
            </a:endParaRPr>
          </a:p>
        </p:txBody>
      </p:sp>
      <p:sp>
        <p:nvSpPr>
          <p:cNvPr id="663" name="CustomShape 59"/>
          <p:cNvSpPr/>
          <p:nvPr/>
        </p:nvSpPr>
        <p:spPr>
          <a:xfrm>
            <a:off x="2282400" y="1229400"/>
            <a:ext cx="5307120" cy="8769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64" name="CustomShape 60"/>
          <p:cNvSpPr/>
          <p:nvPr/>
        </p:nvSpPr>
        <p:spPr>
          <a:xfrm rot="542400">
            <a:off x="4305600" y="1400040"/>
            <a:ext cx="374400" cy="13644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HTTPS</a:t>
            </a:r>
            <a:endParaRPr b="0" lang="en-US" sz="900" spc="-1" strike="noStrike">
              <a:latin typeface="Arial"/>
            </a:endParaRPr>
          </a:p>
        </p:txBody>
      </p:sp>
      <p:sp>
        <p:nvSpPr>
          <p:cNvPr id="665" name="CustomShape 61"/>
          <p:cNvSpPr/>
          <p:nvPr/>
        </p:nvSpPr>
        <p:spPr>
          <a:xfrm>
            <a:off x="6563880" y="3977280"/>
            <a:ext cx="962280" cy="924480"/>
          </a:xfrm>
          <a:prstGeom prst="rect">
            <a:avLst/>
          </a:prstGeom>
          <a:noFill/>
          <a:ln w="25560">
            <a:solidFill>
              <a:schemeClr val="tx1"/>
            </a:solidFill>
            <a:miter/>
          </a:ln>
        </p:spPr>
        <p:style>
          <a:lnRef idx="0"/>
          <a:fillRef idx="0"/>
          <a:effectRef idx="0"/>
          <a:fontRef idx="minor"/>
        </p:style>
      </p:sp>
      <p:sp>
        <p:nvSpPr>
          <p:cNvPr id="666" name="CustomShape 62"/>
          <p:cNvSpPr/>
          <p:nvPr/>
        </p:nvSpPr>
        <p:spPr>
          <a:xfrm>
            <a:off x="7165080" y="3998520"/>
            <a:ext cx="25560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master</a:t>
            </a:r>
            <a:endParaRPr b="0" lang="en-US" sz="600" spc="-1" strike="noStrike">
              <a:latin typeface="Arial"/>
            </a:endParaRPr>
          </a:p>
        </p:txBody>
      </p:sp>
      <p:sp>
        <p:nvSpPr>
          <p:cNvPr id="667" name="CustomShape 63"/>
          <p:cNvSpPr/>
          <p:nvPr/>
        </p:nvSpPr>
        <p:spPr>
          <a:xfrm>
            <a:off x="6715800" y="4138200"/>
            <a:ext cx="657360" cy="679680"/>
          </a:xfrm>
          <a:prstGeom prst="rect">
            <a:avLst/>
          </a:prstGeom>
          <a:noFill/>
          <a:ln w="25560">
            <a:solidFill>
              <a:schemeClr val="tx1"/>
            </a:solidFill>
            <a:miter/>
          </a:ln>
        </p:spPr>
        <p:style>
          <a:lnRef idx="0"/>
          <a:fillRef idx="0"/>
          <a:effectRef idx="0"/>
          <a:fontRef idx="minor"/>
        </p:style>
      </p:sp>
      <p:sp>
        <p:nvSpPr>
          <p:cNvPr id="668" name="CustomShape 64"/>
          <p:cNvSpPr/>
          <p:nvPr/>
        </p:nvSpPr>
        <p:spPr>
          <a:xfrm>
            <a:off x="714420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69" name="CustomShape 65"/>
          <p:cNvSpPr/>
          <p:nvPr/>
        </p:nvSpPr>
        <p:spPr>
          <a:xfrm>
            <a:off x="6817680" y="4347720"/>
            <a:ext cx="476280" cy="379440"/>
          </a:xfrm>
          <a:prstGeom prst="rect">
            <a:avLst/>
          </a:prstGeom>
          <a:noFill/>
          <a:ln w="25560">
            <a:solidFill>
              <a:schemeClr val="tx1"/>
            </a:solidFill>
            <a:miter/>
          </a:ln>
        </p:spPr>
        <p:style>
          <a:lnRef idx="0"/>
          <a:fillRef idx="0"/>
          <a:effectRef idx="0"/>
          <a:fontRef idx="minor"/>
        </p:style>
      </p:sp>
      <p:sp>
        <p:nvSpPr>
          <p:cNvPr id="670" name="CustomShape 66"/>
          <p:cNvSpPr/>
          <p:nvPr/>
        </p:nvSpPr>
        <p:spPr>
          <a:xfrm>
            <a:off x="694656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71" name="CustomShape 67"/>
          <p:cNvSpPr/>
          <p:nvPr/>
        </p:nvSpPr>
        <p:spPr>
          <a:xfrm>
            <a:off x="8206200" y="3977280"/>
            <a:ext cx="962280" cy="1414440"/>
          </a:xfrm>
          <a:prstGeom prst="rect">
            <a:avLst/>
          </a:prstGeom>
          <a:noFill/>
          <a:ln w="25560">
            <a:solidFill>
              <a:schemeClr val="tx1"/>
            </a:solidFill>
            <a:miter/>
          </a:ln>
        </p:spPr>
        <p:style>
          <a:lnRef idx="0"/>
          <a:fillRef idx="0"/>
          <a:effectRef idx="0"/>
          <a:fontRef idx="minor"/>
        </p:style>
      </p:sp>
      <p:sp>
        <p:nvSpPr>
          <p:cNvPr id="672" name="CustomShape 68"/>
          <p:cNvSpPr/>
          <p:nvPr/>
        </p:nvSpPr>
        <p:spPr>
          <a:xfrm>
            <a:off x="8764560" y="400104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673" name="CustomShape 69"/>
          <p:cNvSpPr/>
          <p:nvPr/>
        </p:nvSpPr>
        <p:spPr>
          <a:xfrm>
            <a:off x="8358120" y="4138200"/>
            <a:ext cx="657360" cy="679680"/>
          </a:xfrm>
          <a:prstGeom prst="rect">
            <a:avLst/>
          </a:prstGeom>
          <a:noFill/>
          <a:ln w="25560">
            <a:solidFill>
              <a:schemeClr val="tx1"/>
            </a:solidFill>
            <a:miter/>
          </a:ln>
        </p:spPr>
        <p:style>
          <a:lnRef idx="0"/>
          <a:fillRef idx="0"/>
          <a:effectRef idx="0"/>
          <a:fontRef idx="minor"/>
        </p:style>
      </p:sp>
      <p:sp>
        <p:nvSpPr>
          <p:cNvPr id="674" name="CustomShape 70"/>
          <p:cNvSpPr/>
          <p:nvPr/>
        </p:nvSpPr>
        <p:spPr>
          <a:xfrm>
            <a:off x="878652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75" name="CustomShape 71"/>
          <p:cNvSpPr/>
          <p:nvPr/>
        </p:nvSpPr>
        <p:spPr>
          <a:xfrm>
            <a:off x="8460720" y="4347720"/>
            <a:ext cx="475920" cy="379440"/>
          </a:xfrm>
          <a:prstGeom prst="rect">
            <a:avLst/>
          </a:prstGeom>
          <a:noFill/>
          <a:ln w="25560">
            <a:solidFill>
              <a:schemeClr val="tx1"/>
            </a:solidFill>
            <a:miter/>
          </a:ln>
        </p:spPr>
        <p:style>
          <a:lnRef idx="0"/>
          <a:fillRef idx="0"/>
          <a:effectRef idx="0"/>
          <a:fontRef idx="minor"/>
        </p:style>
      </p:sp>
      <p:sp>
        <p:nvSpPr>
          <p:cNvPr id="676" name="CustomShape 72"/>
          <p:cNvSpPr/>
          <p:nvPr/>
        </p:nvSpPr>
        <p:spPr>
          <a:xfrm>
            <a:off x="858924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77" name="CustomShape 73"/>
          <p:cNvSpPr/>
          <p:nvPr/>
        </p:nvSpPr>
        <p:spPr>
          <a:xfrm>
            <a:off x="9553320" y="3977280"/>
            <a:ext cx="962280" cy="1414440"/>
          </a:xfrm>
          <a:prstGeom prst="rect">
            <a:avLst/>
          </a:prstGeom>
          <a:noFill/>
          <a:ln w="25560">
            <a:solidFill>
              <a:schemeClr val="tx1"/>
            </a:solidFill>
            <a:miter/>
          </a:ln>
        </p:spPr>
        <p:style>
          <a:lnRef idx="0"/>
          <a:fillRef idx="0"/>
          <a:effectRef idx="0"/>
          <a:fontRef idx="minor"/>
        </p:style>
      </p:sp>
      <p:sp>
        <p:nvSpPr>
          <p:cNvPr id="678" name="CustomShape 74"/>
          <p:cNvSpPr/>
          <p:nvPr/>
        </p:nvSpPr>
        <p:spPr>
          <a:xfrm>
            <a:off x="10094760" y="400104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679" name="CustomShape 75"/>
          <p:cNvSpPr/>
          <p:nvPr/>
        </p:nvSpPr>
        <p:spPr>
          <a:xfrm>
            <a:off x="9705600" y="4138200"/>
            <a:ext cx="657000" cy="679680"/>
          </a:xfrm>
          <a:prstGeom prst="rect">
            <a:avLst/>
          </a:prstGeom>
          <a:noFill/>
          <a:ln w="25560">
            <a:solidFill>
              <a:schemeClr val="tx1"/>
            </a:solidFill>
            <a:miter/>
          </a:ln>
        </p:spPr>
        <p:style>
          <a:lnRef idx="0"/>
          <a:fillRef idx="0"/>
          <a:effectRef idx="0"/>
          <a:fontRef idx="minor"/>
        </p:style>
      </p:sp>
      <p:sp>
        <p:nvSpPr>
          <p:cNvPr id="680" name="CustomShape 76"/>
          <p:cNvSpPr/>
          <p:nvPr/>
        </p:nvSpPr>
        <p:spPr>
          <a:xfrm>
            <a:off x="1013364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81" name="CustomShape 77"/>
          <p:cNvSpPr/>
          <p:nvPr/>
        </p:nvSpPr>
        <p:spPr>
          <a:xfrm>
            <a:off x="9807480" y="4347720"/>
            <a:ext cx="475920" cy="379440"/>
          </a:xfrm>
          <a:prstGeom prst="rect">
            <a:avLst/>
          </a:prstGeom>
          <a:noFill/>
          <a:ln w="25560">
            <a:solidFill>
              <a:schemeClr val="tx1"/>
            </a:solidFill>
            <a:miter/>
          </a:ln>
        </p:spPr>
        <p:style>
          <a:lnRef idx="0"/>
          <a:fillRef idx="0"/>
          <a:effectRef idx="0"/>
          <a:fontRef idx="minor"/>
        </p:style>
      </p:sp>
      <p:sp>
        <p:nvSpPr>
          <p:cNvPr id="682" name="CustomShape 78"/>
          <p:cNvSpPr/>
          <p:nvPr/>
        </p:nvSpPr>
        <p:spPr>
          <a:xfrm>
            <a:off x="993600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grpSp>
        <p:nvGrpSpPr>
          <p:cNvPr id="683" name="Group 79"/>
          <p:cNvGrpSpPr/>
          <p:nvPr/>
        </p:nvGrpSpPr>
        <p:grpSpPr>
          <a:xfrm>
            <a:off x="9232560" y="4422960"/>
            <a:ext cx="256680" cy="61920"/>
            <a:chOff x="9232560" y="4422960"/>
            <a:chExt cx="256680" cy="61920"/>
          </a:xfrm>
        </p:grpSpPr>
        <p:sp>
          <p:nvSpPr>
            <p:cNvPr id="684" name="CustomShape 80"/>
            <p:cNvSpPr/>
            <p:nvPr/>
          </p:nvSpPr>
          <p:spPr>
            <a:xfrm>
              <a:off x="9232560" y="4422960"/>
              <a:ext cx="61920" cy="61920"/>
            </a:xfrm>
            <a:prstGeom prst="ellipse">
              <a:avLst/>
            </a:prstGeom>
            <a:solidFill>
              <a:schemeClr val="tx1"/>
            </a:solidFill>
            <a:ln w="25560">
              <a:solidFill>
                <a:schemeClr val="tx1"/>
              </a:solidFill>
              <a:miter/>
            </a:ln>
          </p:spPr>
          <p:style>
            <a:lnRef idx="0"/>
            <a:fillRef idx="0"/>
            <a:effectRef idx="0"/>
            <a:fontRef idx="minor"/>
          </p:style>
        </p:sp>
        <p:sp>
          <p:nvSpPr>
            <p:cNvPr id="685" name="CustomShape 81"/>
            <p:cNvSpPr/>
            <p:nvPr/>
          </p:nvSpPr>
          <p:spPr>
            <a:xfrm>
              <a:off x="9329760" y="4422960"/>
              <a:ext cx="62280" cy="61920"/>
            </a:xfrm>
            <a:prstGeom prst="ellipse">
              <a:avLst/>
            </a:prstGeom>
            <a:solidFill>
              <a:schemeClr val="tx1"/>
            </a:solidFill>
            <a:ln w="25560">
              <a:solidFill>
                <a:schemeClr val="tx1"/>
              </a:solidFill>
              <a:miter/>
            </a:ln>
          </p:spPr>
          <p:style>
            <a:lnRef idx="0"/>
            <a:fillRef idx="0"/>
            <a:effectRef idx="0"/>
            <a:fontRef idx="minor"/>
          </p:style>
        </p:sp>
        <p:sp>
          <p:nvSpPr>
            <p:cNvPr id="686" name="CustomShape 82"/>
            <p:cNvSpPr/>
            <p:nvPr/>
          </p:nvSpPr>
          <p:spPr>
            <a:xfrm>
              <a:off x="9427320" y="4422960"/>
              <a:ext cx="61920" cy="61920"/>
            </a:xfrm>
            <a:prstGeom prst="ellipse">
              <a:avLst/>
            </a:prstGeom>
            <a:solidFill>
              <a:schemeClr val="tx1"/>
            </a:solidFill>
            <a:ln w="25560">
              <a:solidFill>
                <a:schemeClr val="tx1"/>
              </a:solidFill>
              <a:miter/>
            </a:ln>
          </p:spPr>
          <p:style>
            <a:lnRef idx="0"/>
            <a:fillRef idx="0"/>
            <a:effectRef idx="0"/>
            <a:fontRef idx="minor"/>
          </p:style>
        </p:sp>
      </p:grpSp>
      <p:sp>
        <p:nvSpPr>
          <p:cNvPr id="687" name="CustomShape 83"/>
          <p:cNvSpPr/>
          <p:nvPr/>
        </p:nvSpPr>
        <p:spPr>
          <a:xfrm flipH="1" flipV="1">
            <a:off x="7039800" y="3474720"/>
            <a:ext cx="360" cy="877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88" name="CustomShape 84"/>
          <p:cNvSpPr/>
          <p:nvPr/>
        </p:nvSpPr>
        <p:spPr>
          <a:xfrm flipV="1">
            <a:off x="8595360" y="3474360"/>
            <a:ext cx="548640" cy="8730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89" name="CustomShape 85"/>
          <p:cNvSpPr/>
          <p:nvPr/>
        </p:nvSpPr>
        <p:spPr>
          <a:xfrm flipH="1" flipV="1">
            <a:off x="9326880" y="3472200"/>
            <a:ext cx="640080" cy="8755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90" name="CustomShape 86"/>
          <p:cNvSpPr/>
          <p:nvPr/>
        </p:nvSpPr>
        <p:spPr>
          <a:xfrm flipV="1">
            <a:off x="5760720" y="4726800"/>
            <a:ext cx="1280160" cy="850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91" name="CustomShape 87"/>
          <p:cNvSpPr/>
          <p:nvPr/>
        </p:nvSpPr>
        <p:spPr>
          <a:xfrm flipH="1">
            <a:off x="6583680" y="4727160"/>
            <a:ext cx="54864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2" name="CustomShape 88"/>
          <p:cNvSpPr/>
          <p:nvPr/>
        </p:nvSpPr>
        <p:spPr>
          <a:xfrm flipV="1">
            <a:off x="6675120" y="4726800"/>
            <a:ext cx="201168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3" name="CustomShape 89"/>
          <p:cNvSpPr/>
          <p:nvPr/>
        </p:nvSpPr>
        <p:spPr>
          <a:xfrm flipV="1">
            <a:off x="6858000" y="4726800"/>
            <a:ext cx="320040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4" name="CustomShape 90"/>
          <p:cNvSpPr/>
          <p:nvPr/>
        </p:nvSpPr>
        <p:spPr>
          <a:xfrm>
            <a:off x="2798280" y="4620600"/>
            <a:ext cx="3693960" cy="110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5" name="CustomShape 91"/>
          <p:cNvSpPr/>
          <p:nvPr/>
        </p:nvSpPr>
        <p:spPr>
          <a:xfrm flipH="1" flipV="1">
            <a:off x="4206240" y="4730400"/>
            <a:ext cx="237744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6" name="CustomShape 92"/>
          <p:cNvSpPr/>
          <p:nvPr/>
        </p:nvSpPr>
        <p:spPr>
          <a:xfrm flipH="1" flipV="1">
            <a:off x="5394960" y="4730400"/>
            <a:ext cx="118872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697" name="Group 93"/>
          <p:cNvGrpSpPr/>
          <p:nvPr/>
        </p:nvGrpSpPr>
        <p:grpSpPr>
          <a:xfrm>
            <a:off x="4023360" y="4937760"/>
            <a:ext cx="402480" cy="347400"/>
            <a:chOff x="4023360" y="4937760"/>
            <a:chExt cx="402480" cy="347400"/>
          </a:xfrm>
        </p:grpSpPr>
        <p:grpSp>
          <p:nvGrpSpPr>
            <p:cNvPr id="698" name="Group 94"/>
            <p:cNvGrpSpPr/>
            <p:nvPr/>
          </p:nvGrpSpPr>
          <p:grpSpPr>
            <a:xfrm>
              <a:off x="4023360" y="4937760"/>
              <a:ext cx="402480" cy="347400"/>
              <a:chOff x="4023360" y="4937760"/>
              <a:chExt cx="402480" cy="347400"/>
            </a:xfrm>
          </p:grpSpPr>
          <p:sp>
            <p:nvSpPr>
              <p:cNvPr id="699" name="CustomShape 95"/>
              <p:cNvSpPr/>
              <p:nvPr/>
            </p:nvSpPr>
            <p:spPr>
              <a:xfrm>
                <a:off x="4023360" y="4937760"/>
                <a:ext cx="402480" cy="60840"/>
              </a:xfrm>
              <a:prstGeom prst="ellipse">
                <a:avLst/>
              </a:prstGeom>
              <a:noFill/>
              <a:ln w="25560">
                <a:solidFill>
                  <a:schemeClr val="tx1"/>
                </a:solidFill>
                <a:miter/>
              </a:ln>
            </p:spPr>
            <p:style>
              <a:lnRef idx="0"/>
              <a:fillRef idx="0"/>
              <a:effectRef idx="0"/>
              <a:fontRef idx="minor"/>
            </p:style>
          </p:sp>
          <p:sp>
            <p:nvSpPr>
              <p:cNvPr id="700" name="Line 96"/>
              <p:cNvSpPr/>
              <p:nvPr/>
            </p:nvSpPr>
            <p:spPr>
              <a:xfrm>
                <a:off x="402336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01" name="Line 97"/>
              <p:cNvSpPr/>
              <p:nvPr/>
            </p:nvSpPr>
            <p:spPr>
              <a:xfrm>
                <a:off x="442548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02" name="CustomShape 98"/>
              <p:cNvSpPr/>
              <p:nvPr/>
            </p:nvSpPr>
            <p:spPr>
              <a:xfrm rot="5400000">
                <a:off x="416520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03" name="CustomShape 99"/>
            <p:cNvSpPr/>
            <p:nvPr/>
          </p:nvSpPr>
          <p:spPr>
            <a:xfrm>
              <a:off x="405324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04" name="Group 100"/>
          <p:cNvGrpSpPr/>
          <p:nvPr/>
        </p:nvGrpSpPr>
        <p:grpSpPr>
          <a:xfrm>
            <a:off x="5358240" y="4956120"/>
            <a:ext cx="402480" cy="347400"/>
            <a:chOff x="5358240" y="4956120"/>
            <a:chExt cx="402480" cy="347400"/>
          </a:xfrm>
        </p:grpSpPr>
        <p:grpSp>
          <p:nvGrpSpPr>
            <p:cNvPr id="705" name="Group 101"/>
            <p:cNvGrpSpPr/>
            <p:nvPr/>
          </p:nvGrpSpPr>
          <p:grpSpPr>
            <a:xfrm>
              <a:off x="5358240" y="4956120"/>
              <a:ext cx="402480" cy="347400"/>
              <a:chOff x="5358240" y="4956120"/>
              <a:chExt cx="402480" cy="347400"/>
            </a:xfrm>
          </p:grpSpPr>
          <p:sp>
            <p:nvSpPr>
              <p:cNvPr id="706" name="CustomShape 102"/>
              <p:cNvSpPr/>
              <p:nvPr/>
            </p:nvSpPr>
            <p:spPr>
              <a:xfrm>
                <a:off x="5358240" y="4956120"/>
                <a:ext cx="402480" cy="60840"/>
              </a:xfrm>
              <a:prstGeom prst="ellipse">
                <a:avLst/>
              </a:prstGeom>
              <a:noFill/>
              <a:ln w="25560">
                <a:solidFill>
                  <a:schemeClr val="tx1"/>
                </a:solidFill>
                <a:miter/>
              </a:ln>
            </p:spPr>
            <p:style>
              <a:lnRef idx="0"/>
              <a:fillRef idx="0"/>
              <a:effectRef idx="0"/>
              <a:fontRef idx="minor"/>
            </p:style>
          </p:sp>
          <p:sp>
            <p:nvSpPr>
              <p:cNvPr id="707" name="Line 103"/>
              <p:cNvSpPr/>
              <p:nvPr/>
            </p:nvSpPr>
            <p:spPr>
              <a:xfrm>
                <a:off x="5358240" y="498672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08" name="Line 104"/>
              <p:cNvSpPr/>
              <p:nvPr/>
            </p:nvSpPr>
            <p:spPr>
              <a:xfrm>
                <a:off x="5760360" y="498672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09" name="CustomShape 105"/>
              <p:cNvSpPr/>
              <p:nvPr/>
            </p:nvSpPr>
            <p:spPr>
              <a:xfrm rot="5400000">
                <a:off x="5500080" y="504288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10" name="CustomShape 106"/>
            <p:cNvSpPr/>
            <p:nvPr/>
          </p:nvSpPr>
          <p:spPr>
            <a:xfrm>
              <a:off x="5388120" y="509832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11" name="Group 107"/>
          <p:cNvGrpSpPr/>
          <p:nvPr/>
        </p:nvGrpSpPr>
        <p:grpSpPr>
          <a:xfrm>
            <a:off x="8503920" y="4937760"/>
            <a:ext cx="402480" cy="347400"/>
            <a:chOff x="8503920" y="4937760"/>
            <a:chExt cx="402480" cy="347400"/>
          </a:xfrm>
        </p:grpSpPr>
        <p:grpSp>
          <p:nvGrpSpPr>
            <p:cNvPr id="712" name="Group 108"/>
            <p:cNvGrpSpPr/>
            <p:nvPr/>
          </p:nvGrpSpPr>
          <p:grpSpPr>
            <a:xfrm>
              <a:off x="8503920" y="4937760"/>
              <a:ext cx="402480" cy="347400"/>
              <a:chOff x="8503920" y="4937760"/>
              <a:chExt cx="402480" cy="347400"/>
            </a:xfrm>
          </p:grpSpPr>
          <p:sp>
            <p:nvSpPr>
              <p:cNvPr id="713" name="CustomShape 109"/>
              <p:cNvSpPr/>
              <p:nvPr/>
            </p:nvSpPr>
            <p:spPr>
              <a:xfrm>
                <a:off x="8503920" y="4937760"/>
                <a:ext cx="402480" cy="60840"/>
              </a:xfrm>
              <a:prstGeom prst="ellipse">
                <a:avLst/>
              </a:prstGeom>
              <a:noFill/>
              <a:ln w="25560">
                <a:solidFill>
                  <a:schemeClr val="tx1"/>
                </a:solidFill>
                <a:miter/>
              </a:ln>
            </p:spPr>
            <p:style>
              <a:lnRef idx="0"/>
              <a:fillRef idx="0"/>
              <a:effectRef idx="0"/>
              <a:fontRef idx="minor"/>
            </p:style>
          </p:sp>
          <p:sp>
            <p:nvSpPr>
              <p:cNvPr id="714" name="Line 110"/>
              <p:cNvSpPr/>
              <p:nvPr/>
            </p:nvSpPr>
            <p:spPr>
              <a:xfrm>
                <a:off x="850392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15" name="Line 111"/>
              <p:cNvSpPr/>
              <p:nvPr/>
            </p:nvSpPr>
            <p:spPr>
              <a:xfrm>
                <a:off x="890604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16" name="CustomShape 112"/>
              <p:cNvSpPr/>
              <p:nvPr/>
            </p:nvSpPr>
            <p:spPr>
              <a:xfrm rot="5400000">
                <a:off x="864576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17" name="CustomShape 113"/>
            <p:cNvSpPr/>
            <p:nvPr/>
          </p:nvSpPr>
          <p:spPr>
            <a:xfrm>
              <a:off x="853380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18" name="Group 114"/>
          <p:cNvGrpSpPr/>
          <p:nvPr/>
        </p:nvGrpSpPr>
        <p:grpSpPr>
          <a:xfrm>
            <a:off x="9838800" y="4937760"/>
            <a:ext cx="402480" cy="347400"/>
            <a:chOff x="9838800" y="4937760"/>
            <a:chExt cx="402480" cy="347400"/>
          </a:xfrm>
        </p:grpSpPr>
        <p:grpSp>
          <p:nvGrpSpPr>
            <p:cNvPr id="719" name="Group 115"/>
            <p:cNvGrpSpPr/>
            <p:nvPr/>
          </p:nvGrpSpPr>
          <p:grpSpPr>
            <a:xfrm>
              <a:off x="9838800" y="4937760"/>
              <a:ext cx="402480" cy="347400"/>
              <a:chOff x="9838800" y="4937760"/>
              <a:chExt cx="402480" cy="347400"/>
            </a:xfrm>
          </p:grpSpPr>
          <p:sp>
            <p:nvSpPr>
              <p:cNvPr id="720" name="CustomShape 116"/>
              <p:cNvSpPr/>
              <p:nvPr/>
            </p:nvSpPr>
            <p:spPr>
              <a:xfrm>
                <a:off x="9838800" y="4937760"/>
                <a:ext cx="402480" cy="60840"/>
              </a:xfrm>
              <a:prstGeom prst="ellipse">
                <a:avLst/>
              </a:prstGeom>
              <a:noFill/>
              <a:ln w="25560">
                <a:solidFill>
                  <a:schemeClr val="tx1"/>
                </a:solidFill>
                <a:miter/>
              </a:ln>
            </p:spPr>
            <p:style>
              <a:lnRef idx="0"/>
              <a:fillRef idx="0"/>
              <a:effectRef idx="0"/>
              <a:fontRef idx="minor"/>
            </p:style>
          </p:sp>
          <p:sp>
            <p:nvSpPr>
              <p:cNvPr id="721" name="Line 117"/>
              <p:cNvSpPr/>
              <p:nvPr/>
            </p:nvSpPr>
            <p:spPr>
              <a:xfrm>
                <a:off x="983880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22" name="Line 118"/>
              <p:cNvSpPr/>
              <p:nvPr/>
            </p:nvSpPr>
            <p:spPr>
              <a:xfrm>
                <a:off x="1024092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23" name="CustomShape 119"/>
              <p:cNvSpPr/>
              <p:nvPr/>
            </p:nvSpPr>
            <p:spPr>
              <a:xfrm rot="5400000">
                <a:off x="998064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24" name="CustomShape 120"/>
            <p:cNvSpPr/>
            <p:nvPr/>
          </p:nvSpPr>
          <p:spPr>
            <a:xfrm>
              <a:off x="986868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25" name="Group 121"/>
          <p:cNvGrpSpPr/>
          <p:nvPr/>
        </p:nvGrpSpPr>
        <p:grpSpPr>
          <a:xfrm>
            <a:off x="5006160" y="5577840"/>
            <a:ext cx="870480" cy="654840"/>
            <a:chOff x="5006160" y="5577840"/>
            <a:chExt cx="870480" cy="654840"/>
          </a:xfrm>
        </p:grpSpPr>
        <p:grpSp>
          <p:nvGrpSpPr>
            <p:cNvPr id="726" name="Group 122"/>
            <p:cNvGrpSpPr/>
            <p:nvPr/>
          </p:nvGrpSpPr>
          <p:grpSpPr>
            <a:xfrm>
              <a:off x="5006160" y="5577840"/>
              <a:ext cx="870480" cy="654840"/>
              <a:chOff x="5006160" y="5577840"/>
              <a:chExt cx="870480" cy="654840"/>
            </a:xfrm>
          </p:grpSpPr>
          <p:sp>
            <p:nvSpPr>
              <p:cNvPr id="727" name="CustomShape 123"/>
              <p:cNvSpPr/>
              <p:nvPr/>
            </p:nvSpPr>
            <p:spPr>
              <a:xfrm>
                <a:off x="5006160" y="5577840"/>
                <a:ext cx="870480" cy="114840"/>
              </a:xfrm>
              <a:prstGeom prst="ellipse">
                <a:avLst/>
              </a:prstGeom>
              <a:noFill/>
              <a:ln w="25560">
                <a:solidFill>
                  <a:schemeClr val="tx1"/>
                </a:solidFill>
                <a:miter/>
              </a:ln>
            </p:spPr>
            <p:style>
              <a:lnRef idx="0"/>
              <a:fillRef idx="0"/>
              <a:effectRef idx="0"/>
              <a:fontRef idx="minor"/>
            </p:style>
          </p:sp>
          <p:sp>
            <p:nvSpPr>
              <p:cNvPr id="728" name="Line 124"/>
              <p:cNvSpPr/>
              <p:nvPr/>
            </p:nvSpPr>
            <p:spPr>
              <a:xfrm>
                <a:off x="5006160" y="5635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29" name="Line 125"/>
              <p:cNvSpPr/>
              <p:nvPr/>
            </p:nvSpPr>
            <p:spPr>
              <a:xfrm>
                <a:off x="5876640" y="5635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30" name="CustomShape 126"/>
              <p:cNvSpPr/>
              <p:nvPr/>
            </p:nvSpPr>
            <p:spPr>
              <a:xfrm rot="5400000">
                <a:off x="5329800" y="56858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31" name="CustomShape 127"/>
            <p:cNvSpPr/>
            <p:nvPr/>
          </p:nvSpPr>
          <p:spPr>
            <a:xfrm>
              <a:off x="5038200" y="5845320"/>
              <a:ext cx="80604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       </a:t>
              </a: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     ”live”</a:t>
              </a:r>
              <a:endParaRPr b="0" lang="en-US" sz="1000" spc="-1" strike="noStrike">
                <a:latin typeface="Arial"/>
              </a:endParaRPr>
            </a:p>
          </p:txBody>
        </p:sp>
      </p:grpSp>
      <p:grpSp>
        <p:nvGrpSpPr>
          <p:cNvPr id="732" name="Group 128"/>
          <p:cNvGrpSpPr/>
          <p:nvPr/>
        </p:nvGrpSpPr>
        <p:grpSpPr>
          <a:xfrm>
            <a:off x="5117040" y="5648040"/>
            <a:ext cx="870480" cy="654840"/>
            <a:chOff x="5117040" y="5648040"/>
            <a:chExt cx="870480" cy="654840"/>
          </a:xfrm>
        </p:grpSpPr>
        <p:grpSp>
          <p:nvGrpSpPr>
            <p:cNvPr id="733" name="Group 129"/>
            <p:cNvGrpSpPr/>
            <p:nvPr/>
          </p:nvGrpSpPr>
          <p:grpSpPr>
            <a:xfrm>
              <a:off x="5117040" y="5648040"/>
              <a:ext cx="870480" cy="654840"/>
              <a:chOff x="5117040" y="5648040"/>
              <a:chExt cx="870480" cy="654840"/>
            </a:xfrm>
          </p:grpSpPr>
          <p:sp>
            <p:nvSpPr>
              <p:cNvPr id="734" name="CustomShape 130"/>
              <p:cNvSpPr/>
              <p:nvPr/>
            </p:nvSpPr>
            <p:spPr>
              <a:xfrm>
                <a:off x="5117040" y="5648040"/>
                <a:ext cx="870480" cy="114840"/>
              </a:xfrm>
              <a:prstGeom prst="ellipse">
                <a:avLst/>
              </a:prstGeom>
              <a:noFill/>
              <a:ln w="25560">
                <a:solidFill>
                  <a:schemeClr val="tx1"/>
                </a:solidFill>
                <a:miter/>
              </a:ln>
            </p:spPr>
            <p:style>
              <a:lnRef idx="0"/>
              <a:fillRef idx="0"/>
              <a:effectRef idx="0"/>
              <a:fontRef idx="minor"/>
            </p:style>
          </p:sp>
          <p:sp>
            <p:nvSpPr>
              <p:cNvPr id="735" name="Line 131"/>
              <p:cNvSpPr/>
              <p:nvPr/>
            </p:nvSpPr>
            <p:spPr>
              <a:xfrm>
                <a:off x="5117040" y="5705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36" name="Line 132"/>
              <p:cNvSpPr/>
              <p:nvPr/>
            </p:nvSpPr>
            <p:spPr>
              <a:xfrm>
                <a:off x="5987520" y="5705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37" name="CustomShape 133"/>
              <p:cNvSpPr/>
              <p:nvPr/>
            </p:nvSpPr>
            <p:spPr>
              <a:xfrm rot="5400000">
                <a:off x="5440680" y="57560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38" name="CustomShape 134"/>
            <p:cNvSpPr/>
            <p:nvPr/>
          </p:nvSpPr>
          <p:spPr>
            <a:xfrm>
              <a:off x="5271120" y="5915520"/>
              <a:ext cx="560520" cy="303480"/>
            </a:xfrm>
            <a:prstGeom prst="rect">
              <a:avLst/>
            </a:prstGeom>
            <a:noFill/>
            <a:ln>
              <a:noFill/>
            </a:ln>
          </p:spPr>
          <p:style>
            <a:lnRef idx="0"/>
            <a:fillRef idx="0"/>
            <a:effectRef idx="0"/>
            <a:fontRef idx="minor"/>
          </p:style>
        </p:sp>
      </p:grpSp>
      <p:grpSp>
        <p:nvGrpSpPr>
          <p:cNvPr id="739" name="Group 135"/>
          <p:cNvGrpSpPr/>
          <p:nvPr/>
        </p:nvGrpSpPr>
        <p:grpSpPr>
          <a:xfrm>
            <a:off x="5256000" y="5739480"/>
            <a:ext cx="870480" cy="654840"/>
            <a:chOff x="5256000" y="5739480"/>
            <a:chExt cx="870480" cy="654840"/>
          </a:xfrm>
        </p:grpSpPr>
        <p:grpSp>
          <p:nvGrpSpPr>
            <p:cNvPr id="740" name="Group 136"/>
            <p:cNvGrpSpPr/>
            <p:nvPr/>
          </p:nvGrpSpPr>
          <p:grpSpPr>
            <a:xfrm>
              <a:off x="5256000" y="5739480"/>
              <a:ext cx="870480" cy="654840"/>
              <a:chOff x="5256000" y="5739480"/>
              <a:chExt cx="870480" cy="654840"/>
            </a:xfrm>
          </p:grpSpPr>
          <p:sp>
            <p:nvSpPr>
              <p:cNvPr id="741" name="CustomShape 137"/>
              <p:cNvSpPr/>
              <p:nvPr/>
            </p:nvSpPr>
            <p:spPr>
              <a:xfrm>
                <a:off x="5256000" y="5739480"/>
                <a:ext cx="870480" cy="114840"/>
              </a:xfrm>
              <a:prstGeom prst="ellipse">
                <a:avLst/>
              </a:prstGeom>
              <a:noFill/>
              <a:ln w="25560">
                <a:solidFill>
                  <a:schemeClr val="tx1"/>
                </a:solidFill>
                <a:miter/>
              </a:ln>
            </p:spPr>
            <p:style>
              <a:lnRef idx="0"/>
              <a:fillRef idx="0"/>
              <a:effectRef idx="0"/>
              <a:fontRef idx="minor"/>
            </p:style>
          </p:sp>
          <p:sp>
            <p:nvSpPr>
              <p:cNvPr id="742" name="Line 138"/>
              <p:cNvSpPr/>
              <p:nvPr/>
            </p:nvSpPr>
            <p:spPr>
              <a:xfrm>
                <a:off x="5256000" y="5796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43" name="Line 139"/>
              <p:cNvSpPr/>
              <p:nvPr/>
            </p:nvSpPr>
            <p:spPr>
              <a:xfrm>
                <a:off x="6126480" y="5796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44" name="CustomShape 140"/>
              <p:cNvSpPr/>
              <p:nvPr/>
            </p:nvSpPr>
            <p:spPr>
              <a:xfrm rot="5400000">
                <a:off x="5579640" y="584748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45" name="CustomShape 141"/>
            <p:cNvSpPr/>
            <p:nvPr/>
          </p:nvSpPr>
          <p:spPr>
            <a:xfrm>
              <a:off x="5410080" y="6006960"/>
              <a:ext cx="560520" cy="30348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P</a:t>
            </a:r>
            <a:r>
              <a:rPr b="1" lang="en-US" sz="2400" spc="-1" strike="noStrike">
                <a:solidFill>
                  <a:srgbClr val="ffffff"/>
                </a:solidFill>
                <a:latin typeface="Arial"/>
              </a:rPr>
              <a:t>e</a:t>
            </a:r>
            <a:r>
              <a:rPr b="1" lang="en-US" sz="2400" spc="-1" strike="noStrike">
                <a:solidFill>
                  <a:srgbClr val="ffffff"/>
                </a:solidFill>
                <a:latin typeface="Arial"/>
              </a:rPr>
              <a:t>e</a:t>
            </a:r>
            <a:r>
              <a:rPr b="1" lang="en-US" sz="2400" spc="-1" strike="noStrike">
                <a:solidFill>
                  <a:srgbClr val="ffffff"/>
                </a:solidFill>
                <a:latin typeface="Arial"/>
              </a:rPr>
              <a:t>r</a:t>
            </a:r>
            <a:r>
              <a:rPr b="1" lang="en-US" sz="2400" spc="-1" strike="noStrike">
                <a:solidFill>
                  <a:srgbClr val="ffffff"/>
                </a:solidFill>
                <a:latin typeface="Arial"/>
              </a:rPr>
              <a:t>e</a:t>
            </a:r>
            <a:r>
              <a:rPr b="1" lang="en-US" sz="2400" spc="-1" strike="noStrike">
                <a:solidFill>
                  <a:srgbClr val="ffffff"/>
                </a:solidFill>
                <a:latin typeface="Arial"/>
              </a:rPr>
              <a:t>d</a:t>
            </a:r>
            <a:r>
              <a:rPr b="1" lang="en-US" sz="2400" spc="-1" strike="noStrike">
                <a:solidFill>
                  <a:srgbClr val="ffffff"/>
                </a:solidFill>
                <a:latin typeface="Arial"/>
              </a:rPr>
              <a:t> </a:t>
            </a:r>
            <a:r>
              <a:rPr b="1" lang="en-US" sz="2400" spc="-1" strike="noStrike">
                <a:solidFill>
                  <a:srgbClr val="ffffff"/>
                </a:solidFill>
                <a:latin typeface="Arial"/>
              </a:rPr>
              <a:t>M</a:t>
            </a:r>
            <a:r>
              <a:rPr b="1" lang="en-US" sz="2400" spc="-1" strike="noStrike">
                <a:solidFill>
                  <a:srgbClr val="ffffff"/>
                </a:solidFill>
                <a:latin typeface="Arial"/>
              </a:rPr>
              <a:t>u</a:t>
            </a:r>
            <a:r>
              <a:rPr b="1" lang="en-US" sz="2400" spc="-1" strike="noStrike">
                <a:solidFill>
                  <a:srgbClr val="ffffff"/>
                </a:solidFill>
                <a:latin typeface="Arial"/>
              </a:rPr>
              <a:t>l</a:t>
            </a:r>
            <a:r>
              <a:rPr b="1" lang="en-US" sz="2400" spc="-1" strike="noStrike">
                <a:solidFill>
                  <a:srgbClr val="ffffff"/>
                </a:solidFill>
                <a:latin typeface="Arial"/>
              </a:rPr>
              <a:t>t</a:t>
            </a:r>
            <a:r>
              <a:rPr b="1" lang="en-US" sz="2400" spc="-1" strike="noStrike">
                <a:solidFill>
                  <a:srgbClr val="ffffff"/>
                </a:solidFill>
                <a:latin typeface="Arial"/>
              </a:rPr>
              <a:t>i</a:t>
            </a:r>
            <a:r>
              <a:rPr b="1" lang="en-US" sz="2400" spc="-1" strike="noStrike">
                <a:solidFill>
                  <a:srgbClr val="ffffff"/>
                </a:solidFill>
                <a:latin typeface="Arial"/>
              </a:rPr>
              <a:t>-</a:t>
            </a:r>
            <a:r>
              <a:rPr b="1" lang="en-US" sz="2400" spc="-1" strike="noStrike">
                <a:solidFill>
                  <a:srgbClr val="ffffff"/>
                </a:solidFill>
                <a:latin typeface="Arial"/>
              </a:rPr>
              <a:t>R</a:t>
            </a:r>
            <a:r>
              <a:rPr b="1" lang="en-US" sz="2400" spc="-1" strike="noStrike">
                <a:solidFill>
                  <a:srgbClr val="ffffff"/>
                </a:solidFill>
                <a:latin typeface="Arial"/>
              </a:rPr>
              <a:t>e</a:t>
            </a:r>
            <a:r>
              <a:rPr b="1" lang="en-US" sz="2400" spc="-1" strike="noStrike">
                <a:solidFill>
                  <a:srgbClr val="ffffff"/>
                </a:solidFill>
                <a:latin typeface="Arial"/>
              </a:rPr>
              <a:t>g</a:t>
            </a:r>
            <a:r>
              <a:rPr b="1" lang="en-US" sz="2400" spc="-1" strike="noStrike">
                <a:solidFill>
                  <a:srgbClr val="ffffff"/>
                </a:solidFill>
                <a:latin typeface="Arial"/>
              </a:rPr>
              <a:t>i</a:t>
            </a:r>
            <a:r>
              <a:rPr b="1" lang="en-US" sz="2400" spc="-1" strike="noStrike">
                <a:solidFill>
                  <a:srgbClr val="ffffff"/>
                </a:solidFill>
                <a:latin typeface="Arial"/>
              </a:rPr>
              <a:t>o</a:t>
            </a:r>
            <a:r>
              <a:rPr b="1" lang="en-US" sz="2400" spc="-1" strike="noStrike">
                <a:solidFill>
                  <a:srgbClr val="ffffff"/>
                </a:solidFill>
                <a:latin typeface="Arial"/>
              </a:rPr>
              <a:t>n</a:t>
            </a:r>
            <a:r>
              <a:rPr b="1" lang="en-US" sz="2400" spc="-1" strike="noStrike">
                <a:solidFill>
                  <a:srgbClr val="ffffff"/>
                </a:solidFill>
                <a:latin typeface="Arial"/>
              </a:rPr>
              <a:t> </a:t>
            </a:r>
            <a:r>
              <a:rPr b="1" lang="en-US" sz="2400" spc="-1" strike="noStrike">
                <a:solidFill>
                  <a:srgbClr val="ffffff"/>
                </a:solidFill>
                <a:latin typeface="Arial"/>
              </a:rPr>
              <a:t>V</a:t>
            </a:r>
            <a:r>
              <a:rPr b="1" lang="en-US" sz="2400" spc="-1" strike="noStrike">
                <a:solidFill>
                  <a:srgbClr val="ffffff"/>
                </a:solidFill>
                <a:latin typeface="Arial"/>
              </a:rPr>
              <a:t>P</a:t>
            </a:r>
            <a:r>
              <a:rPr b="1" lang="en-US" sz="2400" spc="-1" strike="noStrike">
                <a:solidFill>
                  <a:srgbClr val="ffffff"/>
                </a:solidFill>
                <a:latin typeface="Arial"/>
              </a:rPr>
              <a:t>C</a:t>
            </a:r>
            <a:r>
              <a:rPr b="1" lang="en-US" sz="2400" spc="-1" strike="noStrike">
                <a:solidFill>
                  <a:srgbClr val="ffffff"/>
                </a:solidFill>
                <a:latin typeface="Arial"/>
              </a:rPr>
              <a:t>s</a:t>
            </a:r>
            <a:r>
              <a:rPr b="1" lang="en-US" sz="2400" spc="-1" strike="noStrike">
                <a:solidFill>
                  <a:srgbClr val="ffffff"/>
                </a:solidFill>
                <a:latin typeface="Arial"/>
              </a:rPr>
              <a:t> </a:t>
            </a:r>
            <a:r>
              <a:rPr b="1" lang="en-US" sz="2400" spc="-1" strike="noStrike">
                <a:solidFill>
                  <a:srgbClr val="ffffff"/>
                </a:solidFill>
                <a:latin typeface="Arial"/>
              </a:rPr>
              <a:t>w</a:t>
            </a:r>
            <a:r>
              <a:rPr b="1" lang="en-US" sz="2400" spc="-1" strike="noStrike">
                <a:solidFill>
                  <a:srgbClr val="ffffff"/>
                </a:solidFill>
                <a:latin typeface="Arial"/>
              </a:rPr>
              <a:t>i</a:t>
            </a:r>
            <a:r>
              <a:rPr b="1" lang="en-US" sz="2400" spc="-1" strike="noStrike">
                <a:solidFill>
                  <a:srgbClr val="ffffff"/>
                </a:solidFill>
                <a:latin typeface="Arial"/>
              </a:rPr>
              <a:t>t</a:t>
            </a:r>
            <a:r>
              <a:rPr b="1" lang="en-US" sz="2400" spc="-1" strike="noStrike">
                <a:solidFill>
                  <a:srgbClr val="ffffff"/>
                </a:solidFill>
                <a:latin typeface="Arial"/>
              </a:rPr>
              <a:t>h</a:t>
            </a:r>
            <a:r>
              <a:rPr b="1" lang="en-US" sz="2400" spc="-1" strike="noStrike">
                <a:solidFill>
                  <a:srgbClr val="ffffff"/>
                </a:solidFill>
                <a:latin typeface="Arial"/>
              </a:rPr>
              <a:t> </a:t>
            </a:r>
            <a:r>
              <a:rPr b="1" lang="en-US" sz="2400" spc="-1" strike="noStrike">
                <a:solidFill>
                  <a:srgbClr val="ffffff"/>
                </a:solidFill>
                <a:latin typeface="Arial"/>
              </a:rPr>
              <a:t>M</a:t>
            </a:r>
            <a:r>
              <a:rPr b="1" lang="en-US" sz="2400" spc="-1" strike="noStrike">
                <a:solidFill>
                  <a:srgbClr val="ffffff"/>
                </a:solidFill>
                <a:latin typeface="Arial"/>
              </a:rPr>
              <a:t>u</a:t>
            </a:r>
            <a:r>
              <a:rPr b="1" lang="en-US" sz="2400" spc="-1" strike="noStrike">
                <a:solidFill>
                  <a:srgbClr val="ffffff"/>
                </a:solidFill>
                <a:latin typeface="Arial"/>
              </a:rPr>
              <a:t>l</a:t>
            </a:r>
            <a:r>
              <a:rPr b="1" lang="en-US" sz="2400" spc="-1" strike="noStrike">
                <a:solidFill>
                  <a:srgbClr val="ffffff"/>
                </a:solidFill>
                <a:latin typeface="Arial"/>
              </a:rPr>
              <a:t>t</a:t>
            </a:r>
            <a:r>
              <a:rPr b="1" lang="en-US" sz="2400" spc="-1" strike="noStrike">
                <a:solidFill>
                  <a:srgbClr val="ffffff"/>
                </a:solidFill>
                <a:latin typeface="Arial"/>
              </a:rPr>
              <a:t>i</a:t>
            </a:r>
            <a:r>
              <a:rPr b="1" lang="en-US" sz="2400" spc="-1" strike="noStrike">
                <a:solidFill>
                  <a:srgbClr val="ffffff"/>
                </a:solidFill>
                <a:latin typeface="Arial"/>
              </a:rPr>
              <a:t>p</a:t>
            </a:r>
            <a:r>
              <a:rPr b="1" lang="en-US" sz="2400" spc="-1" strike="noStrike">
                <a:solidFill>
                  <a:srgbClr val="ffffff"/>
                </a:solidFill>
                <a:latin typeface="Arial"/>
              </a:rPr>
              <a:t>l</a:t>
            </a:r>
            <a:r>
              <a:rPr b="1" lang="en-US" sz="2400" spc="-1" strike="noStrike">
                <a:solidFill>
                  <a:srgbClr val="ffffff"/>
                </a:solidFill>
                <a:latin typeface="Arial"/>
              </a:rPr>
              <a:t>e</a:t>
            </a:r>
            <a:r>
              <a:rPr b="1" lang="en-US" sz="2400" spc="-1" strike="noStrike">
                <a:solidFill>
                  <a:srgbClr val="ffffff"/>
                </a:solidFill>
                <a:latin typeface="Arial"/>
              </a:rPr>
              <a:t> </a:t>
            </a:r>
            <a:r>
              <a:rPr b="1" lang="en-US" sz="2400" spc="-1" strike="noStrike">
                <a:solidFill>
                  <a:srgbClr val="ffffff"/>
                </a:solidFill>
                <a:latin typeface="Arial"/>
              </a:rPr>
              <a:t>A</a:t>
            </a:r>
            <a:r>
              <a:rPr b="1" lang="en-US" sz="2400" spc="-1" strike="noStrike">
                <a:solidFill>
                  <a:srgbClr val="ffffff"/>
                </a:solidFill>
                <a:latin typeface="Arial"/>
              </a:rPr>
              <a:t>L</a:t>
            </a:r>
            <a:r>
              <a:rPr b="1" lang="en-US" sz="2400" spc="-1" strike="noStrike">
                <a:solidFill>
                  <a:srgbClr val="ffffff"/>
                </a:solidFill>
                <a:latin typeface="Arial"/>
              </a:rPr>
              <a:t>B</a:t>
            </a:r>
            <a:r>
              <a:rPr b="1" lang="en-US" sz="2400" spc="-1" strike="noStrike">
                <a:solidFill>
                  <a:srgbClr val="ffffff"/>
                </a:solidFill>
                <a:latin typeface="Arial"/>
              </a:rPr>
              <a:t>s</a:t>
            </a:r>
            <a:r>
              <a:rPr b="1" lang="en-US" sz="2400" spc="-1" strike="noStrike">
                <a:solidFill>
                  <a:srgbClr val="ffffff"/>
                </a:solidFill>
                <a:latin typeface="Arial"/>
              </a:rPr>
              <a:t> </a:t>
            </a:r>
            <a:r>
              <a:rPr b="1" lang="en-US" sz="2400" spc="-1" strike="noStrike">
                <a:solidFill>
                  <a:srgbClr val="ffffff"/>
                </a:solidFill>
                <a:latin typeface="Arial"/>
              </a:rPr>
              <a:t>a</a:t>
            </a:r>
            <a:r>
              <a:rPr b="1" lang="en-US" sz="2400" spc="-1" strike="noStrike">
                <a:solidFill>
                  <a:srgbClr val="ffffff"/>
                </a:solidFill>
                <a:latin typeface="Arial"/>
              </a:rPr>
              <a:t>n</a:t>
            </a:r>
            <a:r>
              <a:rPr b="1" lang="en-US" sz="2400" spc="-1" strike="noStrike">
                <a:solidFill>
                  <a:srgbClr val="ffffff"/>
                </a:solidFill>
                <a:latin typeface="Arial"/>
              </a:rPr>
              <a:t>d</a:t>
            </a:r>
            <a:r>
              <a:rPr b="1" lang="en-US" sz="2400" spc="-1" strike="noStrike">
                <a:solidFill>
                  <a:srgbClr val="ffffff"/>
                </a:solidFill>
                <a:latin typeface="Arial"/>
              </a:rPr>
              <a:t> </a:t>
            </a:r>
            <a:r>
              <a:rPr b="1" lang="en-US" sz="2400" spc="-1" strike="noStrike">
                <a:solidFill>
                  <a:srgbClr val="ffffff"/>
                </a:solidFill>
                <a:latin typeface="Arial"/>
              </a:rPr>
              <a:t>G</a:t>
            </a:r>
            <a:r>
              <a:rPr b="1" lang="en-US" sz="2400" spc="-1" strike="noStrike">
                <a:solidFill>
                  <a:srgbClr val="ffffff"/>
                </a:solidFill>
                <a:latin typeface="Arial"/>
              </a:rPr>
              <a:t>l</a:t>
            </a:r>
            <a:r>
              <a:rPr b="1" lang="en-US" sz="2400" spc="-1" strike="noStrike">
                <a:solidFill>
                  <a:srgbClr val="ffffff"/>
                </a:solidFill>
                <a:latin typeface="Arial"/>
              </a:rPr>
              <a:t>o</a:t>
            </a:r>
            <a:r>
              <a:rPr b="1" lang="en-US" sz="2400" spc="-1" strike="noStrike">
                <a:solidFill>
                  <a:srgbClr val="ffffff"/>
                </a:solidFill>
                <a:latin typeface="Arial"/>
              </a:rPr>
              <a:t>b</a:t>
            </a:r>
            <a:r>
              <a:rPr b="1" lang="en-US" sz="2400" spc="-1" strike="noStrike">
                <a:solidFill>
                  <a:srgbClr val="ffffff"/>
                </a:solidFill>
                <a:latin typeface="Arial"/>
              </a:rPr>
              <a:t>a</a:t>
            </a:r>
            <a:r>
              <a:rPr b="1" lang="en-US" sz="2400" spc="-1" strike="noStrike">
                <a:solidFill>
                  <a:srgbClr val="ffffff"/>
                </a:solidFill>
                <a:latin typeface="Arial"/>
              </a:rPr>
              <a:t>l</a:t>
            </a:r>
            <a:r>
              <a:rPr b="1" lang="en-US" sz="2400" spc="-1" strike="noStrike">
                <a:solidFill>
                  <a:srgbClr val="ffffff"/>
                </a:solidFill>
                <a:latin typeface="Arial"/>
              </a:rPr>
              <a:t> </a:t>
            </a:r>
            <a:r>
              <a:rPr b="1" lang="en-US" sz="2400" spc="-1" strike="noStrike">
                <a:solidFill>
                  <a:srgbClr val="ffffff"/>
                </a:solidFill>
                <a:latin typeface="Arial"/>
              </a:rPr>
              <a:t>A</a:t>
            </a:r>
            <a:r>
              <a:rPr b="1" lang="en-US" sz="2400" spc="-1" strike="noStrike">
                <a:solidFill>
                  <a:srgbClr val="ffffff"/>
                </a:solidFill>
                <a:latin typeface="Arial"/>
              </a:rPr>
              <a:t>c</a:t>
            </a:r>
            <a:r>
              <a:rPr b="1" lang="en-US" sz="2400" spc="-1" strike="noStrike">
                <a:solidFill>
                  <a:srgbClr val="ffffff"/>
                </a:solidFill>
                <a:latin typeface="Arial"/>
              </a:rPr>
              <a:t>c</a:t>
            </a:r>
            <a:r>
              <a:rPr b="1" lang="en-US" sz="2400" spc="-1" strike="noStrike">
                <a:solidFill>
                  <a:srgbClr val="ffffff"/>
                </a:solidFill>
                <a:latin typeface="Arial"/>
              </a:rPr>
              <a:t>e</a:t>
            </a:r>
            <a:r>
              <a:rPr b="1" lang="en-US" sz="2400" spc="-1" strike="noStrike">
                <a:solidFill>
                  <a:srgbClr val="ffffff"/>
                </a:solidFill>
                <a:latin typeface="Arial"/>
              </a:rPr>
              <a:t>l</a:t>
            </a:r>
            <a:r>
              <a:rPr b="1" lang="en-US" sz="2400" spc="-1" strike="noStrike">
                <a:solidFill>
                  <a:srgbClr val="ffffff"/>
                </a:solidFill>
                <a:latin typeface="Arial"/>
              </a:rPr>
              <a:t>e</a:t>
            </a:r>
            <a:r>
              <a:rPr b="1" lang="en-US" sz="2400" spc="-1" strike="noStrike">
                <a:solidFill>
                  <a:srgbClr val="ffffff"/>
                </a:solidFill>
                <a:latin typeface="Arial"/>
              </a:rPr>
              <a:t>r</a:t>
            </a:r>
            <a:r>
              <a:rPr b="1" lang="en-US" sz="2400" spc="-1" strike="noStrike">
                <a:solidFill>
                  <a:srgbClr val="ffffff"/>
                </a:solidFill>
                <a:latin typeface="Arial"/>
              </a:rPr>
              <a:t>a</a:t>
            </a:r>
            <a:r>
              <a:rPr b="1" lang="en-US" sz="2400" spc="-1" strike="noStrike">
                <a:solidFill>
                  <a:srgbClr val="ffffff"/>
                </a:solidFill>
                <a:latin typeface="Arial"/>
              </a:rPr>
              <a:t>t</a:t>
            </a:r>
            <a:r>
              <a:rPr b="1" lang="en-US" sz="2400" spc="-1" strike="noStrike">
                <a:solidFill>
                  <a:srgbClr val="ffffff"/>
                </a:solidFill>
                <a:latin typeface="Arial"/>
              </a:rPr>
              <a:t>o</a:t>
            </a:r>
            <a:r>
              <a:rPr b="1" lang="en-US" sz="2400" spc="-1" strike="noStrike">
                <a:solidFill>
                  <a:srgbClr val="ffffff"/>
                </a:solidFill>
                <a:latin typeface="Arial"/>
              </a:rPr>
              <a:t>r</a:t>
            </a:r>
            <a:r>
              <a:rPr b="1" lang="en-US" sz="2400" spc="-1" strike="noStrike">
                <a:solidFill>
                  <a:srgbClr val="ffffff"/>
                </a:solidFill>
                <a:latin typeface="Arial"/>
              </a:rPr>
              <a:t> </a:t>
            </a:r>
            <a:r>
              <a:rPr b="1" lang="en-US" sz="2400" spc="-1" strike="noStrike">
                <a:solidFill>
                  <a:srgbClr val="ffffff"/>
                </a:solidFill>
                <a:latin typeface="Arial"/>
              </a:rPr>
              <a:t>(</a:t>
            </a:r>
            <a:r>
              <a:rPr b="1" lang="en-US" sz="2400" spc="-1" strike="noStrike">
                <a:solidFill>
                  <a:srgbClr val="ffffff"/>
                </a:solidFill>
                <a:latin typeface="Arial"/>
              </a:rPr>
              <a:t>G</a:t>
            </a:r>
            <a:r>
              <a:rPr b="1" lang="en-US" sz="2400" spc="-1" strike="noStrike">
                <a:solidFill>
                  <a:srgbClr val="ffffff"/>
                </a:solidFill>
                <a:latin typeface="Arial"/>
              </a:rPr>
              <a:t>A</a:t>
            </a:r>
            <a:r>
              <a:rPr b="1" lang="en-US" sz="2400" spc="-1" strike="noStrike">
                <a:solidFill>
                  <a:srgbClr val="ffffff"/>
                </a:solidFill>
                <a:latin typeface="Arial"/>
              </a:rPr>
              <a:t>)</a:t>
            </a:r>
            <a:endParaRPr b="0" lang="de-DE" sz="2400" spc="-1" strike="noStrike">
              <a:solidFill>
                <a:srgbClr val="ffffff"/>
              </a:solidFill>
              <a:latin typeface="Arial"/>
            </a:endParaRPr>
          </a:p>
        </p:txBody>
      </p:sp>
      <p:sp>
        <p:nvSpPr>
          <p:cNvPr id="747" name="CustomShape 2"/>
          <p:cNvSpPr/>
          <p:nvPr/>
        </p:nvSpPr>
        <p:spPr>
          <a:xfrm>
            <a:off x="3838320" y="2109240"/>
            <a:ext cx="127008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Dedicated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748" name="CustomShape 3"/>
          <p:cNvSpPr/>
          <p:nvPr/>
        </p:nvSpPr>
        <p:spPr>
          <a:xfrm>
            <a:off x="2881440" y="295596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latin typeface="Arial"/>
                <a:ea typeface="Arial Unicode MS"/>
              </a:rPr>
              <a:t>“ghi-master”</a:t>
            </a:r>
            <a:endParaRPr b="0" lang="en-US" sz="900" spc="-1" strike="noStrike">
              <a:latin typeface="Arial"/>
            </a:endParaRPr>
          </a:p>
        </p:txBody>
      </p:sp>
      <p:sp>
        <p:nvSpPr>
          <p:cNvPr id="749" name="CustomShape 4"/>
          <p:cNvSpPr/>
          <p:nvPr/>
        </p:nvSpPr>
        <p:spPr>
          <a:xfrm>
            <a:off x="5108400" y="2958840"/>
            <a:ext cx="956880" cy="5158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solidFill>
                  <a:srgbClr val="ffffff"/>
                </a:solidFill>
                <a:latin typeface="Arial"/>
                <a:ea typeface="Arial Unicode MS"/>
              </a:rPr>
              <a:t>“ghi”</a:t>
            </a:r>
            <a:endParaRPr b="0" lang="en-US" sz="900" spc="-1" strike="noStrike">
              <a:latin typeface="Arial"/>
            </a:endParaRPr>
          </a:p>
        </p:txBody>
      </p:sp>
      <p:sp>
        <p:nvSpPr>
          <p:cNvPr id="750" name="CustomShape 5"/>
          <p:cNvSpPr/>
          <p:nvPr/>
        </p:nvSpPr>
        <p:spPr>
          <a:xfrm flipH="1">
            <a:off x="3838320" y="2811240"/>
            <a:ext cx="635040" cy="4028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1" name="CustomShape 6"/>
          <p:cNvSpPr/>
          <p:nvPr/>
        </p:nvSpPr>
        <p:spPr>
          <a:xfrm>
            <a:off x="4473360" y="2811240"/>
            <a:ext cx="635040" cy="405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2" name="CustomShape 7"/>
          <p:cNvSpPr/>
          <p:nvPr/>
        </p:nvSpPr>
        <p:spPr>
          <a:xfrm>
            <a:off x="9418320" y="914400"/>
            <a:ext cx="200124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Route53 </a:t>
            </a:r>
            <a:r>
              <a:rPr b="0" lang="en-US" sz="900" spc="-1" strike="noStrike">
                <a:latin typeface="Arial"/>
                <a:ea typeface="Arial Unicode MS"/>
              </a:rPr>
              <a:t>DNS</a:t>
            </a:r>
            <a:br/>
            <a:r>
              <a:rPr b="0" lang="en-US" sz="900" spc="-1" strike="noStrike">
                <a:latin typeface="Arial"/>
                <a:ea typeface="Arial Unicode MS"/>
              </a:rPr>
              <a:t>ghi.saps</a:t>
            </a:r>
            <a:r>
              <a:rPr b="0" lang="en-US" sz="900" spc="-1" strike="noStrike">
                <a:latin typeface="Arial"/>
                <a:ea typeface="Arial Unicode MS"/>
              </a:rPr>
              <a:t>ailing.co</a:t>
            </a:r>
            <a:r>
              <a:rPr b="0" lang="en-US" sz="900" spc="-1" strike="noStrike">
                <a:latin typeface="Arial"/>
                <a:ea typeface="Arial Unicode MS"/>
              </a:rPr>
              <a:t>m Alias </a:t>
            </a:r>
            <a:r>
              <a:rPr b="0" lang="en-US" sz="900" spc="-1" strike="noStrike">
                <a:latin typeface="Arial"/>
                <a:ea typeface="Arial Unicode MS"/>
              </a:rPr>
              <a:t>to GA</a:t>
            </a:r>
            <a:endParaRPr b="0" lang="en-US" sz="900" spc="-1" strike="noStrike">
              <a:latin typeface="Arial"/>
            </a:endParaRPr>
          </a:p>
        </p:txBody>
      </p:sp>
      <p:sp>
        <p:nvSpPr>
          <p:cNvPr id="753" name="CustomShape 8"/>
          <p:cNvSpPr/>
          <p:nvPr/>
        </p:nvSpPr>
        <p:spPr>
          <a:xfrm>
            <a:off x="7465680" y="2106360"/>
            <a:ext cx="1270080" cy="7016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Dedicated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754" name="CustomShape 9"/>
          <p:cNvSpPr/>
          <p:nvPr/>
        </p:nvSpPr>
        <p:spPr>
          <a:xfrm>
            <a:off x="8735760" y="295596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solidFill>
                  <a:srgbClr val="ffffff"/>
                </a:solidFill>
                <a:latin typeface="Arial"/>
                <a:ea typeface="Arial Unicode MS"/>
              </a:rPr>
              <a:t>“ghi”</a:t>
            </a:r>
            <a:endParaRPr b="0" lang="en-US" sz="900" spc="-1" strike="noStrike">
              <a:latin typeface="Arial"/>
            </a:endParaRPr>
          </a:p>
        </p:txBody>
      </p:sp>
      <p:sp>
        <p:nvSpPr>
          <p:cNvPr id="755" name="CustomShape 10"/>
          <p:cNvSpPr/>
          <p:nvPr/>
        </p:nvSpPr>
        <p:spPr>
          <a:xfrm>
            <a:off x="8100720" y="2808360"/>
            <a:ext cx="635040" cy="405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6" name="CustomShape 11"/>
          <p:cNvSpPr/>
          <p:nvPr/>
        </p:nvSpPr>
        <p:spPr>
          <a:xfrm>
            <a:off x="6156720" y="1626120"/>
            <a:ext cx="1943640" cy="4802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7" name="CustomShape 12"/>
          <p:cNvSpPr/>
          <p:nvPr/>
        </p:nvSpPr>
        <p:spPr>
          <a:xfrm rot="816000">
            <a:off x="6902280" y="1739520"/>
            <a:ext cx="94752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ghi.sapsailing.com</a:t>
            </a:r>
            <a:endParaRPr b="0" lang="en-US" sz="900" spc="-1" strike="noStrike">
              <a:latin typeface="Arial"/>
            </a:endParaRPr>
          </a:p>
        </p:txBody>
      </p:sp>
      <p:sp>
        <p:nvSpPr>
          <p:cNvPr id="758" name="CustomShape 13"/>
          <p:cNvSpPr/>
          <p:nvPr/>
        </p:nvSpPr>
        <p:spPr>
          <a:xfrm flipH="1">
            <a:off x="4473000" y="1626120"/>
            <a:ext cx="1683000" cy="482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9" name="CustomShape 14"/>
          <p:cNvSpPr/>
          <p:nvPr/>
        </p:nvSpPr>
        <p:spPr>
          <a:xfrm rot="20673000">
            <a:off x="4581000" y="1753560"/>
            <a:ext cx="94752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ghi.sapsailing.com</a:t>
            </a:r>
            <a:endParaRPr b="0" lang="en-US" sz="900" spc="-1" strike="noStrike">
              <a:latin typeface="Arial"/>
            </a:endParaRPr>
          </a:p>
        </p:txBody>
      </p:sp>
      <p:sp>
        <p:nvSpPr>
          <p:cNvPr id="760" name="CustomShape 15"/>
          <p:cNvSpPr/>
          <p:nvPr/>
        </p:nvSpPr>
        <p:spPr>
          <a:xfrm>
            <a:off x="2068200" y="3979440"/>
            <a:ext cx="962280" cy="924480"/>
          </a:xfrm>
          <a:prstGeom prst="rect">
            <a:avLst/>
          </a:prstGeom>
          <a:noFill/>
          <a:ln w="25560">
            <a:solidFill>
              <a:schemeClr val="tx1"/>
            </a:solidFill>
            <a:miter/>
          </a:ln>
        </p:spPr>
        <p:style>
          <a:lnRef idx="0"/>
          <a:fillRef idx="0"/>
          <a:effectRef idx="0"/>
          <a:fontRef idx="minor"/>
        </p:style>
      </p:sp>
      <p:sp>
        <p:nvSpPr>
          <p:cNvPr id="761" name="CustomShape 16"/>
          <p:cNvSpPr/>
          <p:nvPr/>
        </p:nvSpPr>
        <p:spPr>
          <a:xfrm>
            <a:off x="2669400" y="4000680"/>
            <a:ext cx="25560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master</a:t>
            </a:r>
            <a:endParaRPr b="0" lang="en-US" sz="600" spc="-1" strike="noStrike">
              <a:latin typeface="Arial"/>
            </a:endParaRPr>
          </a:p>
        </p:txBody>
      </p:sp>
      <p:sp>
        <p:nvSpPr>
          <p:cNvPr id="762" name="CustomShape 17"/>
          <p:cNvSpPr/>
          <p:nvPr/>
        </p:nvSpPr>
        <p:spPr>
          <a:xfrm>
            <a:off x="2220120" y="4140360"/>
            <a:ext cx="657360" cy="679680"/>
          </a:xfrm>
          <a:prstGeom prst="rect">
            <a:avLst/>
          </a:prstGeom>
          <a:noFill/>
          <a:ln w="25560">
            <a:solidFill>
              <a:schemeClr val="tx1"/>
            </a:solidFill>
            <a:miter/>
          </a:ln>
        </p:spPr>
        <p:style>
          <a:lnRef idx="0"/>
          <a:fillRef idx="0"/>
          <a:effectRef idx="0"/>
          <a:fontRef idx="minor"/>
        </p:style>
      </p:sp>
      <p:sp>
        <p:nvSpPr>
          <p:cNvPr id="763" name="CustomShape 18"/>
          <p:cNvSpPr/>
          <p:nvPr/>
        </p:nvSpPr>
        <p:spPr>
          <a:xfrm>
            <a:off x="264852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64" name="CustomShape 19"/>
          <p:cNvSpPr/>
          <p:nvPr/>
        </p:nvSpPr>
        <p:spPr>
          <a:xfrm>
            <a:off x="2322000" y="4349880"/>
            <a:ext cx="476280" cy="379440"/>
          </a:xfrm>
          <a:prstGeom prst="rect">
            <a:avLst/>
          </a:prstGeom>
          <a:noFill/>
          <a:ln w="25560">
            <a:solidFill>
              <a:schemeClr val="tx1"/>
            </a:solidFill>
            <a:miter/>
          </a:ln>
        </p:spPr>
        <p:style>
          <a:lnRef idx="0"/>
          <a:fillRef idx="0"/>
          <a:effectRef idx="0"/>
          <a:fontRef idx="minor"/>
        </p:style>
      </p:sp>
      <p:sp>
        <p:nvSpPr>
          <p:cNvPr id="765" name="CustomShape 20"/>
          <p:cNvSpPr/>
          <p:nvPr/>
        </p:nvSpPr>
        <p:spPr>
          <a:xfrm>
            <a:off x="245088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66" name="CustomShape 21"/>
          <p:cNvSpPr/>
          <p:nvPr/>
        </p:nvSpPr>
        <p:spPr>
          <a:xfrm flipH="1" flipV="1">
            <a:off x="2559600" y="4728960"/>
            <a:ext cx="2835000" cy="8485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67" name="CustomShape 22"/>
          <p:cNvSpPr/>
          <p:nvPr/>
        </p:nvSpPr>
        <p:spPr>
          <a:xfrm flipV="1">
            <a:off x="2651760" y="3472200"/>
            <a:ext cx="639720" cy="877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68" name="CustomShape 23"/>
          <p:cNvSpPr/>
          <p:nvPr/>
        </p:nvSpPr>
        <p:spPr>
          <a:xfrm>
            <a:off x="3710520" y="3980520"/>
            <a:ext cx="962280" cy="1414440"/>
          </a:xfrm>
          <a:prstGeom prst="rect">
            <a:avLst/>
          </a:prstGeom>
          <a:noFill/>
          <a:ln w="25560">
            <a:solidFill>
              <a:schemeClr val="tx1"/>
            </a:solidFill>
            <a:miter/>
          </a:ln>
        </p:spPr>
        <p:style>
          <a:lnRef idx="0"/>
          <a:fillRef idx="0"/>
          <a:effectRef idx="0"/>
          <a:fontRef idx="minor"/>
        </p:style>
      </p:sp>
      <p:sp>
        <p:nvSpPr>
          <p:cNvPr id="769" name="CustomShape 24"/>
          <p:cNvSpPr/>
          <p:nvPr/>
        </p:nvSpPr>
        <p:spPr>
          <a:xfrm>
            <a:off x="4268880" y="400320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770" name="CustomShape 25"/>
          <p:cNvSpPr/>
          <p:nvPr/>
        </p:nvSpPr>
        <p:spPr>
          <a:xfrm>
            <a:off x="3862440" y="4140360"/>
            <a:ext cx="657360" cy="679680"/>
          </a:xfrm>
          <a:prstGeom prst="rect">
            <a:avLst/>
          </a:prstGeom>
          <a:noFill/>
          <a:ln w="25560">
            <a:solidFill>
              <a:schemeClr val="tx1"/>
            </a:solidFill>
            <a:miter/>
          </a:ln>
        </p:spPr>
        <p:style>
          <a:lnRef idx="0"/>
          <a:fillRef idx="0"/>
          <a:effectRef idx="0"/>
          <a:fontRef idx="minor"/>
        </p:style>
      </p:sp>
      <p:sp>
        <p:nvSpPr>
          <p:cNvPr id="771" name="CustomShape 26"/>
          <p:cNvSpPr/>
          <p:nvPr/>
        </p:nvSpPr>
        <p:spPr>
          <a:xfrm>
            <a:off x="429084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72" name="CustomShape 27"/>
          <p:cNvSpPr/>
          <p:nvPr/>
        </p:nvSpPr>
        <p:spPr>
          <a:xfrm>
            <a:off x="3965040" y="4349880"/>
            <a:ext cx="475920" cy="379440"/>
          </a:xfrm>
          <a:prstGeom prst="rect">
            <a:avLst/>
          </a:prstGeom>
          <a:noFill/>
          <a:ln w="25560">
            <a:solidFill>
              <a:schemeClr val="tx1"/>
            </a:solidFill>
            <a:miter/>
          </a:ln>
        </p:spPr>
        <p:style>
          <a:lnRef idx="0"/>
          <a:fillRef idx="0"/>
          <a:effectRef idx="0"/>
          <a:fontRef idx="minor"/>
        </p:style>
      </p:sp>
      <p:sp>
        <p:nvSpPr>
          <p:cNvPr id="773" name="CustomShape 28"/>
          <p:cNvSpPr/>
          <p:nvPr/>
        </p:nvSpPr>
        <p:spPr>
          <a:xfrm>
            <a:off x="409356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74" name="CustomShape 29"/>
          <p:cNvSpPr/>
          <p:nvPr/>
        </p:nvSpPr>
        <p:spPr>
          <a:xfrm flipV="1">
            <a:off x="4202640" y="3474360"/>
            <a:ext cx="1100880" cy="875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775" name="Picture 53_2" descr="rabbitmq_logo_strap.png"/>
          <p:cNvPicPr/>
          <p:nvPr/>
        </p:nvPicPr>
        <p:blipFill>
          <a:blip r:embed="rId1"/>
          <a:stretch/>
        </p:blipFill>
        <p:spPr>
          <a:xfrm>
            <a:off x="6327000" y="5987160"/>
            <a:ext cx="467280" cy="97920"/>
          </a:xfrm>
          <a:prstGeom prst="rect">
            <a:avLst/>
          </a:prstGeom>
          <a:ln>
            <a:noFill/>
          </a:ln>
        </p:spPr>
      </p:pic>
      <p:sp>
        <p:nvSpPr>
          <p:cNvPr id="776" name="CustomShape 30"/>
          <p:cNvSpPr/>
          <p:nvPr/>
        </p:nvSpPr>
        <p:spPr>
          <a:xfrm>
            <a:off x="6182280" y="5725080"/>
            <a:ext cx="763920" cy="628920"/>
          </a:xfrm>
          <a:prstGeom prst="rect">
            <a:avLst/>
          </a:prstGeom>
          <a:noFill/>
          <a:ln w="25560">
            <a:solidFill>
              <a:schemeClr val="tx1"/>
            </a:solidFill>
            <a:miter/>
          </a:ln>
        </p:spPr>
        <p:style>
          <a:lnRef idx="0"/>
          <a:fillRef idx="0"/>
          <a:effectRef idx="0"/>
          <a:fontRef idx="minor"/>
        </p:style>
      </p:sp>
      <p:sp>
        <p:nvSpPr>
          <p:cNvPr id="777" name="CustomShape 31"/>
          <p:cNvSpPr/>
          <p:nvPr/>
        </p:nvSpPr>
        <p:spPr>
          <a:xfrm>
            <a:off x="6523560" y="5784120"/>
            <a:ext cx="31968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rabbitmq</a:t>
            </a:r>
            <a:endParaRPr b="0" lang="en-US" sz="600" spc="-1" strike="noStrike">
              <a:latin typeface="Arial"/>
            </a:endParaRPr>
          </a:p>
        </p:txBody>
      </p:sp>
      <p:sp>
        <p:nvSpPr>
          <p:cNvPr id="778" name="CustomShape 32"/>
          <p:cNvSpPr/>
          <p:nvPr/>
        </p:nvSpPr>
        <p:spPr>
          <a:xfrm>
            <a:off x="2798280" y="4619520"/>
            <a:ext cx="3693960" cy="110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79" name="CustomShape 33"/>
          <p:cNvSpPr/>
          <p:nvPr/>
        </p:nvSpPr>
        <p:spPr>
          <a:xfrm>
            <a:off x="5057640" y="3980520"/>
            <a:ext cx="962280" cy="1414440"/>
          </a:xfrm>
          <a:prstGeom prst="rect">
            <a:avLst/>
          </a:prstGeom>
          <a:noFill/>
          <a:ln w="25560">
            <a:solidFill>
              <a:schemeClr val="tx1"/>
            </a:solidFill>
            <a:miter/>
          </a:ln>
        </p:spPr>
        <p:style>
          <a:lnRef idx="0"/>
          <a:fillRef idx="0"/>
          <a:effectRef idx="0"/>
          <a:fontRef idx="minor"/>
        </p:style>
      </p:sp>
      <p:sp>
        <p:nvSpPr>
          <p:cNvPr id="780" name="CustomShape 34"/>
          <p:cNvSpPr/>
          <p:nvPr/>
        </p:nvSpPr>
        <p:spPr>
          <a:xfrm>
            <a:off x="5599080" y="400320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781" name="CustomShape 35"/>
          <p:cNvSpPr/>
          <p:nvPr/>
        </p:nvSpPr>
        <p:spPr>
          <a:xfrm>
            <a:off x="5209920" y="4140360"/>
            <a:ext cx="657000" cy="679680"/>
          </a:xfrm>
          <a:prstGeom prst="rect">
            <a:avLst/>
          </a:prstGeom>
          <a:noFill/>
          <a:ln w="25560">
            <a:solidFill>
              <a:schemeClr val="tx1"/>
            </a:solidFill>
            <a:miter/>
          </a:ln>
        </p:spPr>
        <p:style>
          <a:lnRef idx="0"/>
          <a:fillRef idx="0"/>
          <a:effectRef idx="0"/>
          <a:fontRef idx="minor"/>
        </p:style>
      </p:sp>
      <p:sp>
        <p:nvSpPr>
          <p:cNvPr id="782" name="CustomShape 36"/>
          <p:cNvSpPr/>
          <p:nvPr/>
        </p:nvSpPr>
        <p:spPr>
          <a:xfrm>
            <a:off x="563796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83" name="CustomShape 37"/>
          <p:cNvSpPr/>
          <p:nvPr/>
        </p:nvSpPr>
        <p:spPr>
          <a:xfrm>
            <a:off x="5311800" y="4349880"/>
            <a:ext cx="475920" cy="379440"/>
          </a:xfrm>
          <a:prstGeom prst="rect">
            <a:avLst/>
          </a:prstGeom>
          <a:noFill/>
          <a:ln w="25560">
            <a:solidFill>
              <a:schemeClr val="tx1"/>
            </a:solidFill>
            <a:miter/>
          </a:ln>
        </p:spPr>
        <p:style>
          <a:lnRef idx="0"/>
          <a:fillRef idx="0"/>
          <a:effectRef idx="0"/>
          <a:fontRef idx="minor"/>
        </p:style>
      </p:sp>
      <p:sp>
        <p:nvSpPr>
          <p:cNvPr id="784" name="CustomShape 38"/>
          <p:cNvSpPr/>
          <p:nvPr/>
        </p:nvSpPr>
        <p:spPr>
          <a:xfrm>
            <a:off x="544032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85" name="CustomShape 39"/>
          <p:cNvSpPr/>
          <p:nvPr/>
        </p:nvSpPr>
        <p:spPr>
          <a:xfrm flipV="1">
            <a:off x="5577120" y="3474360"/>
            <a:ext cx="360" cy="875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86" name="CustomShape 40"/>
          <p:cNvSpPr/>
          <p:nvPr/>
        </p:nvSpPr>
        <p:spPr>
          <a:xfrm flipH="1" flipV="1">
            <a:off x="4206240" y="4729320"/>
            <a:ext cx="237744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87" name="CustomShape 41"/>
          <p:cNvSpPr/>
          <p:nvPr/>
        </p:nvSpPr>
        <p:spPr>
          <a:xfrm flipH="1" flipV="1">
            <a:off x="5394960" y="4729320"/>
            <a:ext cx="118872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788" name="Group 42"/>
          <p:cNvGrpSpPr/>
          <p:nvPr/>
        </p:nvGrpSpPr>
        <p:grpSpPr>
          <a:xfrm>
            <a:off x="4736880" y="4425120"/>
            <a:ext cx="256680" cy="61920"/>
            <a:chOff x="4736880" y="4425120"/>
            <a:chExt cx="256680" cy="61920"/>
          </a:xfrm>
        </p:grpSpPr>
        <p:sp>
          <p:nvSpPr>
            <p:cNvPr id="789" name="CustomShape 43"/>
            <p:cNvSpPr/>
            <p:nvPr/>
          </p:nvSpPr>
          <p:spPr>
            <a:xfrm>
              <a:off x="4736880" y="4425120"/>
              <a:ext cx="61920" cy="61920"/>
            </a:xfrm>
            <a:prstGeom prst="ellipse">
              <a:avLst/>
            </a:prstGeom>
            <a:solidFill>
              <a:schemeClr val="tx1"/>
            </a:solidFill>
            <a:ln w="25560">
              <a:solidFill>
                <a:schemeClr val="tx1"/>
              </a:solidFill>
              <a:miter/>
            </a:ln>
          </p:spPr>
          <p:style>
            <a:lnRef idx="0"/>
            <a:fillRef idx="0"/>
            <a:effectRef idx="0"/>
            <a:fontRef idx="minor"/>
          </p:style>
        </p:sp>
        <p:sp>
          <p:nvSpPr>
            <p:cNvPr id="790" name="CustomShape 44"/>
            <p:cNvSpPr/>
            <p:nvPr/>
          </p:nvSpPr>
          <p:spPr>
            <a:xfrm>
              <a:off x="4834080" y="4425120"/>
              <a:ext cx="62280" cy="61920"/>
            </a:xfrm>
            <a:prstGeom prst="ellipse">
              <a:avLst/>
            </a:prstGeom>
            <a:solidFill>
              <a:schemeClr val="tx1"/>
            </a:solidFill>
            <a:ln w="25560">
              <a:solidFill>
                <a:schemeClr val="tx1"/>
              </a:solidFill>
              <a:miter/>
            </a:ln>
          </p:spPr>
          <p:style>
            <a:lnRef idx="0"/>
            <a:fillRef idx="0"/>
            <a:effectRef idx="0"/>
            <a:fontRef idx="minor"/>
          </p:style>
        </p:sp>
        <p:sp>
          <p:nvSpPr>
            <p:cNvPr id="791" name="CustomShape 45"/>
            <p:cNvSpPr/>
            <p:nvPr/>
          </p:nvSpPr>
          <p:spPr>
            <a:xfrm>
              <a:off x="4931640" y="4425120"/>
              <a:ext cx="61920" cy="61920"/>
            </a:xfrm>
            <a:prstGeom prst="ellipse">
              <a:avLst/>
            </a:prstGeom>
            <a:solidFill>
              <a:schemeClr val="tx1"/>
            </a:solidFill>
            <a:ln w="25560">
              <a:solidFill>
                <a:schemeClr val="tx1"/>
              </a:solidFill>
              <a:miter/>
            </a:ln>
          </p:spPr>
          <p:style>
            <a:lnRef idx="0"/>
            <a:fillRef idx="0"/>
            <a:effectRef idx="0"/>
            <a:fontRef idx="minor"/>
          </p:style>
        </p:sp>
      </p:grpSp>
      <p:sp>
        <p:nvSpPr>
          <p:cNvPr id="792" name="CustomShape 46"/>
          <p:cNvSpPr/>
          <p:nvPr/>
        </p:nvSpPr>
        <p:spPr>
          <a:xfrm>
            <a:off x="43560" y="3840120"/>
            <a:ext cx="1093680" cy="46656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latin typeface="Arial"/>
                <a:ea typeface="Arial Unicode MS"/>
              </a:rPr>
              <a:t>ww</a:t>
            </a:r>
            <a:r>
              <a:rPr b="0" lang="en-US" sz="600" spc="-1" strike="noStrike">
                <a:solidFill>
                  <a:srgbClr val="ffffff"/>
                </a:solidFill>
                <a:latin typeface="Arial"/>
                <a:ea typeface="Arial Unicode MS"/>
              </a:rPr>
              <a:t>w.igtimi.com</a:t>
            </a:r>
            <a:endParaRPr b="0" lang="en-US" sz="600" spc="-1" strike="noStrike">
              <a:latin typeface="Arial"/>
            </a:endParaRPr>
          </a:p>
        </p:txBody>
      </p:sp>
      <p:sp>
        <p:nvSpPr>
          <p:cNvPr id="793" name="CustomShape 47"/>
          <p:cNvSpPr/>
          <p:nvPr/>
        </p:nvSpPr>
        <p:spPr>
          <a:xfrm>
            <a:off x="43560" y="4743000"/>
            <a:ext cx="1093680" cy="46656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latin typeface="Arial"/>
                <a:ea typeface="Arial Unicode MS"/>
              </a:rPr>
              <a:t>ww</a:t>
            </a:r>
            <a:r>
              <a:rPr b="0" lang="en-US" sz="600" spc="-1" strike="noStrike">
                <a:solidFill>
                  <a:srgbClr val="ffffff"/>
                </a:solidFill>
                <a:latin typeface="Arial"/>
                <a:ea typeface="Arial Unicode MS"/>
              </a:rPr>
              <a:t>w.tractrac.com</a:t>
            </a:r>
            <a:endParaRPr b="0" lang="en-US" sz="600" spc="-1" strike="noStrike">
              <a:latin typeface="Arial"/>
            </a:endParaRPr>
          </a:p>
        </p:txBody>
      </p:sp>
      <p:grpSp>
        <p:nvGrpSpPr>
          <p:cNvPr id="794" name="Group 48"/>
          <p:cNvGrpSpPr/>
          <p:nvPr/>
        </p:nvGrpSpPr>
        <p:grpSpPr>
          <a:xfrm>
            <a:off x="559440" y="4396680"/>
            <a:ext cx="62280" cy="256680"/>
            <a:chOff x="559440" y="4396680"/>
            <a:chExt cx="62280" cy="256680"/>
          </a:xfrm>
        </p:grpSpPr>
        <p:sp>
          <p:nvSpPr>
            <p:cNvPr id="795" name="CustomShape 49"/>
            <p:cNvSpPr/>
            <p:nvPr/>
          </p:nvSpPr>
          <p:spPr>
            <a:xfrm rot="5400000">
              <a:off x="559440" y="4396320"/>
              <a:ext cx="61920" cy="62280"/>
            </a:xfrm>
            <a:prstGeom prst="ellipse">
              <a:avLst/>
            </a:prstGeom>
            <a:solidFill>
              <a:schemeClr val="tx1"/>
            </a:solidFill>
            <a:ln w="25560">
              <a:solidFill>
                <a:schemeClr val="tx1"/>
              </a:solidFill>
              <a:miter/>
            </a:ln>
          </p:spPr>
          <p:style>
            <a:lnRef idx="0"/>
            <a:fillRef idx="0"/>
            <a:effectRef idx="0"/>
            <a:fontRef idx="minor"/>
          </p:style>
        </p:sp>
        <p:sp>
          <p:nvSpPr>
            <p:cNvPr id="796" name="CustomShape 50"/>
            <p:cNvSpPr/>
            <p:nvPr/>
          </p:nvSpPr>
          <p:spPr>
            <a:xfrm rot="5400000">
              <a:off x="559440" y="4493520"/>
              <a:ext cx="61920" cy="62280"/>
            </a:xfrm>
            <a:prstGeom prst="ellipse">
              <a:avLst/>
            </a:prstGeom>
            <a:solidFill>
              <a:schemeClr val="tx1"/>
            </a:solidFill>
            <a:ln w="25560">
              <a:solidFill>
                <a:schemeClr val="tx1"/>
              </a:solidFill>
              <a:miter/>
            </a:ln>
          </p:spPr>
          <p:style>
            <a:lnRef idx="0"/>
            <a:fillRef idx="0"/>
            <a:effectRef idx="0"/>
            <a:fontRef idx="minor"/>
          </p:style>
        </p:sp>
        <p:sp>
          <p:nvSpPr>
            <p:cNvPr id="797" name="CustomShape 51"/>
            <p:cNvSpPr/>
            <p:nvPr/>
          </p:nvSpPr>
          <p:spPr>
            <a:xfrm rot="5400000">
              <a:off x="559440" y="4591080"/>
              <a:ext cx="62280" cy="62280"/>
            </a:xfrm>
            <a:prstGeom prst="ellipse">
              <a:avLst/>
            </a:prstGeom>
            <a:solidFill>
              <a:schemeClr val="tx1"/>
            </a:solidFill>
            <a:ln w="25560">
              <a:solidFill>
                <a:schemeClr val="tx1"/>
              </a:solidFill>
              <a:miter/>
            </a:ln>
          </p:spPr>
          <p:style>
            <a:lnRef idx="0"/>
            <a:fillRef idx="0"/>
            <a:effectRef idx="0"/>
            <a:fontRef idx="minor"/>
          </p:style>
        </p:sp>
      </p:grpSp>
      <p:sp>
        <p:nvSpPr>
          <p:cNvPr id="798" name="CustomShape 52"/>
          <p:cNvSpPr/>
          <p:nvPr/>
        </p:nvSpPr>
        <p:spPr>
          <a:xfrm>
            <a:off x="1137240" y="4073400"/>
            <a:ext cx="1184760" cy="4662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99" name="CustomShape 53"/>
          <p:cNvSpPr/>
          <p:nvPr/>
        </p:nvSpPr>
        <p:spPr>
          <a:xfrm flipV="1">
            <a:off x="1137240" y="4538880"/>
            <a:ext cx="1184760" cy="436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00" name="CustomShape 54"/>
          <p:cNvSpPr/>
          <p:nvPr/>
        </p:nvSpPr>
        <p:spPr>
          <a:xfrm>
            <a:off x="8206200" y="3977280"/>
            <a:ext cx="962280" cy="1414440"/>
          </a:xfrm>
          <a:prstGeom prst="rect">
            <a:avLst/>
          </a:prstGeom>
          <a:noFill/>
          <a:ln w="25560">
            <a:solidFill>
              <a:schemeClr val="tx1"/>
            </a:solidFill>
            <a:miter/>
          </a:ln>
        </p:spPr>
        <p:style>
          <a:lnRef idx="0"/>
          <a:fillRef idx="0"/>
          <a:effectRef idx="0"/>
          <a:fontRef idx="minor"/>
        </p:style>
      </p:sp>
      <p:sp>
        <p:nvSpPr>
          <p:cNvPr id="801" name="CustomShape 55"/>
          <p:cNvSpPr/>
          <p:nvPr/>
        </p:nvSpPr>
        <p:spPr>
          <a:xfrm>
            <a:off x="8764560" y="400104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802" name="CustomShape 56"/>
          <p:cNvSpPr/>
          <p:nvPr/>
        </p:nvSpPr>
        <p:spPr>
          <a:xfrm>
            <a:off x="8358120" y="4138200"/>
            <a:ext cx="657360" cy="679680"/>
          </a:xfrm>
          <a:prstGeom prst="rect">
            <a:avLst/>
          </a:prstGeom>
          <a:noFill/>
          <a:ln w="25560">
            <a:solidFill>
              <a:schemeClr val="tx1"/>
            </a:solidFill>
            <a:miter/>
          </a:ln>
        </p:spPr>
        <p:style>
          <a:lnRef idx="0"/>
          <a:fillRef idx="0"/>
          <a:effectRef idx="0"/>
          <a:fontRef idx="minor"/>
        </p:style>
      </p:sp>
      <p:sp>
        <p:nvSpPr>
          <p:cNvPr id="803" name="CustomShape 57"/>
          <p:cNvSpPr/>
          <p:nvPr/>
        </p:nvSpPr>
        <p:spPr>
          <a:xfrm>
            <a:off x="878652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804" name="CustomShape 58"/>
          <p:cNvSpPr/>
          <p:nvPr/>
        </p:nvSpPr>
        <p:spPr>
          <a:xfrm>
            <a:off x="8460720" y="4347720"/>
            <a:ext cx="475920" cy="379440"/>
          </a:xfrm>
          <a:prstGeom prst="rect">
            <a:avLst/>
          </a:prstGeom>
          <a:noFill/>
          <a:ln w="25560">
            <a:solidFill>
              <a:schemeClr val="tx1"/>
            </a:solidFill>
            <a:miter/>
          </a:ln>
        </p:spPr>
        <p:style>
          <a:lnRef idx="0"/>
          <a:fillRef idx="0"/>
          <a:effectRef idx="0"/>
          <a:fontRef idx="minor"/>
        </p:style>
      </p:sp>
      <p:sp>
        <p:nvSpPr>
          <p:cNvPr id="805" name="CustomShape 59"/>
          <p:cNvSpPr/>
          <p:nvPr/>
        </p:nvSpPr>
        <p:spPr>
          <a:xfrm>
            <a:off x="858924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806" name="CustomShape 60"/>
          <p:cNvSpPr/>
          <p:nvPr/>
        </p:nvSpPr>
        <p:spPr>
          <a:xfrm>
            <a:off x="9553320" y="3977280"/>
            <a:ext cx="962280" cy="1414440"/>
          </a:xfrm>
          <a:prstGeom prst="rect">
            <a:avLst/>
          </a:prstGeom>
          <a:noFill/>
          <a:ln w="25560">
            <a:solidFill>
              <a:schemeClr val="tx1"/>
            </a:solidFill>
            <a:miter/>
          </a:ln>
        </p:spPr>
        <p:style>
          <a:lnRef idx="0"/>
          <a:fillRef idx="0"/>
          <a:effectRef idx="0"/>
          <a:fontRef idx="minor"/>
        </p:style>
      </p:sp>
      <p:sp>
        <p:nvSpPr>
          <p:cNvPr id="807" name="CustomShape 61"/>
          <p:cNvSpPr/>
          <p:nvPr/>
        </p:nvSpPr>
        <p:spPr>
          <a:xfrm>
            <a:off x="10094760" y="400104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808" name="CustomShape 62"/>
          <p:cNvSpPr/>
          <p:nvPr/>
        </p:nvSpPr>
        <p:spPr>
          <a:xfrm>
            <a:off x="9705600" y="4138200"/>
            <a:ext cx="657000" cy="679680"/>
          </a:xfrm>
          <a:prstGeom prst="rect">
            <a:avLst/>
          </a:prstGeom>
          <a:noFill/>
          <a:ln w="25560">
            <a:solidFill>
              <a:schemeClr val="tx1"/>
            </a:solidFill>
            <a:miter/>
          </a:ln>
        </p:spPr>
        <p:style>
          <a:lnRef idx="0"/>
          <a:fillRef idx="0"/>
          <a:effectRef idx="0"/>
          <a:fontRef idx="minor"/>
        </p:style>
      </p:sp>
      <p:sp>
        <p:nvSpPr>
          <p:cNvPr id="809" name="CustomShape 63"/>
          <p:cNvSpPr/>
          <p:nvPr/>
        </p:nvSpPr>
        <p:spPr>
          <a:xfrm>
            <a:off x="1013364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810" name="CustomShape 64"/>
          <p:cNvSpPr/>
          <p:nvPr/>
        </p:nvSpPr>
        <p:spPr>
          <a:xfrm>
            <a:off x="9807480" y="4347720"/>
            <a:ext cx="475920" cy="379440"/>
          </a:xfrm>
          <a:prstGeom prst="rect">
            <a:avLst/>
          </a:prstGeom>
          <a:noFill/>
          <a:ln w="25560">
            <a:solidFill>
              <a:schemeClr val="tx1"/>
            </a:solidFill>
            <a:miter/>
          </a:ln>
        </p:spPr>
        <p:style>
          <a:lnRef idx="0"/>
          <a:fillRef idx="0"/>
          <a:effectRef idx="0"/>
          <a:fontRef idx="minor"/>
        </p:style>
      </p:sp>
      <p:sp>
        <p:nvSpPr>
          <p:cNvPr id="811" name="CustomShape 65"/>
          <p:cNvSpPr/>
          <p:nvPr/>
        </p:nvSpPr>
        <p:spPr>
          <a:xfrm>
            <a:off x="993600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grpSp>
        <p:nvGrpSpPr>
          <p:cNvPr id="812" name="Group 66"/>
          <p:cNvGrpSpPr/>
          <p:nvPr/>
        </p:nvGrpSpPr>
        <p:grpSpPr>
          <a:xfrm>
            <a:off x="9232560" y="4422960"/>
            <a:ext cx="256680" cy="61920"/>
            <a:chOff x="9232560" y="4422960"/>
            <a:chExt cx="256680" cy="61920"/>
          </a:xfrm>
        </p:grpSpPr>
        <p:sp>
          <p:nvSpPr>
            <p:cNvPr id="813" name="CustomShape 67"/>
            <p:cNvSpPr/>
            <p:nvPr/>
          </p:nvSpPr>
          <p:spPr>
            <a:xfrm>
              <a:off x="9232560" y="4422960"/>
              <a:ext cx="61920" cy="61920"/>
            </a:xfrm>
            <a:prstGeom prst="ellipse">
              <a:avLst/>
            </a:prstGeom>
            <a:solidFill>
              <a:schemeClr val="tx1"/>
            </a:solidFill>
            <a:ln w="25560">
              <a:solidFill>
                <a:schemeClr val="tx1"/>
              </a:solidFill>
              <a:miter/>
            </a:ln>
          </p:spPr>
          <p:style>
            <a:lnRef idx="0"/>
            <a:fillRef idx="0"/>
            <a:effectRef idx="0"/>
            <a:fontRef idx="minor"/>
          </p:style>
        </p:sp>
        <p:sp>
          <p:nvSpPr>
            <p:cNvPr id="814" name="CustomShape 68"/>
            <p:cNvSpPr/>
            <p:nvPr/>
          </p:nvSpPr>
          <p:spPr>
            <a:xfrm>
              <a:off x="9329760" y="4422960"/>
              <a:ext cx="62280" cy="61920"/>
            </a:xfrm>
            <a:prstGeom prst="ellipse">
              <a:avLst/>
            </a:prstGeom>
            <a:solidFill>
              <a:schemeClr val="tx1"/>
            </a:solidFill>
            <a:ln w="25560">
              <a:solidFill>
                <a:schemeClr val="tx1"/>
              </a:solidFill>
              <a:miter/>
            </a:ln>
          </p:spPr>
          <p:style>
            <a:lnRef idx="0"/>
            <a:fillRef idx="0"/>
            <a:effectRef idx="0"/>
            <a:fontRef idx="minor"/>
          </p:style>
        </p:sp>
        <p:sp>
          <p:nvSpPr>
            <p:cNvPr id="815" name="CustomShape 69"/>
            <p:cNvSpPr/>
            <p:nvPr/>
          </p:nvSpPr>
          <p:spPr>
            <a:xfrm>
              <a:off x="9427320" y="4422960"/>
              <a:ext cx="61920" cy="61920"/>
            </a:xfrm>
            <a:prstGeom prst="ellipse">
              <a:avLst/>
            </a:prstGeom>
            <a:solidFill>
              <a:schemeClr val="tx1"/>
            </a:solidFill>
            <a:ln w="25560">
              <a:solidFill>
                <a:schemeClr val="tx1"/>
              </a:solidFill>
              <a:miter/>
            </a:ln>
          </p:spPr>
          <p:style>
            <a:lnRef idx="0"/>
            <a:fillRef idx="0"/>
            <a:effectRef idx="0"/>
            <a:fontRef idx="minor"/>
          </p:style>
        </p:sp>
      </p:grpSp>
      <p:sp>
        <p:nvSpPr>
          <p:cNvPr id="816" name="CustomShape 70"/>
          <p:cNvSpPr/>
          <p:nvPr/>
        </p:nvSpPr>
        <p:spPr>
          <a:xfrm flipV="1">
            <a:off x="8595360" y="3474360"/>
            <a:ext cx="548640" cy="8730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17" name="CustomShape 71"/>
          <p:cNvSpPr/>
          <p:nvPr/>
        </p:nvSpPr>
        <p:spPr>
          <a:xfrm flipH="1" flipV="1">
            <a:off x="9326880" y="3472200"/>
            <a:ext cx="640080" cy="8755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18" name="CustomShape 72"/>
          <p:cNvSpPr/>
          <p:nvPr/>
        </p:nvSpPr>
        <p:spPr>
          <a:xfrm flipV="1">
            <a:off x="6675120" y="4726800"/>
            <a:ext cx="201168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19" name="CustomShape 73"/>
          <p:cNvSpPr/>
          <p:nvPr/>
        </p:nvSpPr>
        <p:spPr>
          <a:xfrm flipV="1">
            <a:off x="6858000" y="4726800"/>
            <a:ext cx="320040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20" name="CustomShape 74"/>
          <p:cNvSpPr/>
          <p:nvPr/>
        </p:nvSpPr>
        <p:spPr>
          <a:xfrm>
            <a:off x="2798280" y="4620600"/>
            <a:ext cx="3693960" cy="110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21" name="CustomShape 75"/>
          <p:cNvSpPr/>
          <p:nvPr/>
        </p:nvSpPr>
        <p:spPr>
          <a:xfrm flipH="1" flipV="1">
            <a:off x="4206240" y="4730400"/>
            <a:ext cx="237744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22" name="CustomShape 76"/>
          <p:cNvSpPr/>
          <p:nvPr/>
        </p:nvSpPr>
        <p:spPr>
          <a:xfrm flipH="1" flipV="1">
            <a:off x="5394960" y="4730400"/>
            <a:ext cx="118872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823" name="Group 77"/>
          <p:cNvGrpSpPr/>
          <p:nvPr/>
        </p:nvGrpSpPr>
        <p:grpSpPr>
          <a:xfrm>
            <a:off x="4023360" y="4937760"/>
            <a:ext cx="402480" cy="347400"/>
            <a:chOff x="4023360" y="4937760"/>
            <a:chExt cx="402480" cy="347400"/>
          </a:xfrm>
        </p:grpSpPr>
        <p:grpSp>
          <p:nvGrpSpPr>
            <p:cNvPr id="824" name="Group 78"/>
            <p:cNvGrpSpPr/>
            <p:nvPr/>
          </p:nvGrpSpPr>
          <p:grpSpPr>
            <a:xfrm>
              <a:off x="4023360" y="4937760"/>
              <a:ext cx="402480" cy="347400"/>
              <a:chOff x="4023360" y="4937760"/>
              <a:chExt cx="402480" cy="347400"/>
            </a:xfrm>
          </p:grpSpPr>
          <p:sp>
            <p:nvSpPr>
              <p:cNvPr id="825" name="CustomShape 79"/>
              <p:cNvSpPr/>
              <p:nvPr/>
            </p:nvSpPr>
            <p:spPr>
              <a:xfrm>
                <a:off x="4023360" y="4937760"/>
                <a:ext cx="402480" cy="60840"/>
              </a:xfrm>
              <a:prstGeom prst="ellipse">
                <a:avLst/>
              </a:prstGeom>
              <a:noFill/>
              <a:ln w="25560">
                <a:solidFill>
                  <a:schemeClr val="tx1"/>
                </a:solidFill>
                <a:miter/>
              </a:ln>
            </p:spPr>
            <p:style>
              <a:lnRef idx="0"/>
              <a:fillRef idx="0"/>
              <a:effectRef idx="0"/>
              <a:fontRef idx="minor"/>
            </p:style>
          </p:sp>
          <p:sp>
            <p:nvSpPr>
              <p:cNvPr id="826" name="Line 80"/>
              <p:cNvSpPr/>
              <p:nvPr/>
            </p:nvSpPr>
            <p:spPr>
              <a:xfrm>
                <a:off x="402336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27" name="Line 81"/>
              <p:cNvSpPr/>
              <p:nvPr/>
            </p:nvSpPr>
            <p:spPr>
              <a:xfrm>
                <a:off x="442548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28" name="CustomShape 82"/>
              <p:cNvSpPr/>
              <p:nvPr/>
            </p:nvSpPr>
            <p:spPr>
              <a:xfrm rot="5400000">
                <a:off x="416520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29" name="CustomShape 83"/>
            <p:cNvSpPr/>
            <p:nvPr/>
          </p:nvSpPr>
          <p:spPr>
            <a:xfrm>
              <a:off x="405324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830" name="Group 84"/>
          <p:cNvGrpSpPr/>
          <p:nvPr/>
        </p:nvGrpSpPr>
        <p:grpSpPr>
          <a:xfrm>
            <a:off x="5358240" y="4956120"/>
            <a:ext cx="402480" cy="347400"/>
            <a:chOff x="5358240" y="4956120"/>
            <a:chExt cx="402480" cy="347400"/>
          </a:xfrm>
        </p:grpSpPr>
        <p:grpSp>
          <p:nvGrpSpPr>
            <p:cNvPr id="831" name="Group 85"/>
            <p:cNvGrpSpPr/>
            <p:nvPr/>
          </p:nvGrpSpPr>
          <p:grpSpPr>
            <a:xfrm>
              <a:off x="5358240" y="4956120"/>
              <a:ext cx="402480" cy="347400"/>
              <a:chOff x="5358240" y="4956120"/>
              <a:chExt cx="402480" cy="347400"/>
            </a:xfrm>
          </p:grpSpPr>
          <p:sp>
            <p:nvSpPr>
              <p:cNvPr id="832" name="CustomShape 86"/>
              <p:cNvSpPr/>
              <p:nvPr/>
            </p:nvSpPr>
            <p:spPr>
              <a:xfrm>
                <a:off x="5358240" y="4956120"/>
                <a:ext cx="402480" cy="60840"/>
              </a:xfrm>
              <a:prstGeom prst="ellipse">
                <a:avLst/>
              </a:prstGeom>
              <a:noFill/>
              <a:ln w="25560">
                <a:solidFill>
                  <a:schemeClr val="tx1"/>
                </a:solidFill>
                <a:miter/>
              </a:ln>
            </p:spPr>
            <p:style>
              <a:lnRef idx="0"/>
              <a:fillRef idx="0"/>
              <a:effectRef idx="0"/>
              <a:fontRef idx="minor"/>
            </p:style>
          </p:sp>
          <p:sp>
            <p:nvSpPr>
              <p:cNvPr id="833" name="Line 87"/>
              <p:cNvSpPr/>
              <p:nvPr/>
            </p:nvSpPr>
            <p:spPr>
              <a:xfrm>
                <a:off x="5358240" y="498672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34" name="Line 88"/>
              <p:cNvSpPr/>
              <p:nvPr/>
            </p:nvSpPr>
            <p:spPr>
              <a:xfrm>
                <a:off x="5760360" y="498672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35" name="CustomShape 89"/>
              <p:cNvSpPr/>
              <p:nvPr/>
            </p:nvSpPr>
            <p:spPr>
              <a:xfrm rot="5400000">
                <a:off x="5500080" y="504288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36" name="CustomShape 90"/>
            <p:cNvSpPr/>
            <p:nvPr/>
          </p:nvSpPr>
          <p:spPr>
            <a:xfrm>
              <a:off x="5388120" y="509832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837" name="Group 91"/>
          <p:cNvGrpSpPr/>
          <p:nvPr/>
        </p:nvGrpSpPr>
        <p:grpSpPr>
          <a:xfrm>
            <a:off x="8503920" y="4937760"/>
            <a:ext cx="402480" cy="347400"/>
            <a:chOff x="8503920" y="4937760"/>
            <a:chExt cx="402480" cy="347400"/>
          </a:xfrm>
        </p:grpSpPr>
        <p:grpSp>
          <p:nvGrpSpPr>
            <p:cNvPr id="838" name="Group 92"/>
            <p:cNvGrpSpPr/>
            <p:nvPr/>
          </p:nvGrpSpPr>
          <p:grpSpPr>
            <a:xfrm>
              <a:off x="8503920" y="4937760"/>
              <a:ext cx="402480" cy="347400"/>
              <a:chOff x="8503920" y="4937760"/>
              <a:chExt cx="402480" cy="347400"/>
            </a:xfrm>
          </p:grpSpPr>
          <p:sp>
            <p:nvSpPr>
              <p:cNvPr id="839" name="CustomShape 93"/>
              <p:cNvSpPr/>
              <p:nvPr/>
            </p:nvSpPr>
            <p:spPr>
              <a:xfrm>
                <a:off x="8503920" y="4937760"/>
                <a:ext cx="402480" cy="60840"/>
              </a:xfrm>
              <a:prstGeom prst="ellipse">
                <a:avLst/>
              </a:prstGeom>
              <a:noFill/>
              <a:ln w="25560">
                <a:solidFill>
                  <a:schemeClr val="tx1"/>
                </a:solidFill>
                <a:miter/>
              </a:ln>
            </p:spPr>
            <p:style>
              <a:lnRef idx="0"/>
              <a:fillRef idx="0"/>
              <a:effectRef idx="0"/>
              <a:fontRef idx="minor"/>
            </p:style>
          </p:sp>
          <p:sp>
            <p:nvSpPr>
              <p:cNvPr id="840" name="Line 94"/>
              <p:cNvSpPr/>
              <p:nvPr/>
            </p:nvSpPr>
            <p:spPr>
              <a:xfrm>
                <a:off x="850392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41" name="Line 95"/>
              <p:cNvSpPr/>
              <p:nvPr/>
            </p:nvSpPr>
            <p:spPr>
              <a:xfrm>
                <a:off x="890604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42" name="CustomShape 96"/>
              <p:cNvSpPr/>
              <p:nvPr/>
            </p:nvSpPr>
            <p:spPr>
              <a:xfrm rot="5400000">
                <a:off x="864576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43" name="CustomShape 97"/>
            <p:cNvSpPr/>
            <p:nvPr/>
          </p:nvSpPr>
          <p:spPr>
            <a:xfrm>
              <a:off x="853380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844" name="Group 98"/>
          <p:cNvGrpSpPr/>
          <p:nvPr/>
        </p:nvGrpSpPr>
        <p:grpSpPr>
          <a:xfrm>
            <a:off x="9838800" y="4937760"/>
            <a:ext cx="402480" cy="347400"/>
            <a:chOff x="9838800" y="4937760"/>
            <a:chExt cx="402480" cy="347400"/>
          </a:xfrm>
        </p:grpSpPr>
        <p:grpSp>
          <p:nvGrpSpPr>
            <p:cNvPr id="845" name="Group 99"/>
            <p:cNvGrpSpPr/>
            <p:nvPr/>
          </p:nvGrpSpPr>
          <p:grpSpPr>
            <a:xfrm>
              <a:off x="9838800" y="4937760"/>
              <a:ext cx="402480" cy="347400"/>
              <a:chOff x="9838800" y="4937760"/>
              <a:chExt cx="402480" cy="347400"/>
            </a:xfrm>
          </p:grpSpPr>
          <p:sp>
            <p:nvSpPr>
              <p:cNvPr id="846" name="CustomShape 100"/>
              <p:cNvSpPr/>
              <p:nvPr/>
            </p:nvSpPr>
            <p:spPr>
              <a:xfrm>
                <a:off x="9838800" y="4937760"/>
                <a:ext cx="402480" cy="60840"/>
              </a:xfrm>
              <a:prstGeom prst="ellipse">
                <a:avLst/>
              </a:prstGeom>
              <a:noFill/>
              <a:ln w="25560">
                <a:solidFill>
                  <a:schemeClr val="tx1"/>
                </a:solidFill>
                <a:miter/>
              </a:ln>
            </p:spPr>
            <p:style>
              <a:lnRef idx="0"/>
              <a:fillRef idx="0"/>
              <a:effectRef idx="0"/>
              <a:fontRef idx="minor"/>
            </p:style>
          </p:sp>
          <p:sp>
            <p:nvSpPr>
              <p:cNvPr id="847" name="Line 101"/>
              <p:cNvSpPr/>
              <p:nvPr/>
            </p:nvSpPr>
            <p:spPr>
              <a:xfrm>
                <a:off x="983880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48" name="Line 102"/>
              <p:cNvSpPr/>
              <p:nvPr/>
            </p:nvSpPr>
            <p:spPr>
              <a:xfrm>
                <a:off x="1024092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49" name="CustomShape 103"/>
              <p:cNvSpPr/>
              <p:nvPr/>
            </p:nvSpPr>
            <p:spPr>
              <a:xfrm rot="5400000">
                <a:off x="998064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50" name="CustomShape 104"/>
            <p:cNvSpPr/>
            <p:nvPr/>
          </p:nvSpPr>
          <p:spPr>
            <a:xfrm>
              <a:off x="986868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sp>
        <p:nvSpPr>
          <p:cNvPr id="851" name="CustomShape 105"/>
          <p:cNvSpPr/>
          <p:nvPr/>
        </p:nvSpPr>
        <p:spPr>
          <a:xfrm>
            <a:off x="5212080" y="914400"/>
            <a:ext cx="200124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Global Accelerator</a:t>
            </a:r>
            <a:br/>
            <a:r>
              <a:rPr b="0" lang="en-US" sz="900" spc="-1" strike="noStrike">
                <a:latin typeface="Arial"/>
                <a:ea typeface="Arial Unicode MS"/>
              </a:rPr>
              <a:t>IP1: 1.2.3.4</a:t>
            </a:r>
            <a:br/>
            <a:r>
              <a:rPr b="0" lang="en-US" sz="900" spc="-1" strike="noStrike">
                <a:latin typeface="Arial"/>
                <a:ea typeface="Arial Unicode MS"/>
              </a:rPr>
              <a:t>IP2: </a:t>
            </a:r>
            <a:r>
              <a:rPr b="0" lang="en-US" sz="900" spc="-1" strike="noStrike">
                <a:latin typeface="Arial"/>
                <a:ea typeface="Arial Unicode MS"/>
              </a:rPr>
              <a:t>2.3.4.5</a:t>
            </a:r>
            <a:endParaRPr b="0" lang="en-US" sz="900" spc="-1" strike="noStrike">
              <a:latin typeface="Arial"/>
            </a:endParaRPr>
          </a:p>
        </p:txBody>
      </p:sp>
      <p:sp>
        <p:nvSpPr>
          <p:cNvPr id="852" name="CustomShape 106"/>
          <p:cNvSpPr/>
          <p:nvPr/>
        </p:nvSpPr>
        <p:spPr>
          <a:xfrm>
            <a:off x="1649520" y="1737360"/>
            <a:ext cx="4659840" cy="37490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Devices</a:t>
            </a:r>
            <a:endParaRPr b="0" lang="en-US" sz="900" spc="-1" strike="noStrike">
              <a:latin typeface="Arial"/>
            </a:endParaRPr>
          </a:p>
        </p:txBody>
      </p:sp>
      <p:sp>
        <p:nvSpPr>
          <p:cNvPr id="853" name="CustomShape 107"/>
          <p:cNvSpPr/>
          <p:nvPr/>
        </p:nvSpPr>
        <p:spPr>
          <a:xfrm>
            <a:off x="6404400" y="1737360"/>
            <a:ext cx="4659840" cy="37490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Devices</a:t>
            </a:r>
            <a:endParaRPr b="0" lang="en-US" sz="900" spc="-1" strike="noStrike">
              <a:latin typeface="Arial"/>
            </a:endParaRPr>
          </a:p>
        </p:txBody>
      </p:sp>
      <p:grpSp>
        <p:nvGrpSpPr>
          <p:cNvPr id="854" name="Group 108"/>
          <p:cNvGrpSpPr/>
          <p:nvPr/>
        </p:nvGrpSpPr>
        <p:grpSpPr>
          <a:xfrm>
            <a:off x="4983480" y="5577840"/>
            <a:ext cx="870480" cy="654840"/>
            <a:chOff x="4983480" y="5577840"/>
            <a:chExt cx="870480" cy="654840"/>
          </a:xfrm>
        </p:grpSpPr>
        <p:grpSp>
          <p:nvGrpSpPr>
            <p:cNvPr id="855" name="Group 109"/>
            <p:cNvGrpSpPr/>
            <p:nvPr/>
          </p:nvGrpSpPr>
          <p:grpSpPr>
            <a:xfrm>
              <a:off x="4983480" y="5577840"/>
              <a:ext cx="870480" cy="654840"/>
              <a:chOff x="4983480" y="5577840"/>
              <a:chExt cx="870480" cy="654840"/>
            </a:xfrm>
          </p:grpSpPr>
          <p:sp>
            <p:nvSpPr>
              <p:cNvPr id="856" name="CustomShape 110"/>
              <p:cNvSpPr/>
              <p:nvPr/>
            </p:nvSpPr>
            <p:spPr>
              <a:xfrm>
                <a:off x="4983480" y="5577840"/>
                <a:ext cx="870480" cy="114840"/>
              </a:xfrm>
              <a:prstGeom prst="ellipse">
                <a:avLst/>
              </a:prstGeom>
              <a:noFill/>
              <a:ln w="25560">
                <a:solidFill>
                  <a:schemeClr val="tx1"/>
                </a:solidFill>
                <a:miter/>
              </a:ln>
            </p:spPr>
            <p:style>
              <a:lnRef idx="0"/>
              <a:fillRef idx="0"/>
              <a:effectRef idx="0"/>
              <a:fontRef idx="minor"/>
            </p:style>
          </p:sp>
          <p:sp>
            <p:nvSpPr>
              <p:cNvPr id="857" name="Line 111"/>
              <p:cNvSpPr/>
              <p:nvPr/>
            </p:nvSpPr>
            <p:spPr>
              <a:xfrm>
                <a:off x="4983480" y="5635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58" name="Line 112"/>
              <p:cNvSpPr/>
              <p:nvPr/>
            </p:nvSpPr>
            <p:spPr>
              <a:xfrm>
                <a:off x="5853960" y="5635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59" name="CustomShape 113"/>
              <p:cNvSpPr/>
              <p:nvPr/>
            </p:nvSpPr>
            <p:spPr>
              <a:xfrm rot="5400000">
                <a:off x="5307120" y="56858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60" name="CustomShape 114"/>
            <p:cNvSpPr/>
            <p:nvPr/>
          </p:nvSpPr>
          <p:spPr>
            <a:xfrm>
              <a:off x="5015520" y="5845320"/>
              <a:ext cx="80604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       </a:t>
              </a: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     ”live”</a:t>
              </a:r>
              <a:endParaRPr b="0" lang="en-US" sz="1000" spc="-1" strike="noStrike">
                <a:latin typeface="Arial"/>
              </a:endParaRPr>
            </a:p>
          </p:txBody>
        </p:sp>
      </p:grpSp>
      <p:grpSp>
        <p:nvGrpSpPr>
          <p:cNvPr id="861" name="Group 115"/>
          <p:cNvGrpSpPr/>
          <p:nvPr/>
        </p:nvGrpSpPr>
        <p:grpSpPr>
          <a:xfrm>
            <a:off x="5094360" y="5648040"/>
            <a:ext cx="870480" cy="654840"/>
            <a:chOff x="5094360" y="5648040"/>
            <a:chExt cx="870480" cy="654840"/>
          </a:xfrm>
        </p:grpSpPr>
        <p:grpSp>
          <p:nvGrpSpPr>
            <p:cNvPr id="862" name="Group 116"/>
            <p:cNvGrpSpPr/>
            <p:nvPr/>
          </p:nvGrpSpPr>
          <p:grpSpPr>
            <a:xfrm>
              <a:off x="5094360" y="5648040"/>
              <a:ext cx="870480" cy="654840"/>
              <a:chOff x="5094360" y="5648040"/>
              <a:chExt cx="870480" cy="654840"/>
            </a:xfrm>
          </p:grpSpPr>
          <p:sp>
            <p:nvSpPr>
              <p:cNvPr id="863" name="CustomShape 117"/>
              <p:cNvSpPr/>
              <p:nvPr/>
            </p:nvSpPr>
            <p:spPr>
              <a:xfrm>
                <a:off x="5094360" y="5648040"/>
                <a:ext cx="870480" cy="114840"/>
              </a:xfrm>
              <a:prstGeom prst="ellipse">
                <a:avLst/>
              </a:prstGeom>
              <a:noFill/>
              <a:ln w="25560">
                <a:solidFill>
                  <a:schemeClr val="tx1"/>
                </a:solidFill>
                <a:miter/>
              </a:ln>
            </p:spPr>
            <p:style>
              <a:lnRef idx="0"/>
              <a:fillRef idx="0"/>
              <a:effectRef idx="0"/>
              <a:fontRef idx="minor"/>
            </p:style>
          </p:sp>
          <p:sp>
            <p:nvSpPr>
              <p:cNvPr id="864" name="Line 118"/>
              <p:cNvSpPr/>
              <p:nvPr/>
            </p:nvSpPr>
            <p:spPr>
              <a:xfrm>
                <a:off x="5094360" y="5705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65" name="Line 119"/>
              <p:cNvSpPr/>
              <p:nvPr/>
            </p:nvSpPr>
            <p:spPr>
              <a:xfrm>
                <a:off x="5964840" y="5705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66" name="CustomShape 120"/>
              <p:cNvSpPr/>
              <p:nvPr/>
            </p:nvSpPr>
            <p:spPr>
              <a:xfrm rot="5400000">
                <a:off x="5418000" y="57560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67" name="CustomShape 121"/>
            <p:cNvSpPr/>
            <p:nvPr/>
          </p:nvSpPr>
          <p:spPr>
            <a:xfrm>
              <a:off x="5248440" y="5915520"/>
              <a:ext cx="560520" cy="303480"/>
            </a:xfrm>
            <a:prstGeom prst="rect">
              <a:avLst/>
            </a:prstGeom>
            <a:noFill/>
            <a:ln>
              <a:noFill/>
            </a:ln>
          </p:spPr>
          <p:style>
            <a:lnRef idx="0"/>
            <a:fillRef idx="0"/>
            <a:effectRef idx="0"/>
            <a:fontRef idx="minor"/>
          </p:style>
        </p:sp>
      </p:grpSp>
      <p:grpSp>
        <p:nvGrpSpPr>
          <p:cNvPr id="868" name="Group 122"/>
          <p:cNvGrpSpPr/>
          <p:nvPr/>
        </p:nvGrpSpPr>
        <p:grpSpPr>
          <a:xfrm>
            <a:off x="5233320" y="5739480"/>
            <a:ext cx="870480" cy="654840"/>
            <a:chOff x="5233320" y="5739480"/>
            <a:chExt cx="870480" cy="654840"/>
          </a:xfrm>
        </p:grpSpPr>
        <p:grpSp>
          <p:nvGrpSpPr>
            <p:cNvPr id="869" name="Group 123"/>
            <p:cNvGrpSpPr/>
            <p:nvPr/>
          </p:nvGrpSpPr>
          <p:grpSpPr>
            <a:xfrm>
              <a:off x="5233320" y="5739480"/>
              <a:ext cx="870480" cy="654840"/>
              <a:chOff x="5233320" y="5739480"/>
              <a:chExt cx="870480" cy="654840"/>
            </a:xfrm>
          </p:grpSpPr>
          <p:sp>
            <p:nvSpPr>
              <p:cNvPr id="870" name="CustomShape 124"/>
              <p:cNvSpPr/>
              <p:nvPr/>
            </p:nvSpPr>
            <p:spPr>
              <a:xfrm>
                <a:off x="5233320" y="5739480"/>
                <a:ext cx="870480" cy="114840"/>
              </a:xfrm>
              <a:prstGeom prst="ellipse">
                <a:avLst/>
              </a:prstGeom>
              <a:noFill/>
              <a:ln w="25560">
                <a:solidFill>
                  <a:schemeClr val="tx1"/>
                </a:solidFill>
                <a:miter/>
              </a:ln>
            </p:spPr>
            <p:style>
              <a:lnRef idx="0"/>
              <a:fillRef idx="0"/>
              <a:effectRef idx="0"/>
              <a:fontRef idx="minor"/>
            </p:style>
          </p:sp>
          <p:sp>
            <p:nvSpPr>
              <p:cNvPr id="871" name="Line 125"/>
              <p:cNvSpPr/>
              <p:nvPr/>
            </p:nvSpPr>
            <p:spPr>
              <a:xfrm>
                <a:off x="5233320" y="5796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72" name="Line 126"/>
              <p:cNvSpPr/>
              <p:nvPr/>
            </p:nvSpPr>
            <p:spPr>
              <a:xfrm>
                <a:off x="6103800" y="5796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73" name="CustomShape 127"/>
              <p:cNvSpPr/>
              <p:nvPr/>
            </p:nvSpPr>
            <p:spPr>
              <a:xfrm rot="5400000">
                <a:off x="5556960" y="584748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74" name="CustomShape 128"/>
            <p:cNvSpPr/>
            <p:nvPr/>
          </p:nvSpPr>
          <p:spPr>
            <a:xfrm>
              <a:off x="5387400" y="6006960"/>
              <a:ext cx="560520" cy="30348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Archiv</a:t>
            </a:r>
            <a:r>
              <a:rPr b="1" lang="en-US" sz="2400" spc="-1" strike="noStrike">
                <a:solidFill>
                  <a:srgbClr val="ffffff"/>
                </a:solidFill>
                <a:latin typeface="Arial"/>
              </a:rPr>
              <a:t>e </a:t>
            </a:r>
            <a:r>
              <a:rPr b="1" lang="en-US" sz="2400" spc="-1" strike="noStrike">
                <a:solidFill>
                  <a:srgbClr val="ffffff"/>
                </a:solidFill>
                <a:latin typeface="Arial"/>
              </a:rPr>
              <a:t>Server </a:t>
            </a:r>
            <a:r>
              <a:rPr b="1" lang="en-US" sz="2400" spc="-1" strike="noStrike">
                <a:solidFill>
                  <a:srgbClr val="ffffff"/>
                </a:solidFill>
                <a:latin typeface="Arial"/>
              </a:rPr>
              <a:t>Set-Up</a:t>
            </a:r>
            <a:endParaRPr b="0" lang="de-DE" sz="2400" spc="-1" strike="noStrike">
              <a:solidFill>
                <a:srgbClr val="ffffff"/>
              </a:solidFill>
              <a:latin typeface="Arial"/>
            </a:endParaRPr>
          </a:p>
        </p:txBody>
      </p:sp>
      <p:sp>
        <p:nvSpPr>
          <p:cNvPr id="876" name="CustomShape 2"/>
          <p:cNvSpPr/>
          <p:nvPr/>
        </p:nvSpPr>
        <p:spPr>
          <a:xfrm>
            <a:off x="4867200" y="1176480"/>
            <a:ext cx="2085480" cy="11520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Default ALB</a:t>
            </a:r>
            <a:endParaRPr b="0" lang="en-US" sz="1800" spc="-1" strike="noStrike">
              <a:latin typeface="Arial"/>
            </a:endParaRPr>
          </a:p>
        </p:txBody>
      </p:sp>
      <p:sp>
        <p:nvSpPr>
          <p:cNvPr id="877" name="CustomShape 3"/>
          <p:cNvSpPr/>
          <p:nvPr/>
        </p:nvSpPr>
        <p:spPr>
          <a:xfrm>
            <a:off x="5124600" y="2681280"/>
            <a:ext cx="1571400" cy="8474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Target Group</a:t>
            </a:r>
            <a:br/>
            <a:r>
              <a:rPr b="0" lang="en-US" sz="1800" spc="-1" strike="noStrike">
                <a:latin typeface="Arial"/>
                <a:ea typeface="Arial Unicode MS"/>
              </a:rPr>
              <a:t>“Default”</a:t>
            </a:r>
            <a:endParaRPr b="0" lang="en-US" sz="1800" spc="-1" strike="noStrike">
              <a:latin typeface="Arial"/>
            </a:endParaRPr>
          </a:p>
        </p:txBody>
      </p:sp>
      <p:sp>
        <p:nvSpPr>
          <p:cNvPr id="878" name="CustomShape 4"/>
          <p:cNvSpPr/>
          <p:nvPr/>
        </p:nvSpPr>
        <p:spPr>
          <a:xfrm>
            <a:off x="4664160" y="4572000"/>
            <a:ext cx="920160" cy="923040"/>
          </a:xfrm>
          <a:prstGeom prst="rect">
            <a:avLst/>
          </a:prstGeom>
          <a:noFill/>
          <a:ln w="25560">
            <a:solidFill>
              <a:schemeClr val="tx1"/>
            </a:solidFill>
            <a:miter/>
          </a:ln>
        </p:spPr>
        <p:style>
          <a:lnRef idx="0"/>
          <a:fillRef idx="0"/>
          <a:effectRef idx="0"/>
          <a:fontRef idx="minor"/>
        </p:style>
      </p:sp>
      <p:grpSp>
        <p:nvGrpSpPr>
          <p:cNvPr id="879" name="Group 5"/>
          <p:cNvGrpSpPr/>
          <p:nvPr/>
        </p:nvGrpSpPr>
        <p:grpSpPr>
          <a:xfrm>
            <a:off x="5565600" y="5836680"/>
            <a:ext cx="650520" cy="801720"/>
            <a:chOff x="5565600" y="5836680"/>
            <a:chExt cx="650520" cy="801720"/>
          </a:xfrm>
        </p:grpSpPr>
        <p:grpSp>
          <p:nvGrpSpPr>
            <p:cNvPr id="880" name="Group 6"/>
            <p:cNvGrpSpPr/>
            <p:nvPr/>
          </p:nvGrpSpPr>
          <p:grpSpPr>
            <a:xfrm>
              <a:off x="5565600" y="5836680"/>
              <a:ext cx="650520" cy="801720"/>
              <a:chOff x="5565600" y="5836680"/>
              <a:chExt cx="650520" cy="801720"/>
            </a:xfrm>
          </p:grpSpPr>
          <p:sp>
            <p:nvSpPr>
              <p:cNvPr id="881" name="CustomShape 7"/>
              <p:cNvSpPr/>
              <p:nvPr/>
            </p:nvSpPr>
            <p:spPr>
              <a:xfrm>
                <a:off x="5565600" y="5836680"/>
                <a:ext cx="650160" cy="140400"/>
              </a:xfrm>
              <a:prstGeom prst="ellipse">
                <a:avLst/>
              </a:prstGeom>
              <a:noFill/>
              <a:ln w="25560">
                <a:solidFill>
                  <a:schemeClr val="tx1"/>
                </a:solidFill>
                <a:miter/>
              </a:ln>
            </p:spPr>
            <p:style>
              <a:lnRef idx="0"/>
              <a:fillRef idx="0"/>
              <a:effectRef idx="0"/>
              <a:fontRef idx="minor"/>
            </p:style>
          </p:sp>
          <p:sp>
            <p:nvSpPr>
              <p:cNvPr id="882" name="Line 8"/>
              <p:cNvSpPr/>
              <p:nvPr/>
            </p:nvSpPr>
            <p:spPr>
              <a:xfrm>
                <a:off x="5565600" y="590688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83" name="Line 9"/>
              <p:cNvSpPr/>
              <p:nvPr/>
            </p:nvSpPr>
            <p:spPr>
              <a:xfrm>
                <a:off x="6215760" y="590688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84" name="CustomShape 10"/>
              <p:cNvSpPr/>
              <p:nvPr/>
            </p:nvSpPr>
            <p:spPr>
              <a:xfrm rot="5400000">
                <a:off x="5754240" y="6176520"/>
                <a:ext cx="273240" cy="6501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85" name="CustomShape 11"/>
            <p:cNvSpPr/>
            <p:nvPr/>
          </p:nvSpPr>
          <p:spPr>
            <a:xfrm>
              <a:off x="5636520" y="6164280"/>
              <a:ext cx="508680" cy="27396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451"/>
                </a:spcBef>
              </a:pPr>
              <a:r>
                <a:rPr b="0" lang="en-US" sz="900" spc="-1" strike="noStrike">
                  <a:solidFill>
                    <a:srgbClr val="ffffff"/>
                  </a:solidFill>
                  <a:latin typeface="Arial"/>
                  <a:ea typeface="Arial Unicode MS"/>
                </a:rPr>
                <a:t>MongoDB</a:t>
              </a:r>
              <a:br/>
              <a:r>
                <a:rPr b="0" lang="en-US" sz="900" spc="-1" strike="noStrike">
                  <a:solidFill>
                    <a:srgbClr val="ffffff"/>
                  </a:solidFill>
                  <a:latin typeface="Arial"/>
                  <a:ea typeface="Arial Unicode MS"/>
                </a:rPr>
                <a:t>”archive”</a:t>
              </a:r>
              <a:endParaRPr b="0" lang="en-US" sz="900" spc="-1" strike="noStrike">
                <a:latin typeface="Arial"/>
              </a:endParaRPr>
            </a:p>
          </p:txBody>
        </p:sp>
      </p:grpSp>
      <p:sp>
        <p:nvSpPr>
          <p:cNvPr id="886" name="CustomShape 12"/>
          <p:cNvSpPr/>
          <p:nvPr/>
        </p:nvSpPr>
        <p:spPr>
          <a:xfrm>
            <a:off x="4683960" y="4585680"/>
            <a:ext cx="43560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production</a:t>
            </a:r>
            <a:endParaRPr b="0" lang="en-US" sz="700" spc="-1" strike="noStrike">
              <a:latin typeface="Arial"/>
            </a:endParaRPr>
          </a:p>
        </p:txBody>
      </p:sp>
      <p:sp>
        <p:nvSpPr>
          <p:cNvPr id="887" name="CustomShape 13"/>
          <p:cNvSpPr/>
          <p:nvPr/>
        </p:nvSpPr>
        <p:spPr>
          <a:xfrm>
            <a:off x="4809600" y="4764960"/>
            <a:ext cx="628200" cy="650160"/>
          </a:xfrm>
          <a:prstGeom prst="rect">
            <a:avLst/>
          </a:prstGeom>
          <a:noFill/>
          <a:ln w="25560">
            <a:solidFill>
              <a:schemeClr val="tx1"/>
            </a:solidFill>
            <a:miter/>
          </a:ln>
        </p:spPr>
        <p:style>
          <a:lnRef idx="0"/>
          <a:fillRef idx="0"/>
          <a:effectRef idx="0"/>
          <a:fontRef idx="minor"/>
        </p:style>
      </p:sp>
      <p:sp>
        <p:nvSpPr>
          <p:cNvPr id="888" name="CustomShape 14"/>
          <p:cNvSpPr/>
          <p:nvPr/>
        </p:nvSpPr>
        <p:spPr>
          <a:xfrm>
            <a:off x="5144760" y="476496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889" name="CustomShape 15"/>
          <p:cNvSpPr/>
          <p:nvPr/>
        </p:nvSpPr>
        <p:spPr>
          <a:xfrm>
            <a:off x="4907160" y="4965480"/>
            <a:ext cx="455040" cy="362880"/>
          </a:xfrm>
          <a:prstGeom prst="rect">
            <a:avLst/>
          </a:prstGeom>
          <a:noFill/>
          <a:ln w="25560">
            <a:solidFill>
              <a:schemeClr val="tx1"/>
            </a:solidFill>
            <a:miter/>
          </a:ln>
        </p:spPr>
        <p:style>
          <a:lnRef idx="0"/>
          <a:fillRef idx="0"/>
          <a:effectRef idx="0"/>
          <a:fontRef idx="minor"/>
        </p:style>
      </p:sp>
      <p:sp>
        <p:nvSpPr>
          <p:cNvPr id="890" name="CustomShape 16"/>
          <p:cNvSpPr/>
          <p:nvPr/>
        </p:nvSpPr>
        <p:spPr>
          <a:xfrm>
            <a:off x="4937400" y="502236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891" name="CustomShape 17"/>
          <p:cNvSpPr/>
          <p:nvPr/>
        </p:nvSpPr>
        <p:spPr>
          <a:xfrm flipH="1" flipV="1">
            <a:off x="5133960" y="5328000"/>
            <a:ext cx="755640" cy="507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92" name="CustomShape 18"/>
          <p:cNvSpPr/>
          <p:nvPr/>
        </p:nvSpPr>
        <p:spPr>
          <a:xfrm>
            <a:off x="5589720" y="3840480"/>
            <a:ext cx="628200" cy="443520"/>
          </a:xfrm>
          <a:prstGeom prst="rect">
            <a:avLst/>
          </a:prstGeom>
          <a:noFill/>
          <a:ln w="25560">
            <a:solidFill>
              <a:schemeClr val="tx1"/>
            </a:solidFill>
            <a:miter/>
          </a:ln>
        </p:spPr>
        <p:style>
          <a:lnRef idx="0"/>
          <a:fillRef idx="0"/>
          <a:effectRef idx="0"/>
          <a:fontRef idx="minor"/>
        </p:style>
      </p:sp>
      <p:sp>
        <p:nvSpPr>
          <p:cNvPr id="893" name="CustomShape 19"/>
          <p:cNvSpPr/>
          <p:nvPr/>
        </p:nvSpPr>
        <p:spPr>
          <a:xfrm>
            <a:off x="5752440" y="3892320"/>
            <a:ext cx="327240" cy="3193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349"/>
              </a:spcBef>
            </a:pPr>
            <a:r>
              <a:rPr b="0" lang="en-US" sz="700" spc="-1" strike="noStrike">
                <a:solidFill>
                  <a:srgbClr val="ffffff"/>
                </a:solidFill>
                <a:latin typeface="Arial"/>
                <a:ea typeface="Arial Unicode MS"/>
              </a:rPr>
              <a:t>Apache</a:t>
            </a:r>
            <a:br/>
            <a:r>
              <a:rPr b="0" lang="en-US" sz="700" spc="-1" strike="noStrike">
                <a:solidFill>
                  <a:srgbClr val="ffffff"/>
                </a:solidFill>
                <a:latin typeface="Arial"/>
                <a:ea typeface="Arial Unicode MS"/>
              </a:rPr>
              <a:t>Reverse</a:t>
            </a:r>
            <a:br/>
            <a:r>
              <a:rPr b="0" lang="en-US" sz="700" spc="-1" strike="noStrike">
                <a:solidFill>
                  <a:srgbClr val="ffffff"/>
                </a:solidFill>
                <a:latin typeface="Arial"/>
                <a:ea typeface="Arial Unicode MS"/>
              </a:rPr>
              <a:t>Proxy</a:t>
            </a:r>
            <a:endParaRPr b="0" lang="en-US" sz="700" spc="-1" strike="noStrike">
              <a:latin typeface="Arial"/>
            </a:endParaRPr>
          </a:p>
        </p:txBody>
      </p:sp>
      <p:sp>
        <p:nvSpPr>
          <p:cNvPr id="894" name="CustomShape 20"/>
          <p:cNvSpPr/>
          <p:nvPr/>
        </p:nvSpPr>
        <p:spPr>
          <a:xfrm>
            <a:off x="6235200" y="4572000"/>
            <a:ext cx="920160" cy="923040"/>
          </a:xfrm>
          <a:prstGeom prst="rect">
            <a:avLst/>
          </a:prstGeom>
          <a:noFill/>
          <a:ln w="25560">
            <a:solidFill>
              <a:schemeClr val="tx1"/>
            </a:solidFill>
            <a:miter/>
          </a:ln>
        </p:spPr>
        <p:style>
          <a:lnRef idx="0"/>
          <a:fillRef idx="0"/>
          <a:effectRef idx="0"/>
          <a:fontRef idx="minor"/>
        </p:style>
      </p:sp>
      <p:sp>
        <p:nvSpPr>
          <p:cNvPr id="895" name="CustomShape 21"/>
          <p:cNvSpPr/>
          <p:nvPr/>
        </p:nvSpPr>
        <p:spPr>
          <a:xfrm>
            <a:off x="6798600" y="4596120"/>
            <a:ext cx="308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failover</a:t>
            </a:r>
            <a:endParaRPr b="0" lang="en-US" sz="700" spc="-1" strike="noStrike">
              <a:latin typeface="Arial"/>
            </a:endParaRPr>
          </a:p>
        </p:txBody>
      </p:sp>
      <p:sp>
        <p:nvSpPr>
          <p:cNvPr id="896" name="CustomShape 22"/>
          <p:cNvSpPr/>
          <p:nvPr/>
        </p:nvSpPr>
        <p:spPr>
          <a:xfrm>
            <a:off x="6380280" y="4764960"/>
            <a:ext cx="628200" cy="650160"/>
          </a:xfrm>
          <a:prstGeom prst="rect">
            <a:avLst/>
          </a:prstGeom>
          <a:noFill/>
          <a:ln w="25560">
            <a:solidFill>
              <a:schemeClr val="tx1"/>
            </a:solidFill>
            <a:miter/>
          </a:ln>
        </p:spPr>
        <p:style>
          <a:lnRef idx="0"/>
          <a:fillRef idx="0"/>
          <a:effectRef idx="0"/>
          <a:fontRef idx="minor"/>
        </p:style>
      </p:sp>
      <p:sp>
        <p:nvSpPr>
          <p:cNvPr id="897" name="CustomShape 23"/>
          <p:cNvSpPr/>
          <p:nvPr/>
        </p:nvSpPr>
        <p:spPr>
          <a:xfrm>
            <a:off x="6715440" y="476496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898" name="CustomShape 24"/>
          <p:cNvSpPr/>
          <p:nvPr/>
        </p:nvSpPr>
        <p:spPr>
          <a:xfrm>
            <a:off x="6477840" y="4965480"/>
            <a:ext cx="455040" cy="362880"/>
          </a:xfrm>
          <a:prstGeom prst="rect">
            <a:avLst/>
          </a:prstGeom>
          <a:noFill/>
          <a:ln w="25560">
            <a:solidFill>
              <a:schemeClr val="tx1"/>
            </a:solidFill>
            <a:miter/>
          </a:ln>
        </p:spPr>
        <p:style>
          <a:lnRef idx="0"/>
          <a:fillRef idx="0"/>
          <a:effectRef idx="0"/>
          <a:fontRef idx="minor"/>
        </p:style>
      </p:sp>
      <p:sp>
        <p:nvSpPr>
          <p:cNvPr id="899" name="CustomShape 25"/>
          <p:cNvSpPr/>
          <p:nvPr/>
        </p:nvSpPr>
        <p:spPr>
          <a:xfrm>
            <a:off x="6508080" y="502236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900" name="CustomShape 26"/>
          <p:cNvSpPr/>
          <p:nvPr/>
        </p:nvSpPr>
        <p:spPr>
          <a:xfrm flipV="1">
            <a:off x="5120640" y="4283640"/>
            <a:ext cx="731520" cy="6814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01" name="CustomShape 27"/>
          <p:cNvSpPr/>
          <p:nvPr/>
        </p:nvSpPr>
        <p:spPr>
          <a:xfrm flipH="1">
            <a:off x="5909400" y="2328840"/>
            <a:ext cx="360" cy="3520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902" name="CustomShape 28"/>
          <p:cNvSpPr/>
          <p:nvPr/>
        </p:nvSpPr>
        <p:spPr>
          <a:xfrm flipH="1">
            <a:off x="5909040" y="3529080"/>
            <a:ext cx="360" cy="3114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903" name="CustomShape 29"/>
          <p:cNvSpPr/>
          <p:nvPr/>
        </p:nvSpPr>
        <p:spPr>
          <a:xfrm flipV="1">
            <a:off x="5891040" y="5328000"/>
            <a:ext cx="814320" cy="507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04" name="CustomShape 30"/>
          <p:cNvSpPr/>
          <p:nvPr/>
        </p:nvSpPr>
        <p:spPr>
          <a:xfrm>
            <a:off x="6300000" y="3886920"/>
            <a:ext cx="1302840" cy="21276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349"/>
              </a:spcBef>
            </a:pPr>
            <a:r>
              <a:rPr b="0" lang="en-US" sz="700" spc="-1" strike="noStrike">
                <a:solidFill>
                  <a:srgbClr val="ffffff"/>
                </a:solidFill>
                <a:latin typeface="Arial"/>
                <a:ea typeface="Arial Unicode MS"/>
              </a:rPr>
              <a:t>Setting ARCHIVE target in</a:t>
            </a:r>
            <a:br/>
            <a:r>
              <a:rPr b="0" lang="en-US" sz="700" spc="-1" strike="noStrike">
                <a:solidFill>
                  <a:srgbClr val="ffffff"/>
                </a:solidFill>
                <a:latin typeface="Arial"/>
                <a:ea typeface="Arial Unicode MS"/>
              </a:rPr>
              <a:t>/</a:t>
            </a:r>
            <a:r>
              <a:rPr b="0" i="1" lang="en-US" sz="700" spc="-1" strike="noStrike">
                <a:solidFill>
                  <a:srgbClr val="ffffff"/>
                </a:solidFill>
                <a:latin typeface="Arial"/>
                <a:ea typeface="Arial Unicode MS"/>
              </a:rPr>
              <a:t>etc/</a:t>
            </a:r>
            <a:r>
              <a:rPr b="0" lang="en-US" sz="700" spc="-1" strike="noStrike">
                <a:solidFill>
                  <a:srgbClr val="ffffff"/>
                </a:solidFill>
                <a:latin typeface="Arial"/>
                <a:ea typeface="Arial Unicode MS"/>
              </a:rPr>
              <a:t>httpd/conf.d/000-macros.conf</a:t>
            </a: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TextShape 1"/>
          <p:cNvSpPr txBox="1"/>
          <p:nvPr/>
        </p:nvSpPr>
        <p:spPr>
          <a:xfrm>
            <a:off x="504000" y="1620000"/>
            <a:ext cx="11186280" cy="4715640"/>
          </a:xfrm>
          <a:prstGeom prst="rect">
            <a:avLst/>
          </a:prstGeom>
          <a:noFill/>
          <a:ln>
            <a:noFill/>
          </a:ln>
        </p:spPr>
        <p:txBody>
          <a:bodyPr lIns="0" rIns="0" tIns="0" bIns="0">
            <a:normAutofit/>
          </a:bodyPr>
          <a:p>
            <a:pPr>
              <a:lnSpc>
                <a:spcPct val="100000"/>
              </a:lnSpc>
              <a:spcBef>
                <a:spcPts val="1800"/>
              </a:spcBef>
              <a:tabLst>
                <a:tab algn="l" pos="0"/>
              </a:tabLst>
            </a:pPr>
            <a:r>
              <a:rPr b="0" lang="en-US" sz="2000" spc="-1" strike="noStrike">
                <a:solidFill>
                  <a:srgbClr val="ffffff"/>
                </a:solidFill>
                <a:latin typeface="Arial"/>
              </a:rPr>
              <a:t>From </a:t>
            </a:r>
            <a:r>
              <a:rPr b="0" lang="en-US" sz="2000" spc="-1" strike="noStrike" u="sng">
                <a:solidFill>
                  <a:srgbClr val="008fd3"/>
                </a:solidFill>
                <a:uFillTx/>
                <a:latin typeface="Arial"/>
                <a:hlinkClick r:id="rId1"/>
              </a:rPr>
              <a:t>https://wiki.sapsailing.com/wiki/projects/cloud-orchestrator#cloud-orchestration-project-plan_orchestrator-architecture</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2"/>
              </a:rPr>
              <a:t>Subdomain-based level-7 routing</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3"/>
              </a:rPr>
              <a:t>Scalability limits during tracking data ingestion and fix loading</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4"/>
              </a:rPr>
              <a:t>No automatic fail-over for archive server</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5"/>
              </a:rPr>
              <a:t>No good approach for dynamic scale-up</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6"/>
              </a:rPr>
              <a:t>No automated monitoring, alarms, notifications</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7"/>
              </a:rPr>
              <a:t>Vast RAM requirements for "cold" storage</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8"/>
              </a:rPr>
              <a:t>Late SSL Offloading</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9"/>
              </a:rPr>
              <a:t>Reverse Proxy Strategy</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10"/>
              </a:rPr>
              <a:t>DataMining</a:t>
            </a:r>
            <a:r>
              <a:rPr b="0" lang="en-US" sz="1800" spc="-1" strike="noStrike" u="sng">
                <a:solidFill>
                  <a:srgbClr val="008fd3"/>
                </a:solidFill>
                <a:uFillTx/>
                <a:latin typeface="Arial"/>
                <a:hlinkClick r:id="rId11"/>
              </a:rPr>
              <a:t> in the presence of distribution</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12"/>
              </a:rPr>
              <a:t>Lack of automation</a:t>
            </a:r>
            <a:endParaRPr b="0" lang="en-US" sz="1800" spc="-1" strike="noStrike">
              <a:solidFill>
                <a:srgbClr val="ffffff"/>
              </a:solidFill>
              <a:latin typeface="Arial"/>
            </a:endParaRPr>
          </a:p>
        </p:txBody>
      </p:sp>
      <p:sp>
        <p:nvSpPr>
          <p:cNvPr id="906" name="TextShape 2"/>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Pa</a:t>
            </a:r>
            <a:r>
              <a:rPr b="1" lang="en-US" sz="2400" spc="-1" strike="noStrike">
                <a:solidFill>
                  <a:srgbClr val="ffffff"/>
                </a:solidFill>
                <a:latin typeface="Arial"/>
              </a:rPr>
              <a:t>in </a:t>
            </a:r>
            <a:r>
              <a:rPr b="1" lang="en-US" sz="2400" spc="-1" strike="noStrike">
                <a:solidFill>
                  <a:srgbClr val="ffffff"/>
                </a:solidFill>
                <a:latin typeface="Arial"/>
              </a:rPr>
              <a:t>Po</a:t>
            </a:r>
            <a:r>
              <a:rPr b="1" lang="en-US" sz="2400" spc="-1" strike="noStrike">
                <a:solidFill>
                  <a:srgbClr val="ffffff"/>
                </a:solidFill>
                <a:latin typeface="Arial"/>
              </a:rPr>
              <a:t>int</a:t>
            </a:r>
            <a:r>
              <a:rPr b="1" lang="en-US" sz="2400" spc="-1" strike="noStrike">
                <a:solidFill>
                  <a:srgbClr val="ffffff"/>
                </a:solidFill>
                <a:latin typeface="Arial"/>
              </a:rPr>
              <a:t>s</a:t>
            </a:r>
            <a:endParaRPr b="0" lang="de-DE"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7" name="TextShape 1"/>
          <p:cNvSpPr txBox="1"/>
          <p:nvPr/>
        </p:nvSpPr>
        <p:spPr>
          <a:xfrm>
            <a:off x="504000" y="1375200"/>
            <a:ext cx="11184840" cy="676800"/>
          </a:xfrm>
          <a:prstGeom prst="rect">
            <a:avLst/>
          </a:prstGeom>
          <a:noFill/>
          <a:ln>
            <a:noFill/>
          </a:ln>
        </p:spPr>
        <p:txBody>
          <a:bodyPr lIns="0" rIns="0" tIns="0" bIns="0">
            <a:noAutofit/>
          </a:bodyPr>
          <a:p>
            <a:pPr>
              <a:lnSpc>
                <a:spcPct val="100000"/>
              </a:lnSpc>
            </a:pPr>
            <a:r>
              <a:rPr b="1" lang="en-US" sz="4400" spc="-1" strike="noStrike">
                <a:solidFill>
                  <a:srgbClr val="ffffff"/>
                </a:solidFill>
                <a:latin typeface="Arial"/>
              </a:rPr>
              <a:t>Shaping the </a:t>
            </a:r>
            <a:r>
              <a:rPr b="1" lang="en-US" sz="4400" spc="-1" strike="noStrike">
                <a:solidFill>
                  <a:srgbClr val="f0ab00"/>
                </a:solidFill>
                <a:latin typeface="Arial"/>
              </a:rPr>
              <a:t>Product</a:t>
            </a:r>
            <a:endParaRPr b="0" lang="de-DE" sz="4400" spc="-1" strike="noStrike">
              <a:solidFill>
                <a:srgbClr val="ffffff"/>
              </a:solidFill>
              <a:latin typeface="Arial"/>
            </a:endParaRPr>
          </a:p>
        </p:txBody>
      </p:sp>
      <p:pic>
        <p:nvPicPr>
          <p:cNvPr id="908" name="Divider Image Placeholder" descr=""/>
          <p:cNvPicPr/>
          <p:nvPr/>
        </p:nvPicPr>
        <p:blipFill>
          <a:blip r:embed="rId1"/>
          <a:srcRect l="0" t="31" r="0" b="31"/>
          <a:stretch/>
        </p:blipFill>
        <p:spPr>
          <a:xfrm>
            <a:off x="0" y="3427200"/>
            <a:ext cx="12194640" cy="3430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50F1F2-ADBF-4219-A4CE-3DD8B08A520E}">
  <ds:schemaRefs>
    <ds:schemaRef ds:uri="http://schemas.microsoft.com/sharepoint/v3/contenttype/forms"/>
  </ds:schemaRefs>
</ds:datastoreItem>
</file>

<file path=customXml/itemProps2.xml><?xml version="1.0" encoding="utf-8"?>
<ds:datastoreItem xmlns:ds="http://schemas.openxmlformats.org/officeDocument/2006/customXml" ds:itemID="{4A24DA2E-0FEE-4F26-A33E-3911F55F3B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4F0F83-FD39-4D94-A1CC-4C709B8A1EB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SAP_2020_16x9_Black</Template>
  <TotalTime>1710</TotalTime>
  <Application>LibreOffice/6.4.7.2$Linux_X86_64 LibreOffice_project/40$Build-2</Application>
  <Words>539</Words>
  <Paragraphs>190</Paragraphs>
  <Company>SAP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2020-02-21T10:26:09Z</dcterms:created>
  <dc:creator>SAP SE</dc:creator>
  <dc:description/>
  <cp:keywords>2020/16 9/black</cp:keywords>
  <dc:language>en-US</dc:language>
  <cp:lastModifiedBy/>
  <dcterms:modified xsi:type="dcterms:W3CDTF">2022-02-15T11:19:48Z</dcterms:modified>
  <cp:revision>67</cp:revision>
  <dc:subject/>
  <dc:title>Title Goes Here and Here and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ContentTypeId">
    <vt:lpwstr>0x010100FE3E8B596245C240B913CA1825D8323E</vt:lpwstr>
  </property>
  <property fmtid="{D5CDD505-2E9C-101B-9397-08002B2CF9AE}" pid="5" name="HiddenSlides">
    <vt:i4>2</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4</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17</vt:i4>
  </property>
  <property fmtid="{D5CDD505-2E9C-101B-9397-08002B2CF9AE}" pid="14" name="_AdHocReviewCycleID">
    <vt:i4>1101452479</vt:i4>
  </property>
  <property fmtid="{D5CDD505-2E9C-101B-9397-08002B2CF9AE}" pid="15" name="_AuthorEmail">
    <vt:lpwstr>heidi.bitz@sap.com</vt:lpwstr>
  </property>
  <property fmtid="{D5CDD505-2E9C-101B-9397-08002B2CF9AE}" pid="16" name="_AuthorEmailDisplayName">
    <vt:lpwstr>Bitz, Heidi</vt:lpwstr>
  </property>
  <property fmtid="{D5CDD505-2E9C-101B-9397-08002B2CF9AE}" pid="17" name="_EmailSubject">
    <vt:lpwstr>SAP - PPT Exploration (Updated)</vt:lpwstr>
  </property>
  <property fmtid="{D5CDD505-2E9C-101B-9397-08002B2CF9AE}" pid="18" name="_NewReviewCycle">
    <vt:lpwstr/>
  </property>
  <property fmtid="{D5CDD505-2E9C-101B-9397-08002B2CF9AE}" pid="19" name="_PreviousAdHocReviewCycleID">
    <vt:i4>1357826825</vt:i4>
  </property>
</Properties>
</file>