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4" r:id="rId2"/>
    <p:sldId id="490" r:id="rId3"/>
    <p:sldId id="491" r:id="rId4"/>
    <p:sldId id="496" r:id="rId5"/>
    <p:sldId id="492" r:id="rId6"/>
    <p:sldId id="474" r:id="rId7"/>
    <p:sldId id="497" r:id="rId8"/>
    <p:sldId id="498" r:id="rId9"/>
    <p:sldId id="499" r:id="rId10"/>
    <p:sldId id="510" r:id="rId11"/>
    <p:sldId id="500" r:id="rId12"/>
    <p:sldId id="501" r:id="rId13"/>
    <p:sldId id="502" r:id="rId14"/>
    <p:sldId id="503" r:id="rId15"/>
    <p:sldId id="504" r:id="rId16"/>
    <p:sldId id="505" r:id="rId17"/>
    <p:sldId id="506" r:id="rId18"/>
    <p:sldId id="511" r:id="rId19"/>
    <p:sldId id="512" r:id="rId20"/>
    <p:sldId id="494" r:id="rId21"/>
    <p:sldId id="495" r:id="rId22"/>
    <p:sldId id="507" r:id="rId23"/>
    <p:sldId id="508" r:id="rId24"/>
    <p:sldId id="509" r:id="rId25"/>
    <p:sldId id="413" r:id="rId26"/>
    <p:sldId id="265" r:id="rId27"/>
    <p:sldId id="43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7" autoAdjust="0"/>
    <p:restoredTop sz="68864" autoAdjust="0"/>
  </p:normalViewPr>
  <p:slideViewPr>
    <p:cSldViewPr snapToGrid="0" showGuides="1">
      <p:cViewPr varScale="1">
        <p:scale>
          <a:sx n="111" d="100"/>
          <a:sy n="111" d="100"/>
        </p:scale>
        <p:origin x="400" y="14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488042"/>
            <a:chOff x="169643" y="326652"/>
            <a:chExt cx="10743685" cy="6488042"/>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Bind</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Bind</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3"/>
              <a:ext cx="3054674" cy="1886391"/>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instanceId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8931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PostgresBinding</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908295" y="506120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response: …</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bind</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14680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097FDBFD-100C-BE4C-A40B-A83C045004A1}"/>
              </a:ext>
            </a:extLst>
          </p:cNvPr>
          <p:cNvGrpSpPr/>
          <p:nvPr/>
        </p:nvGrpSpPr>
        <p:grpSpPr>
          <a:xfrm>
            <a:off x="204232" y="-214313"/>
            <a:ext cx="12223034" cy="7472363"/>
            <a:chOff x="215806" y="-214313"/>
            <a:chExt cx="12223034" cy="7472363"/>
          </a:xfrm>
        </p:grpSpPr>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15806"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22998"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17511"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59524"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75945"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78345"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87DFE0-48CB-AF4E-AA5C-19091C0C936E}"/>
              </a:ext>
            </a:extLst>
          </p:cNvPr>
          <p:cNvGrpSpPr/>
          <p:nvPr/>
        </p:nvGrpSpPr>
        <p:grpSpPr>
          <a:xfrm>
            <a:off x="0" y="-370547"/>
            <a:ext cx="11995754" cy="8089728"/>
            <a:chOff x="0" y="-370547"/>
            <a:chExt cx="11995754" cy="8089728"/>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0"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grpSp>
          <p:nvGrpSpPr>
            <p:cNvPr id="162" name="Group 161">
              <a:extLst>
                <a:ext uri="{FF2B5EF4-FFF2-40B4-BE49-F238E27FC236}">
                  <a16:creationId xmlns:a16="http://schemas.microsoft.com/office/drawing/2014/main" id="{9AC8F8E0-590C-F14E-B033-D1F73C241DA8}"/>
                </a:ext>
              </a:extLst>
            </p:cNvPr>
            <p:cNvGrpSpPr/>
            <p:nvPr/>
          </p:nvGrpSpPr>
          <p:grpSpPr>
            <a:xfrm>
              <a:off x="1295781" y="2402006"/>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0"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295781"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368012" y="2141731"/>
              <a:ext cx="1225704" cy="1372839"/>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368012"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439797"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 name="Group 1">
              <a:extLst>
                <a:ext uri="{FF2B5EF4-FFF2-40B4-BE49-F238E27FC236}">
                  <a16:creationId xmlns:a16="http://schemas.microsoft.com/office/drawing/2014/main" id="{4BAEC95D-B749-0F4F-ABA9-30EF69BFC4EA}"/>
                </a:ext>
              </a:extLst>
            </p:cNvPr>
            <p:cNvGrpSpPr/>
            <p:nvPr/>
          </p:nvGrpSpPr>
          <p:grpSpPr>
            <a:xfrm>
              <a:off x="4953495" y="-370547"/>
              <a:ext cx="7042259" cy="3988738"/>
              <a:chOff x="4953494" y="-77828"/>
              <a:chExt cx="7042259" cy="3988738"/>
            </a:xfrm>
          </p:grpSpPr>
          <p:sp>
            <p:nvSpPr>
              <p:cNvPr id="71" name="Rectangle 138">
                <a:extLst>
                  <a:ext uri="{FF2B5EF4-FFF2-40B4-BE49-F238E27FC236}">
                    <a16:creationId xmlns:a16="http://schemas.microsoft.com/office/drawing/2014/main" id="{DF0B6323-5286-5A41-B887-16414EDAC21A}"/>
                  </a:ext>
                </a:extLst>
              </p:cNvPr>
              <p:cNvSpPr>
                <a:spLocks noChangeArrowheads="1"/>
              </p:cNvSpPr>
              <p:nvPr/>
            </p:nvSpPr>
            <p:spPr bwMode="auto">
              <a:xfrm>
                <a:off x="4953494" y="-77828"/>
                <a:ext cx="7042259"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1</a:t>
                </a:r>
              </a:p>
            </p:txBody>
          </p:sp>
          <p:grpSp>
            <p:nvGrpSpPr>
              <p:cNvPr id="56" name="Group 55">
                <a:extLst>
                  <a:ext uri="{FF2B5EF4-FFF2-40B4-BE49-F238E27FC236}">
                    <a16:creationId xmlns:a16="http://schemas.microsoft.com/office/drawing/2014/main" id="{BD0DC422-571F-7249-8511-1D2A95BB0B0D}"/>
                  </a:ext>
                </a:extLst>
              </p:cNvPr>
              <p:cNvGrpSpPr/>
              <p:nvPr/>
            </p:nvGrpSpPr>
            <p:grpSpPr>
              <a:xfrm>
                <a:off x="5025725" y="194081"/>
                <a:ext cx="6839485" cy="3444920"/>
                <a:chOff x="4193392" y="1941469"/>
                <a:chExt cx="6839485" cy="3444920"/>
              </a:xfrm>
            </p:grpSpPr>
            <p:sp>
              <p:nvSpPr>
                <p:cNvPr id="58" name="Cloud 57">
                  <a:extLst>
                    <a:ext uri="{FF2B5EF4-FFF2-40B4-BE49-F238E27FC236}">
                      <a16:creationId xmlns:a16="http://schemas.microsoft.com/office/drawing/2014/main" id="{D8F13557-5C8D-B74F-A3D9-3D7086AE67A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95BDCCF5-805E-5249-9D2D-78E5CD5ADDC3}"/>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61" name="Group 60">
                  <a:extLst>
                    <a:ext uri="{FF2B5EF4-FFF2-40B4-BE49-F238E27FC236}">
                      <a16:creationId xmlns:a16="http://schemas.microsoft.com/office/drawing/2014/main" id="{BE1C4252-EBA0-9643-B3A8-02AF32662933}"/>
                    </a:ext>
                  </a:extLst>
                </p:cNvPr>
                <p:cNvGrpSpPr/>
                <p:nvPr/>
              </p:nvGrpSpPr>
              <p:grpSpPr>
                <a:xfrm>
                  <a:off x="5177535" y="2404526"/>
                  <a:ext cx="5161826" cy="955365"/>
                  <a:chOff x="6232654" y="2639298"/>
                  <a:chExt cx="5161826" cy="955365"/>
                </a:xfrm>
              </p:grpSpPr>
              <p:sp>
                <p:nvSpPr>
                  <p:cNvPr id="67" name="Rectangle 31">
                    <a:extLst>
                      <a:ext uri="{FF2B5EF4-FFF2-40B4-BE49-F238E27FC236}">
                        <a16:creationId xmlns:a16="http://schemas.microsoft.com/office/drawing/2014/main" id="{24C64DFC-5A52-934A-9828-DCFC18EB7CBA}"/>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68" name="Rectangle 31">
                    <a:extLst>
                      <a:ext uri="{FF2B5EF4-FFF2-40B4-BE49-F238E27FC236}">
                        <a16:creationId xmlns:a16="http://schemas.microsoft.com/office/drawing/2014/main" id="{419E2D8F-9001-B84A-AE1C-0353E9DEB881}"/>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9" name="Rectangle 31">
                    <a:extLst>
                      <a:ext uri="{FF2B5EF4-FFF2-40B4-BE49-F238E27FC236}">
                        <a16:creationId xmlns:a16="http://schemas.microsoft.com/office/drawing/2014/main" id="{F965FF01-1CAE-494C-A4F7-FBA8E84EAA99}"/>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70" name="Rectangle 31">
                    <a:extLst>
                      <a:ext uri="{FF2B5EF4-FFF2-40B4-BE49-F238E27FC236}">
                        <a16:creationId xmlns:a16="http://schemas.microsoft.com/office/drawing/2014/main" id="{EFBCBE35-98D5-AB44-8854-C4A63CBEEAB2}"/>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62" name="Group 61">
                  <a:extLst>
                    <a:ext uri="{FF2B5EF4-FFF2-40B4-BE49-F238E27FC236}">
                      <a16:creationId xmlns:a16="http://schemas.microsoft.com/office/drawing/2014/main" id="{A477BF31-A475-2944-ADED-61ECD203A80F}"/>
                    </a:ext>
                  </a:extLst>
                </p:cNvPr>
                <p:cNvGrpSpPr/>
                <p:nvPr/>
              </p:nvGrpSpPr>
              <p:grpSpPr>
                <a:xfrm>
                  <a:off x="5177535" y="3733158"/>
                  <a:ext cx="5161826" cy="966259"/>
                  <a:chOff x="6232654" y="3192900"/>
                  <a:chExt cx="5161826" cy="966259"/>
                </a:xfrm>
              </p:grpSpPr>
              <p:sp>
                <p:nvSpPr>
                  <p:cNvPr id="63" name="Rectangle 31">
                    <a:extLst>
                      <a:ext uri="{FF2B5EF4-FFF2-40B4-BE49-F238E27FC236}">
                        <a16:creationId xmlns:a16="http://schemas.microsoft.com/office/drawing/2014/main" id="{C4D9FCE8-B82F-2C49-BA78-E51A33BAC5F8}"/>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4" name="Rectangle 31">
                    <a:extLst>
                      <a:ext uri="{FF2B5EF4-FFF2-40B4-BE49-F238E27FC236}">
                        <a16:creationId xmlns:a16="http://schemas.microsoft.com/office/drawing/2014/main" id="{DC1755CF-5DB9-9440-B70A-8A4CFE4D8230}"/>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65" name="Rectangle 31">
                    <a:extLst>
                      <a:ext uri="{FF2B5EF4-FFF2-40B4-BE49-F238E27FC236}">
                        <a16:creationId xmlns:a16="http://schemas.microsoft.com/office/drawing/2014/main" id="{39138E17-91D8-C144-8FD5-9435C2C3650F}"/>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66" name="Rectangle 31">
                    <a:extLst>
                      <a:ext uri="{FF2B5EF4-FFF2-40B4-BE49-F238E27FC236}">
                        <a16:creationId xmlns:a16="http://schemas.microsoft.com/office/drawing/2014/main" id="{8B9E1642-9DA9-354D-950E-AB3888FDE02A}"/>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nvGrpSpPr>
            <p:cNvPr id="72" name="Group 71">
              <a:extLst>
                <a:ext uri="{FF2B5EF4-FFF2-40B4-BE49-F238E27FC236}">
                  <a16:creationId xmlns:a16="http://schemas.microsoft.com/office/drawing/2014/main" id="{B4617EF5-3C98-4B41-B99D-B9B9B9F12ADA}"/>
                </a:ext>
              </a:extLst>
            </p:cNvPr>
            <p:cNvGrpSpPr/>
            <p:nvPr/>
          </p:nvGrpSpPr>
          <p:grpSpPr>
            <a:xfrm>
              <a:off x="4953495" y="3730443"/>
              <a:ext cx="7042259" cy="3988738"/>
              <a:chOff x="4953494" y="-77828"/>
              <a:chExt cx="7042259" cy="3988738"/>
            </a:xfrm>
          </p:grpSpPr>
          <p:sp>
            <p:nvSpPr>
              <p:cNvPr id="84" name="Rectangle 138">
                <a:extLst>
                  <a:ext uri="{FF2B5EF4-FFF2-40B4-BE49-F238E27FC236}">
                    <a16:creationId xmlns:a16="http://schemas.microsoft.com/office/drawing/2014/main" id="{C40D57B9-63A2-6341-BB48-45107C6B2328}"/>
                  </a:ext>
                </a:extLst>
              </p:cNvPr>
              <p:cNvSpPr>
                <a:spLocks noChangeArrowheads="1"/>
              </p:cNvSpPr>
              <p:nvPr/>
            </p:nvSpPr>
            <p:spPr bwMode="auto">
              <a:xfrm>
                <a:off x="4953494" y="-77828"/>
                <a:ext cx="7042259"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2</a:t>
                </a:r>
              </a:p>
            </p:txBody>
          </p:sp>
          <p:grpSp>
            <p:nvGrpSpPr>
              <p:cNvPr id="87" name="Group 86">
                <a:extLst>
                  <a:ext uri="{FF2B5EF4-FFF2-40B4-BE49-F238E27FC236}">
                    <a16:creationId xmlns:a16="http://schemas.microsoft.com/office/drawing/2014/main" id="{EFD41D04-5177-E340-9023-C6AB91D56A2D}"/>
                  </a:ext>
                </a:extLst>
              </p:cNvPr>
              <p:cNvGrpSpPr/>
              <p:nvPr/>
            </p:nvGrpSpPr>
            <p:grpSpPr>
              <a:xfrm>
                <a:off x="5025725" y="194081"/>
                <a:ext cx="6839485" cy="3444920"/>
                <a:chOff x="4193392" y="1941469"/>
                <a:chExt cx="6839485" cy="3444920"/>
              </a:xfrm>
            </p:grpSpPr>
            <p:sp>
              <p:nvSpPr>
                <p:cNvPr id="88" name="Cloud 87">
                  <a:extLst>
                    <a:ext uri="{FF2B5EF4-FFF2-40B4-BE49-F238E27FC236}">
                      <a16:creationId xmlns:a16="http://schemas.microsoft.com/office/drawing/2014/main" id="{00A33925-BE61-A846-BA01-8AD3309BDC39}"/>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9" name="Picture 88">
                  <a:extLst>
                    <a:ext uri="{FF2B5EF4-FFF2-40B4-BE49-F238E27FC236}">
                      <a16:creationId xmlns:a16="http://schemas.microsoft.com/office/drawing/2014/main" id="{D56FD9B1-F66C-C142-9D91-73263D02505D}"/>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04" name="Group 103">
                  <a:extLst>
                    <a:ext uri="{FF2B5EF4-FFF2-40B4-BE49-F238E27FC236}">
                      <a16:creationId xmlns:a16="http://schemas.microsoft.com/office/drawing/2014/main" id="{F1BF4D8A-CEC8-9448-841E-7CAD7C6E726D}"/>
                    </a:ext>
                  </a:extLst>
                </p:cNvPr>
                <p:cNvGrpSpPr/>
                <p:nvPr/>
              </p:nvGrpSpPr>
              <p:grpSpPr>
                <a:xfrm>
                  <a:off x="5177535" y="2404526"/>
                  <a:ext cx="5161826" cy="955365"/>
                  <a:chOff x="6232654" y="2639298"/>
                  <a:chExt cx="5161826" cy="955365"/>
                </a:xfrm>
              </p:grpSpPr>
              <p:sp>
                <p:nvSpPr>
                  <p:cNvPr id="110" name="Rectangle 31">
                    <a:extLst>
                      <a:ext uri="{FF2B5EF4-FFF2-40B4-BE49-F238E27FC236}">
                        <a16:creationId xmlns:a16="http://schemas.microsoft.com/office/drawing/2014/main" id="{89D2A065-5298-BA48-BDF3-A42A92F09E27}"/>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11" name="Rectangle 31">
                    <a:extLst>
                      <a:ext uri="{FF2B5EF4-FFF2-40B4-BE49-F238E27FC236}">
                        <a16:creationId xmlns:a16="http://schemas.microsoft.com/office/drawing/2014/main" id="{B7465776-7BC4-7542-B911-7FD83510F4EC}"/>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12" name="Rectangle 31">
                    <a:extLst>
                      <a:ext uri="{FF2B5EF4-FFF2-40B4-BE49-F238E27FC236}">
                        <a16:creationId xmlns:a16="http://schemas.microsoft.com/office/drawing/2014/main" id="{73A84AAD-2A32-6943-94ED-A86D92862C1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3" name="Rectangle 31">
                    <a:extLst>
                      <a:ext uri="{FF2B5EF4-FFF2-40B4-BE49-F238E27FC236}">
                        <a16:creationId xmlns:a16="http://schemas.microsoft.com/office/drawing/2014/main" id="{A671C745-7E8C-0047-9B16-4340C7FB5F4F}"/>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105" name="Group 104">
                  <a:extLst>
                    <a:ext uri="{FF2B5EF4-FFF2-40B4-BE49-F238E27FC236}">
                      <a16:creationId xmlns:a16="http://schemas.microsoft.com/office/drawing/2014/main" id="{76E43DD0-23F1-B04A-B44F-35973ADBD4B4}"/>
                    </a:ext>
                  </a:extLst>
                </p:cNvPr>
                <p:cNvGrpSpPr/>
                <p:nvPr/>
              </p:nvGrpSpPr>
              <p:grpSpPr>
                <a:xfrm>
                  <a:off x="5177535" y="3733158"/>
                  <a:ext cx="5161826" cy="966259"/>
                  <a:chOff x="6232654" y="3192900"/>
                  <a:chExt cx="5161826" cy="966259"/>
                </a:xfrm>
              </p:grpSpPr>
              <p:sp>
                <p:nvSpPr>
                  <p:cNvPr id="106" name="Rectangle 31">
                    <a:extLst>
                      <a:ext uri="{FF2B5EF4-FFF2-40B4-BE49-F238E27FC236}">
                        <a16:creationId xmlns:a16="http://schemas.microsoft.com/office/drawing/2014/main" id="{93CDA510-E487-234F-8DCD-20BD26202742}"/>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107" name="Rectangle 31">
                    <a:extLst>
                      <a:ext uri="{FF2B5EF4-FFF2-40B4-BE49-F238E27FC236}">
                        <a16:creationId xmlns:a16="http://schemas.microsoft.com/office/drawing/2014/main" id="{4FFD6613-47B7-A641-8187-DAA5295B7022}"/>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08" name="Rectangle 31">
                    <a:extLst>
                      <a:ext uri="{FF2B5EF4-FFF2-40B4-BE49-F238E27FC236}">
                        <a16:creationId xmlns:a16="http://schemas.microsoft.com/office/drawing/2014/main" id="{D09E8D23-0E6E-3F45-947B-40E72D032D5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9" name="Rectangle 31">
                    <a:extLst>
                      <a:ext uri="{FF2B5EF4-FFF2-40B4-BE49-F238E27FC236}">
                        <a16:creationId xmlns:a16="http://schemas.microsoft.com/office/drawing/2014/main" id="{A2A87B5C-9E58-B949-8F3A-DEF16ACBA5A8}"/>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spTree>
    <p:extLst>
      <p:ext uri="{BB962C8B-B14F-4D97-AF65-F5344CB8AC3E}">
        <p14:creationId xmlns:p14="http://schemas.microsoft.com/office/powerpoint/2010/main" val="144251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70616"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04232"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11424"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05937"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03934"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75611"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47950"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64371"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76166"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66771"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46764"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61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1875" y="-632556"/>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38552</TotalTime>
  <Words>1663</Words>
  <Application>Microsoft Macintosh PowerPoint</Application>
  <PresentationFormat>Custom</PresentationFormat>
  <Paragraphs>721</Paragraphs>
  <Slides>27</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756</cp:revision>
  <dcterms:created xsi:type="dcterms:W3CDTF">2018-05-11T10:22:34Z</dcterms:created>
  <dcterms:modified xsi:type="dcterms:W3CDTF">2019-01-17T06:33:57Z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