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6"/>
  </p:notesMasterIdLst>
  <p:handoutMasterIdLst>
    <p:handoutMasterId r:id="rId27"/>
  </p:handoutMasterIdLst>
  <p:sldIdLst>
    <p:sldId id="434" r:id="rId2"/>
    <p:sldId id="490" r:id="rId3"/>
    <p:sldId id="491" r:id="rId4"/>
    <p:sldId id="496" r:id="rId5"/>
    <p:sldId id="492" r:id="rId6"/>
    <p:sldId id="474" r:id="rId7"/>
    <p:sldId id="497" r:id="rId8"/>
    <p:sldId id="498" r:id="rId9"/>
    <p:sldId id="499" r:id="rId10"/>
    <p:sldId id="500" r:id="rId11"/>
    <p:sldId id="501" r:id="rId12"/>
    <p:sldId id="502" r:id="rId13"/>
    <p:sldId id="503" r:id="rId14"/>
    <p:sldId id="504" r:id="rId15"/>
    <p:sldId id="505" r:id="rId16"/>
    <p:sldId id="506" r:id="rId17"/>
    <p:sldId id="494" r:id="rId18"/>
    <p:sldId id="495" r:id="rId19"/>
    <p:sldId id="507" r:id="rId20"/>
    <p:sldId id="508" r:id="rId21"/>
    <p:sldId id="509" r:id="rId22"/>
    <p:sldId id="413" r:id="rId23"/>
    <p:sldId id="265" r:id="rId24"/>
    <p:sldId id="435" r:id="rId2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A8CAE0"/>
    <a:srgbClr val="3570E3"/>
    <a:srgbClr val="1F9FD3"/>
    <a:srgbClr val="0F46A7"/>
    <a:srgbClr val="970A82"/>
    <a:srgbClr val="FF3399"/>
    <a:srgbClr val="FF0000"/>
    <a:srgbClr val="FFFFFF"/>
    <a:srgbClr val="FEE3A1"/>
    <a:srgbClr val="FFF1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77" autoAdjust="0"/>
    <p:restoredTop sz="68864" autoAdjust="0"/>
  </p:normalViewPr>
  <p:slideViewPr>
    <p:cSldViewPr snapToGrid="0" showGuides="1">
      <p:cViewPr varScale="1">
        <p:scale>
          <a:sx n="111" d="100"/>
          <a:sy n="111" d="100"/>
        </p:scale>
        <p:origin x="400" y="20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www.sap.com/corporate-en/legal/copyright/index.epx"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s://www.sap.com/corporate/de/legal/copyright.html"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bg>
      <p:bgRef idx="1001">
        <a:schemeClr val="bg1"/>
      </p:bgRef>
    </p:bg>
    <p:spTree>
      <p:nvGrpSpPr>
        <p:cNvPr id="1" name=""/>
        <p:cNvGrpSpPr/>
        <p:nvPr/>
      </p:nvGrpSpPr>
      <p:grpSpPr>
        <a:xfrm>
          <a:off x="0" y="0"/>
          <a:ext cx="0" cy="0"/>
          <a:chOff x="0" y="0"/>
          <a:chExt cx="0" cy="0"/>
        </a:xfrm>
      </p:grpSpPr>
      <p:pic>
        <p:nvPicPr>
          <p:cNvPr id="8"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3018874800"/>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guide id="8" pos="704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2"/>
                </a:solidFill>
                <a:latin typeface="Arial"/>
                <a:ea typeface="Arial Unicode MS" panose="020B0604020202020204" pitchFamily="34" charset="-128"/>
                <a:cs typeface="+mn-cs"/>
                <a:hlinkClick r:id="rId3"/>
              </a:rPr>
              <a:t>www.sap.com/corporate-en/legal/copyright/index.epx</a:t>
            </a:r>
            <a:r>
              <a:rPr lang="en-US" sz="800" kern="1200" dirty="0">
                <a:solidFill>
                  <a:schemeClr val="tx2"/>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7" name="Plus Google com icon with link">
            <a:hlinkClick r:id="rId5"/>
          </p:cNvPr>
          <p:cNvPicPr>
            <a:picLocks noChangeAspect="1"/>
          </p:cNvPicPr>
          <p:nvPr userDrawn="1"/>
        </p:nvPicPr>
        <p:blipFill>
          <a:blip r:embed="rId6"/>
          <a:stretch>
            <a:fillRect/>
          </a:stretch>
        </p:blipFill>
        <p:spPr>
          <a:xfrm>
            <a:off x="2862557" y="1749063"/>
            <a:ext cx="363600" cy="363600"/>
          </a:xfrm>
          <a:prstGeom prst="rect">
            <a:avLst/>
          </a:prstGeom>
        </p:spPr>
      </p:pic>
      <p:pic>
        <p:nvPicPr>
          <p:cNvPr id="18" name="Linkedin icon with link">
            <a:hlinkClick r:id="rId7"/>
          </p:cNvPr>
          <p:cNvPicPr>
            <a:picLocks noChangeAspect="1"/>
          </p:cNvPicPr>
          <p:nvPr userDrawn="1"/>
        </p:nvPicPr>
        <p:blipFill>
          <a:blip r:embed="rId8"/>
          <a:stretch>
            <a:fillRect/>
          </a:stretch>
        </p:blipFill>
        <p:spPr>
          <a:xfrm>
            <a:off x="2273814" y="1749959"/>
            <a:ext cx="361809" cy="361809"/>
          </a:xfrm>
          <a:prstGeom prst="rect">
            <a:avLst/>
          </a:prstGeom>
        </p:spPr>
      </p:pic>
      <p:pic>
        <p:nvPicPr>
          <p:cNvPr id="20" name="YouTube icon with link">
            <a:hlinkClick r:id="rId9"/>
          </p:cNvPr>
          <p:cNvPicPr>
            <a:picLocks noChangeAspect="1"/>
          </p:cNvPicPr>
          <p:nvPr userDrawn="1"/>
        </p:nvPicPr>
        <p:blipFill>
          <a:blip r:embed="rId10"/>
          <a:stretch>
            <a:fillRect/>
          </a:stretch>
        </p:blipFill>
        <p:spPr>
          <a:xfrm>
            <a:off x="1683278" y="1749063"/>
            <a:ext cx="363600" cy="363600"/>
          </a:xfrm>
          <a:prstGeom prst="rect">
            <a:avLst/>
          </a:prstGeom>
        </p:spPr>
      </p:pic>
      <p:pic>
        <p:nvPicPr>
          <p:cNvPr id="21" name="Twitter icon with link">
            <a:hlinkClick r:id="rId11" tooltip="https://twitter.com/sap"/>
          </p:cNvPr>
          <p:cNvPicPr>
            <a:picLocks noChangeAspect="1"/>
          </p:cNvPicPr>
          <p:nvPr userDrawn="1"/>
        </p:nvPicPr>
        <p:blipFill>
          <a:blip r:embed="rId12"/>
          <a:stretch>
            <a:fillRect/>
          </a:stretch>
        </p:blipFill>
        <p:spPr>
          <a:xfrm>
            <a:off x="1094533" y="1749959"/>
            <a:ext cx="361809" cy="361809"/>
          </a:xfrm>
          <a:prstGeom prst="rect">
            <a:avLst/>
          </a:prstGeom>
        </p:spPr>
      </p:pic>
      <p:pic>
        <p:nvPicPr>
          <p:cNvPr id="22" name="Facebook icon with link">
            <a:hlinkClick r:id="rId13"/>
          </p:cNvPr>
          <p:cNvPicPr>
            <a:picLocks noChangeAspect="1"/>
          </p:cNvPicPr>
          <p:nvPr userDrawn="1"/>
        </p:nvPicPr>
        <p:blipFill>
          <a:blip r:embed="rId14"/>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all of</a:t>
            </a:r>
            <a:r>
              <a:rPr lang="en-US" sz="1100" b="0" kern="1200" baseline="0" dirty="0">
                <a:solidFill>
                  <a:schemeClr val="tx1"/>
                </a:solidFill>
                <a:latin typeface="Arial"/>
                <a:ea typeface="Arial Unicode MS" panose="020B0604020202020204" pitchFamily="34" charset="-128"/>
                <a:cs typeface="+mn-cs"/>
              </a:rPr>
              <a:t> SAP</a:t>
            </a:r>
            <a:endParaRPr lang="en-US" sz="1100" b="0" kern="1200" dirty="0">
              <a:solidFill>
                <a:schemeClr val="tx1"/>
              </a:solidFill>
              <a:latin typeface="Arial"/>
              <a:ea typeface="Arial Unicode MS" panose="020B0604020202020204" pitchFamily="34" charset="-128"/>
              <a:cs typeface="+mn-cs"/>
            </a:endParaRP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3"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25" name="Plus Google com icon with link">
            <a:hlinkClick r:id="rId5"/>
          </p:cNvPr>
          <p:cNvPicPr>
            <a:picLocks noChangeAspect="1"/>
          </p:cNvPicPr>
          <p:nvPr userDrawn="1"/>
        </p:nvPicPr>
        <p:blipFill>
          <a:blip r:embed="rId6"/>
          <a:stretch>
            <a:fillRect/>
          </a:stretch>
        </p:blipFill>
        <p:spPr>
          <a:xfrm>
            <a:off x="2862557" y="1749063"/>
            <a:ext cx="363600" cy="363600"/>
          </a:xfrm>
          <a:prstGeom prst="rect">
            <a:avLst/>
          </a:prstGeom>
        </p:spPr>
      </p:pic>
      <p:pic>
        <p:nvPicPr>
          <p:cNvPr id="26" name="Linkedin icon with link">
            <a:hlinkClick r:id="rId7"/>
          </p:cNvPr>
          <p:cNvPicPr>
            <a:picLocks noChangeAspect="1"/>
          </p:cNvPicPr>
          <p:nvPr userDrawn="1"/>
        </p:nvPicPr>
        <p:blipFill>
          <a:blip r:embed="rId8"/>
          <a:stretch>
            <a:fillRect/>
          </a:stretch>
        </p:blipFill>
        <p:spPr>
          <a:xfrm>
            <a:off x="2273814" y="1749959"/>
            <a:ext cx="361809" cy="361809"/>
          </a:xfrm>
          <a:prstGeom prst="rect">
            <a:avLst/>
          </a:prstGeom>
        </p:spPr>
      </p:pic>
      <p:pic>
        <p:nvPicPr>
          <p:cNvPr id="27" name="YouTube icon with link">
            <a:hlinkClick r:id="rId9"/>
          </p:cNvPr>
          <p:cNvPicPr>
            <a:picLocks noChangeAspect="1"/>
          </p:cNvPicPr>
          <p:nvPr userDrawn="1"/>
        </p:nvPicPr>
        <p:blipFill>
          <a:blip r:embed="rId10"/>
          <a:stretch>
            <a:fillRect/>
          </a:stretch>
        </p:blipFill>
        <p:spPr>
          <a:xfrm>
            <a:off x="1683278" y="1749063"/>
            <a:ext cx="363600" cy="363600"/>
          </a:xfrm>
          <a:prstGeom prst="rect">
            <a:avLst/>
          </a:prstGeom>
        </p:spPr>
      </p:pic>
      <p:pic>
        <p:nvPicPr>
          <p:cNvPr id="28" name="Twitter icon with link">
            <a:hlinkClick r:id="rId11" tooltip="https://twitter.com/sap"/>
          </p:cNvPr>
          <p:cNvPicPr>
            <a:picLocks noChangeAspect="1"/>
          </p:cNvPicPr>
          <p:nvPr userDrawn="1"/>
        </p:nvPicPr>
        <p:blipFill>
          <a:blip r:embed="rId12"/>
          <a:stretch>
            <a:fillRect/>
          </a:stretch>
        </p:blipFill>
        <p:spPr>
          <a:xfrm>
            <a:off x="1094533" y="1749959"/>
            <a:ext cx="361809" cy="361809"/>
          </a:xfrm>
          <a:prstGeom prst="rect">
            <a:avLst/>
          </a:prstGeom>
        </p:spPr>
      </p:pic>
      <p:pic>
        <p:nvPicPr>
          <p:cNvPr id="29" name="Facebook icon with link">
            <a:hlinkClick r:id="rId13"/>
          </p:cNvPr>
          <p:cNvPicPr>
            <a:picLocks noChangeAspect="1"/>
          </p:cNvPicPr>
          <p:nvPr userDrawn="1"/>
        </p:nvPicPr>
        <p:blipFill>
          <a:blip r:embed="rId14"/>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6921165" y="6217668"/>
            <a:ext cx="1963635"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23220" y="6217668"/>
            <a:ext cx="1963635"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hyperlink" Target="http://..../" TargetMode="Externa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hyperlink" Target="http://.../" TargetMode="Externa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16" name="Speaker"/>
          <p:cNvSpPr>
            <a:spLocks noGrp="1"/>
          </p:cNvSpPr>
          <p:nvPr>
            <p:ph type="subTitle" idx="1"/>
          </p:nvPr>
        </p:nvSpPr>
        <p:spPr bwMode="gray"/>
        <p:txBody>
          <a:bodyPr/>
          <a:lstStyle/>
          <a:p>
            <a:r>
              <a:rPr lang="en-US" dirty="0"/>
              <a:t>Amshuman Rao Karaya</a:t>
            </a:r>
          </a:p>
          <a:p>
            <a:pPr lvl="0"/>
            <a:r>
              <a:rPr lang="en-US" dirty="0"/>
              <a:t>December, 2018</a:t>
            </a:r>
          </a:p>
        </p:txBody>
      </p:sp>
      <p:sp>
        <p:nvSpPr>
          <p:cNvPr id="4" name="Title"/>
          <p:cNvSpPr>
            <a:spLocks noGrp="1"/>
          </p:cNvSpPr>
          <p:nvPr>
            <p:ph type="title"/>
          </p:nvPr>
        </p:nvSpPr>
        <p:spPr bwMode="gray"/>
        <p:txBody>
          <a:bodyPr/>
          <a:lstStyle/>
          <a:p>
            <a:r>
              <a:rPr lang="en-US" dirty="0"/>
              <a:t>Service Fabrik Inter-operator</a:t>
            </a:r>
            <a:br>
              <a:rPr lang="en-US" dirty="0"/>
            </a:br>
            <a:r>
              <a:rPr lang="en-US" dirty="0">
                <a:solidFill>
                  <a:schemeClr val="accent1"/>
                </a:solidFill>
              </a:rPr>
              <a:t>Diagrams</a:t>
            </a:r>
            <a:endParaRPr lang="de-DE" dirty="0">
              <a:solidFill>
                <a:schemeClr val="accent1"/>
              </a:solidFill>
            </a:endParaRPr>
          </a:p>
        </p:txBody>
      </p:sp>
      <p:pic>
        <p:nvPicPr>
          <p:cNvPr id="5" name="Pictogram" descr="Example of an pictogram" title="Pictogram for title slide"/>
          <p:cNvPicPr>
            <a:picLocks noGrp="1" noChangeAspect="1"/>
          </p:cNvPicPr>
          <p:nvPr>
            <p:ph type="pic" sz="quarter" idx="16"/>
          </p:nvPr>
        </p:nvPicPr>
        <p:blipFill>
          <a:blip r:embed="rId2"/>
          <a:srcRect t="16" b="16"/>
          <a:stretch>
            <a:fillRect/>
          </a:stretch>
        </p:blipFill>
        <p:spPr bwMode="gray"/>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50364DC-CDCE-8E40-B98A-736CABCF8880}"/>
              </a:ext>
            </a:extLst>
          </p:cNvPr>
          <p:cNvGrpSpPr/>
          <p:nvPr/>
        </p:nvGrpSpPr>
        <p:grpSpPr>
          <a:xfrm>
            <a:off x="444406" y="-559752"/>
            <a:ext cx="11126881" cy="7948929"/>
            <a:chOff x="444406" y="-559752"/>
            <a:chExt cx="11126881" cy="7948929"/>
          </a:xfrm>
        </p:grpSpPr>
        <p:sp>
          <p:nvSpPr>
            <p:cNvPr id="82" name="Rectangle 138">
              <a:extLst>
                <a:ext uri="{FF2B5EF4-FFF2-40B4-BE49-F238E27FC236}">
                  <a16:creationId xmlns:a16="http://schemas.microsoft.com/office/drawing/2014/main" id="{3836968A-D210-7D45-B7A1-066E0B1C1E2B}"/>
                </a:ext>
              </a:extLst>
            </p:cNvPr>
            <p:cNvSpPr>
              <a:spLocks noChangeArrowheads="1"/>
            </p:cNvSpPr>
            <p:nvPr/>
          </p:nvSpPr>
          <p:spPr bwMode="auto">
            <a:xfrm>
              <a:off x="3638571" y="3619116"/>
              <a:ext cx="7932716" cy="3770061"/>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Service2</a:t>
              </a:r>
            </a:p>
          </p:txBody>
        </p:sp>
        <p:sp>
          <p:nvSpPr>
            <p:cNvPr id="81" name="Rectangle 138">
              <a:extLst>
                <a:ext uri="{FF2B5EF4-FFF2-40B4-BE49-F238E27FC236}">
                  <a16:creationId xmlns:a16="http://schemas.microsoft.com/office/drawing/2014/main" id="{C687AB77-D7CC-0A44-AC55-D8FB0E8169BF}"/>
                </a:ext>
              </a:extLst>
            </p:cNvPr>
            <p:cNvSpPr>
              <a:spLocks noChangeArrowheads="1"/>
            </p:cNvSpPr>
            <p:nvPr/>
          </p:nvSpPr>
          <p:spPr bwMode="auto">
            <a:xfrm>
              <a:off x="3638571" y="-559752"/>
              <a:ext cx="7932716" cy="3770061"/>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grpSp>
          <p:nvGrpSpPr>
            <p:cNvPr id="8" name="Group 7">
              <a:extLst>
                <a:ext uri="{FF2B5EF4-FFF2-40B4-BE49-F238E27FC236}">
                  <a16:creationId xmlns:a16="http://schemas.microsoft.com/office/drawing/2014/main" id="{13CC9A67-396D-BE43-9715-1ED7F42CCC4E}"/>
                </a:ext>
              </a:extLst>
            </p:cNvPr>
            <p:cNvGrpSpPr/>
            <p:nvPr/>
          </p:nvGrpSpPr>
          <p:grpSpPr>
            <a:xfrm>
              <a:off x="444406" y="2462011"/>
              <a:ext cx="2702364" cy="1614897"/>
              <a:chOff x="444406" y="2462011"/>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444406" y="2462011"/>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781577" y="3392672"/>
                <a:ext cx="334815" cy="334815"/>
              </a:xfrm>
              <a:prstGeom prst="rect">
                <a:avLst/>
              </a:prstGeom>
            </p:spPr>
          </p:pic>
        </p:grpSp>
        <p:sp>
          <p:nvSpPr>
            <p:cNvPr id="19" name="AutoShape 79">
              <a:extLst>
                <a:ext uri="{FF2B5EF4-FFF2-40B4-BE49-F238E27FC236}">
                  <a16:creationId xmlns:a16="http://schemas.microsoft.com/office/drawing/2014/main" id="{03E0D927-0340-8849-80C0-28C8F4D7771A}"/>
                </a:ext>
              </a:extLst>
            </p:cNvPr>
            <p:cNvSpPr>
              <a:spLocks noChangeArrowheads="1"/>
            </p:cNvSpPr>
            <p:nvPr/>
          </p:nvSpPr>
          <p:spPr bwMode="auto">
            <a:xfrm rot="5400000">
              <a:off x="3320392" y="1072901"/>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 name="AutoShape 80">
              <a:extLst>
                <a:ext uri="{FF2B5EF4-FFF2-40B4-BE49-F238E27FC236}">
                  <a16:creationId xmlns:a16="http://schemas.microsoft.com/office/drawing/2014/main" id="{869D1624-75D1-2C4A-8499-3F2616D58095}"/>
                </a:ext>
              </a:extLst>
            </p:cNvPr>
            <p:cNvCxnSpPr>
              <a:cxnSpLocks noChangeShapeType="1"/>
              <a:stCxn id="5" idx="0"/>
              <a:endCxn id="19" idx="4"/>
            </p:cNvCxnSpPr>
            <p:nvPr/>
          </p:nvCxnSpPr>
          <p:spPr bwMode="auto">
            <a:xfrm rot="5400000" flipH="1" flipV="1">
              <a:off x="1678017" y="1282901"/>
              <a:ext cx="1780144" cy="1504608"/>
            </a:xfrm>
            <a:prstGeom prst="curvedConnector2">
              <a:avLst/>
            </a:prstGeom>
            <a:noFill/>
            <a:ln w="8890">
              <a:solidFill>
                <a:schemeClr val="tx1"/>
              </a:solidFill>
              <a:round/>
              <a:headEnd/>
              <a:tailEnd/>
            </a:ln>
          </p:spPr>
        </p:cxnSp>
        <p:grpSp>
          <p:nvGrpSpPr>
            <p:cNvPr id="22" name="Group 85">
              <a:extLst>
                <a:ext uri="{FF2B5EF4-FFF2-40B4-BE49-F238E27FC236}">
                  <a16:creationId xmlns:a16="http://schemas.microsoft.com/office/drawing/2014/main" id="{A55B39BA-D082-0448-8C99-A1FA8D8366CA}"/>
                </a:ext>
              </a:extLst>
            </p:cNvPr>
            <p:cNvGrpSpPr>
              <a:grpSpLocks/>
            </p:cNvGrpSpPr>
            <p:nvPr/>
          </p:nvGrpSpPr>
          <p:grpSpPr bwMode="auto">
            <a:xfrm>
              <a:off x="3320393" y="930025"/>
              <a:ext cx="153987" cy="122238"/>
              <a:chOff x="1526" y="1540"/>
              <a:chExt cx="97" cy="77"/>
            </a:xfrm>
          </p:grpSpPr>
          <p:sp>
            <p:nvSpPr>
              <p:cNvPr id="23" name="Text Box 86">
                <a:extLst>
                  <a:ext uri="{FF2B5EF4-FFF2-40B4-BE49-F238E27FC236}">
                    <a16:creationId xmlns:a16="http://schemas.microsoft.com/office/drawing/2014/main" id="{25CA55F3-54BD-EC46-AB42-9A98217F5F27}"/>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 name="Line 87">
                <a:extLst>
                  <a:ext uri="{FF2B5EF4-FFF2-40B4-BE49-F238E27FC236}">
                    <a16:creationId xmlns:a16="http://schemas.microsoft.com/office/drawing/2014/main" id="{020CE515-87CF-0C4B-B4E0-F1A1EE3CCE7F}"/>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8" name="AutoShape 79">
              <a:extLst>
                <a:ext uri="{FF2B5EF4-FFF2-40B4-BE49-F238E27FC236}">
                  <a16:creationId xmlns:a16="http://schemas.microsoft.com/office/drawing/2014/main" id="{974F7931-C338-0544-9A6A-27C48EC39895}"/>
                </a:ext>
              </a:extLst>
            </p:cNvPr>
            <p:cNvSpPr>
              <a:spLocks noChangeArrowheads="1"/>
            </p:cNvSpPr>
            <p:nvPr/>
          </p:nvSpPr>
          <p:spPr bwMode="auto">
            <a:xfrm rot="5400000">
              <a:off x="3310867" y="4939827"/>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 name="AutoShape 80">
              <a:extLst>
                <a:ext uri="{FF2B5EF4-FFF2-40B4-BE49-F238E27FC236}">
                  <a16:creationId xmlns:a16="http://schemas.microsoft.com/office/drawing/2014/main" id="{3298E0B7-B094-C544-8A13-2226E2E09302}"/>
                </a:ext>
              </a:extLst>
            </p:cNvPr>
            <p:cNvCxnSpPr>
              <a:cxnSpLocks noChangeShapeType="1"/>
              <a:stCxn id="5" idx="2"/>
              <a:endCxn id="28" idx="4"/>
            </p:cNvCxnSpPr>
            <p:nvPr/>
          </p:nvCxnSpPr>
          <p:spPr bwMode="auto">
            <a:xfrm rot="16200000" flipH="1">
              <a:off x="1838997" y="3540187"/>
              <a:ext cx="1448659" cy="1495083"/>
            </a:xfrm>
            <a:prstGeom prst="curvedConnector2">
              <a:avLst/>
            </a:prstGeom>
            <a:noFill/>
            <a:ln w="8890">
              <a:solidFill>
                <a:schemeClr val="tx1"/>
              </a:solidFill>
              <a:round/>
              <a:headEnd/>
              <a:tailEnd/>
            </a:ln>
          </p:spPr>
        </p:cxnSp>
        <p:grpSp>
          <p:nvGrpSpPr>
            <p:cNvPr id="31" name="Group 85">
              <a:extLst>
                <a:ext uri="{FF2B5EF4-FFF2-40B4-BE49-F238E27FC236}">
                  <a16:creationId xmlns:a16="http://schemas.microsoft.com/office/drawing/2014/main" id="{A0502617-8745-5B40-AA72-778278F25A93}"/>
                </a:ext>
              </a:extLst>
            </p:cNvPr>
            <p:cNvGrpSpPr>
              <a:grpSpLocks/>
            </p:cNvGrpSpPr>
            <p:nvPr/>
          </p:nvGrpSpPr>
          <p:grpSpPr bwMode="auto">
            <a:xfrm>
              <a:off x="3310868" y="4796951"/>
              <a:ext cx="153987" cy="122238"/>
              <a:chOff x="1526" y="1540"/>
              <a:chExt cx="97" cy="77"/>
            </a:xfrm>
          </p:grpSpPr>
          <p:sp>
            <p:nvSpPr>
              <p:cNvPr id="32" name="Text Box 86">
                <a:extLst>
                  <a:ext uri="{FF2B5EF4-FFF2-40B4-BE49-F238E27FC236}">
                    <a16:creationId xmlns:a16="http://schemas.microsoft.com/office/drawing/2014/main" id="{9D162851-73A4-5940-94E2-7A70815CA7C5}"/>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33" name="Line 87">
                <a:extLst>
                  <a:ext uri="{FF2B5EF4-FFF2-40B4-BE49-F238E27FC236}">
                    <a16:creationId xmlns:a16="http://schemas.microsoft.com/office/drawing/2014/main" id="{92DC6F71-050A-524B-B347-47E43FAA4FFF}"/>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nvGrpSpPr>
            <p:cNvPr id="62" name="Group 61">
              <a:extLst>
                <a:ext uri="{FF2B5EF4-FFF2-40B4-BE49-F238E27FC236}">
                  <a16:creationId xmlns:a16="http://schemas.microsoft.com/office/drawing/2014/main" id="{2A7C2747-4F54-C743-B48A-325E2E504C6C}"/>
                </a:ext>
              </a:extLst>
            </p:cNvPr>
            <p:cNvGrpSpPr/>
            <p:nvPr/>
          </p:nvGrpSpPr>
          <p:grpSpPr>
            <a:xfrm>
              <a:off x="3464855" y="-121913"/>
              <a:ext cx="7817189" cy="3141224"/>
              <a:chOff x="3464855" y="-121913"/>
              <a:chExt cx="7817189" cy="3141224"/>
            </a:xfrm>
          </p:grpSpPr>
          <p:sp>
            <p:nvSpPr>
              <p:cNvPr id="12" name="Cloud 11">
                <a:extLst>
                  <a:ext uri="{FF2B5EF4-FFF2-40B4-BE49-F238E27FC236}">
                    <a16:creationId xmlns:a16="http://schemas.microsoft.com/office/drawing/2014/main" id="{6FFF4324-90C2-794C-BF60-58A8813665E4}"/>
                  </a:ext>
                </a:extLst>
              </p:cNvPr>
              <p:cNvSpPr/>
              <p:nvPr/>
            </p:nvSpPr>
            <p:spPr bwMode="gray">
              <a:xfrm>
                <a:off x="3855687" y="-121913"/>
                <a:ext cx="7426357" cy="3141224"/>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5325957" y="2424479"/>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4801122" y="532434"/>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21" name="AutoShape 81">
                <a:extLst>
                  <a:ext uri="{FF2B5EF4-FFF2-40B4-BE49-F238E27FC236}">
                    <a16:creationId xmlns:a16="http://schemas.microsoft.com/office/drawing/2014/main" id="{E6FF796A-DC15-C84B-857D-BB2CC777B950}"/>
                  </a:ext>
                </a:extLst>
              </p:cNvPr>
              <p:cNvCxnSpPr>
                <a:cxnSpLocks noChangeShapeType="1"/>
                <a:stCxn id="19" idx="0"/>
                <a:endCxn id="49" idx="1"/>
              </p:cNvCxnSpPr>
              <p:nvPr/>
            </p:nvCxnSpPr>
            <p:spPr bwMode="auto">
              <a:xfrm>
                <a:off x="3464855" y="1145133"/>
                <a:ext cx="1862391" cy="2685"/>
              </a:xfrm>
              <a:prstGeom prst="straightConnector1">
                <a:avLst/>
              </a:prstGeom>
              <a:noFill/>
              <a:ln w="8890">
                <a:solidFill>
                  <a:schemeClr val="tx1"/>
                </a:solidFill>
                <a:round/>
                <a:headEnd/>
                <a:tailEnd/>
              </a:ln>
            </p:spPr>
          </p:cxn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6993315" y="125326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8254491" y="479915"/>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0" name="Rectangle 31">
                <a:extLst>
                  <a:ext uri="{FF2B5EF4-FFF2-40B4-BE49-F238E27FC236}">
                    <a16:creationId xmlns:a16="http://schemas.microsoft.com/office/drawing/2014/main" id="{019B52F3-5CCE-5248-ABCA-D53DE727083B}"/>
                  </a:ext>
                </a:extLst>
              </p:cNvPr>
              <p:cNvSpPr>
                <a:spLocks noChangeArrowheads="1"/>
              </p:cNvSpPr>
              <p:nvPr/>
            </p:nvSpPr>
            <p:spPr bwMode="auto">
              <a:xfrm>
                <a:off x="9299002" y="125326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61" name="Rectangle 31">
                <a:extLst>
                  <a:ext uri="{FF2B5EF4-FFF2-40B4-BE49-F238E27FC236}">
                    <a16:creationId xmlns:a16="http://schemas.microsoft.com/office/drawing/2014/main" id="{13D0A407-9AB7-B64B-800C-63E0A1B0661C}"/>
                  </a:ext>
                </a:extLst>
              </p:cNvPr>
              <p:cNvSpPr>
                <a:spLocks noChangeArrowheads="1"/>
              </p:cNvSpPr>
              <p:nvPr/>
            </p:nvSpPr>
            <p:spPr bwMode="auto">
              <a:xfrm>
                <a:off x="8254491" y="2026613"/>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grpSp>
        <p:grpSp>
          <p:nvGrpSpPr>
            <p:cNvPr id="63" name="Group 62">
              <a:extLst>
                <a:ext uri="{FF2B5EF4-FFF2-40B4-BE49-F238E27FC236}">
                  <a16:creationId xmlns:a16="http://schemas.microsoft.com/office/drawing/2014/main" id="{93C7866E-9844-C14A-AAF7-557F659EA936}"/>
                </a:ext>
              </a:extLst>
            </p:cNvPr>
            <p:cNvGrpSpPr/>
            <p:nvPr/>
          </p:nvGrpSpPr>
          <p:grpSpPr>
            <a:xfrm>
              <a:off x="3846162" y="3730113"/>
              <a:ext cx="7426357" cy="3141224"/>
              <a:chOff x="3855687" y="-121913"/>
              <a:chExt cx="7426357" cy="3141224"/>
            </a:xfrm>
          </p:grpSpPr>
          <p:sp>
            <p:nvSpPr>
              <p:cNvPr id="64" name="Cloud 63">
                <a:extLst>
                  <a:ext uri="{FF2B5EF4-FFF2-40B4-BE49-F238E27FC236}">
                    <a16:creationId xmlns:a16="http://schemas.microsoft.com/office/drawing/2014/main" id="{982C2964-7A4D-834D-BE63-FD45B34349C8}"/>
                  </a:ext>
                </a:extLst>
              </p:cNvPr>
              <p:cNvSpPr/>
              <p:nvPr/>
            </p:nvSpPr>
            <p:spPr bwMode="gray">
              <a:xfrm>
                <a:off x="3855687" y="-121913"/>
                <a:ext cx="7426357" cy="3141224"/>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5" name="Picture 64">
                <a:extLst>
                  <a:ext uri="{FF2B5EF4-FFF2-40B4-BE49-F238E27FC236}">
                    <a16:creationId xmlns:a16="http://schemas.microsoft.com/office/drawing/2014/main" id="{6352EB16-F624-A042-9B59-6A9CC80A8F38}"/>
                  </a:ext>
                </a:extLst>
              </p:cNvPr>
              <p:cNvPicPr>
                <a:picLocks noChangeAspect="1"/>
              </p:cNvPicPr>
              <p:nvPr/>
            </p:nvPicPr>
            <p:blipFill>
              <a:blip r:embed="rId2"/>
              <a:stretch>
                <a:fillRect/>
              </a:stretch>
            </p:blipFill>
            <p:spPr>
              <a:xfrm>
                <a:off x="5325957" y="2424479"/>
                <a:ext cx="334815" cy="334815"/>
              </a:xfrm>
              <a:prstGeom prst="rect">
                <a:avLst/>
              </a:prstGeom>
            </p:spPr>
          </p:pic>
          <p:grpSp>
            <p:nvGrpSpPr>
              <p:cNvPr id="66" name="Group 65">
                <a:extLst>
                  <a:ext uri="{FF2B5EF4-FFF2-40B4-BE49-F238E27FC236}">
                    <a16:creationId xmlns:a16="http://schemas.microsoft.com/office/drawing/2014/main" id="{39CB1017-A311-3845-BBA1-74D39E86C8E1}"/>
                  </a:ext>
                </a:extLst>
              </p:cNvPr>
              <p:cNvGrpSpPr/>
              <p:nvPr/>
            </p:nvGrpSpPr>
            <p:grpSpPr>
              <a:xfrm>
                <a:off x="4801122" y="532434"/>
                <a:ext cx="1875533" cy="1632029"/>
                <a:chOff x="4801122" y="532434"/>
                <a:chExt cx="1875533" cy="1632029"/>
              </a:xfrm>
            </p:grpSpPr>
            <p:sp>
              <p:nvSpPr>
                <p:cNvPr id="72" name="Rectangle 138">
                  <a:extLst>
                    <a:ext uri="{FF2B5EF4-FFF2-40B4-BE49-F238E27FC236}">
                      <a16:creationId xmlns:a16="http://schemas.microsoft.com/office/drawing/2014/main" id="{6D43A228-E1F6-E54E-B63D-37F28D761D7B}"/>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73" name="Rectangle 31">
                  <a:extLst>
                    <a:ext uri="{FF2B5EF4-FFF2-40B4-BE49-F238E27FC236}">
                      <a16:creationId xmlns:a16="http://schemas.microsoft.com/office/drawing/2014/main" id="{7632B58A-4438-1D42-8C8D-8598AA6CB328}"/>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74" name="Rectangle 31">
                  <a:extLst>
                    <a:ext uri="{FF2B5EF4-FFF2-40B4-BE49-F238E27FC236}">
                      <a16:creationId xmlns:a16="http://schemas.microsoft.com/office/drawing/2014/main" id="{8EDC250C-8BB9-7F4D-AD34-BDB4268C33C0}"/>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sp>
            <p:nvSpPr>
              <p:cNvPr id="68" name="Rectangle 31">
                <a:extLst>
                  <a:ext uri="{FF2B5EF4-FFF2-40B4-BE49-F238E27FC236}">
                    <a16:creationId xmlns:a16="http://schemas.microsoft.com/office/drawing/2014/main" id="{23114EF5-4E70-9B4B-812C-968EAC9030F3}"/>
                  </a:ext>
                </a:extLst>
              </p:cNvPr>
              <p:cNvSpPr>
                <a:spLocks noChangeArrowheads="1"/>
              </p:cNvSpPr>
              <p:nvPr/>
            </p:nvSpPr>
            <p:spPr bwMode="auto">
              <a:xfrm>
                <a:off x="6993315" y="125326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69" name="Rectangle 31">
                <a:extLst>
                  <a:ext uri="{FF2B5EF4-FFF2-40B4-BE49-F238E27FC236}">
                    <a16:creationId xmlns:a16="http://schemas.microsoft.com/office/drawing/2014/main" id="{6A2C9FB8-CFC7-7B43-B10B-2770E11233F0}"/>
                  </a:ext>
                </a:extLst>
              </p:cNvPr>
              <p:cNvSpPr>
                <a:spLocks noChangeArrowheads="1"/>
              </p:cNvSpPr>
              <p:nvPr/>
            </p:nvSpPr>
            <p:spPr bwMode="auto">
              <a:xfrm>
                <a:off x="8254491" y="479915"/>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70" name="Rectangle 31">
                <a:extLst>
                  <a:ext uri="{FF2B5EF4-FFF2-40B4-BE49-F238E27FC236}">
                    <a16:creationId xmlns:a16="http://schemas.microsoft.com/office/drawing/2014/main" id="{348C8B6E-9B52-204D-8A16-7D5A1EE10FE1}"/>
                  </a:ext>
                </a:extLst>
              </p:cNvPr>
              <p:cNvSpPr>
                <a:spLocks noChangeArrowheads="1"/>
              </p:cNvSpPr>
              <p:nvPr/>
            </p:nvSpPr>
            <p:spPr bwMode="auto">
              <a:xfrm>
                <a:off x="9299002" y="125326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71" name="Rectangle 31">
                <a:extLst>
                  <a:ext uri="{FF2B5EF4-FFF2-40B4-BE49-F238E27FC236}">
                    <a16:creationId xmlns:a16="http://schemas.microsoft.com/office/drawing/2014/main" id="{A3D76A0A-C53E-8447-B3E3-EFD92F28B7CE}"/>
                  </a:ext>
                </a:extLst>
              </p:cNvPr>
              <p:cNvSpPr>
                <a:spLocks noChangeArrowheads="1"/>
              </p:cNvSpPr>
              <p:nvPr/>
            </p:nvSpPr>
            <p:spPr bwMode="auto">
              <a:xfrm>
                <a:off x="8254491" y="2026613"/>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grpSp>
        <p:cxnSp>
          <p:nvCxnSpPr>
            <p:cNvPr id="30" name="AutoShape 81">
              <a:extLst>
                <a:ext uri="{FF2B5EF4-FFF2-40B4-BE49-F238E27FC236}">
                  <a16:creationId xmlns:a16="http://schemas.microsoft.com/office/drawing/2014/main" id="{3EABC26A-1739-0A47-B612-62BE89E14142}"/>
                </a:ext>
              </a:extLst>
            </p:cNvPr>
            <p:cNvCxnSpPr>
              <a:cxnSpLocks noChangeShapeType="1"/>
              <a:stCxn id="28" idx="0"/>
              <a:endCxn id="73" idx="1"/>
            </p:cNvCxnSpPr>
            <p:nvPr/>
          </p:nvCxnSpPr>
          <p:spPr bwMode="auto">
            <a:xfrm flipV="1">
              <a:off x="3455330" y="4999844"/>
              <a:ext cx="1862391" cy="12215"/>
            </a:xfrm>
            <a:prstGeom prst="straightConnector1">
              <a:avLst/>
            </a:prstGeom>
            <a:noFill/>
            <a:ln w="8890">
              <a:solidFill>
                <a:schemeClr val="tx1"/>
              </a:solidFill>
              <a:round/>
              <a:headEnd/>
              <a:tailEnd/>
            </a:ln>
          </p:spPr>
        </p:cxnSp>
        <p:grpSp>
          <p:nvGrpSpPr>
            <p:cNvPr id="79" name="Group 78">
              <a:extLst>
                <a:ext uri="{FF2B5EF4-FFF2-40B4-BE49-F238E27FC236}">
                  <a16:creationId xmlns:a16="http://schemas.microsoft.com/office/drawing/2014/main" id="{94A4EDC2-3407-CE46-9EE9-332B50BA211F}"/>
                </a:ext>
              </a:extLst>
            </p:cNvPr>
            <p:cNvGrpSpPr/>
            <p:nvPr/>
          </p:nvGrpSpPr>
          <p:grpSpPr>
            <a:xfrm>
              <a:off x="623888" y="7019508"/>
              <a:ext cx="1699481" cy="210996"/>
              <a:chOff x="729771" y="6336601"/>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789448" y="6343276"/>
                <a:ext cx="184666" cy="184666"/>
              </a:xfrm>
              <a:prstGeom prst="rect">
                <a:avLst/>
              </a:prstGeom>
            </p:spPr>
          </p:pic>
        </p:grpSp>
      </p:grpSp>
    </p:spTree>
    <p:extLst>
      <p:ext uri="{BB962C8B-B14F-4D97-AF65-F5344CB8AC3E}">
        <p14:creationId xmlns:p14="http://schemas.microsoft.com/office/powerpoint/2010/main" val="1023146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AE31819-531B-0C43-8CBF-9C02675A61F7}"/>
              </a:ext>
            </a:extLst>
          </p:cNvPr>
          <p:cNvGrpSpPr/>
          <p:nvPr/>
        </p:nvGrpSpPr>
        <p:grpSpPr>
          <a:xfrm>
            <a:off x="-2141632" y="-516889"/>
            <a:ext cx="14014545" cy="7891778"/>
            <a:chOff x="-2141632" y="-516889"/>
            <a:chExt cx="14014545" cy="7891778"/>
          </a:xfrm>
        </p:grpSpPr>
        <p:grpSp>
          <p:nvGrpSpPr>
            <p:cNvPr id="18" name="Group 17">
              <a:extLst>
                <a:ext uri="{FF2B5EF4-FFF2-40B4-BE49-F238E27FC236}">
                  <a16:creationId xmlns:a16="http://schemas.microsoft.com/office/drawing/2014/main" id="{12E38AAB-B38C-994E-9781-50D56208391C}"/>
                </a:ext>
              </a:extLst>
            </p:cNvPr>
            <p:cNvGrpSpPr/>
            <p:nvPr/>
          </p:nvGrpSpPr>
          <p:grpSpPr>
            <a:xfrm>
              <a:off x="-2141632" y="-516888"/>
              <a:ext cx="14014545" cy="7891777"/>
              <a:chOff x="-2141632" y="-516888"/>
              <a:chExt cx="14014545" cy="7891777"/>
            </a:xfrm>
          </p:grpSpPr>
          <p:grpSp>
            <p:nvGrpSpPr>
              <p:cNvPr id="2" name="Group 1">
                <a:extLst>
                  <a:ext uri="{FF2B5EF4-FFF2-40B4-BE49-F238E27FC236}">
                    <a16:creationId xmlns:a16="http://schemas.microsoft.com/office/drawing/2014/main" id="{57689FD4-A7E0-554E-8189-E23B4F376586}"/>
                  </a:ext>
                </a:extLst>
              </p:cNvPr>
              <p:cNvGrpSpPr/>
              <p:nvPr/>
            </p:nvGrpSpPr>
            <p:grpSpPr>
              <a:xfrm>
                <a:off x="-2141632" y="2583924"/>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1804461" y="3514585"/>
                <a:ext cx="334815" cy="334815"/>
              </a:xfrm>
              <a:prstGeom prst="rect">
                <a:avLst/>
              </a:prstGeom>
            </p:spPr>
          </p:pic>
          <p:sp>
            <p:nvSpPr>
              <p:cNvPr id="19" name="AutoShape 79">
                <a:extLst>
                  <a:ext uri="{FF2B5EF4-FFF2-40B4-BE49-F238E27FC236}">
                    <a16:creationId xmlns:a16="http://schemas.microsoft.com/office/drawing/2014/main" id="{03E0D927-0340-8849-80C0-28C8F4D7771A}"/>
                  </a:ext>
                </a:extLst>
              </p:cNvPr>
              <p:cNvSpPr>
                <a:spLocks noChangeArrowheads="1"/>
              </p:cNvSpPr>
              <p:nvPr/>
            </p:nvSpPr>
            <p:spPr bwMode="auto">
              <a:xfrm rot="5400000">
                <a:off x="734354" y="119481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 name="AutoShape 80">
                <a:extLst>
                  <a:ext uri="{FF2B5EF4-FFF2-40B4-BE49-F238E27FC236}">
                    <a16:creationId xmlns:a16="http://schemas.microsoft.com/office/drawing/2014/main" id="{869D1624-75D1-2C4A-8499-3F2616D58095}"/>
                  </a:ext>
                </a:extLst>
              </p:cNvPr>
              <p:cNvCxnSpPr>
                <a:cxnSpLocks noChangeShapeType="1"/>
                <a:stCxn id="5" idx="0"/>
                <a:endCxn id="19" idx="4"/>
              </p:cNvCxnSpPr>
              <p:nvPr/>
            </p:nvCxnSpPr>
            <p:spPr bwMode="auto">
              <a:xfrm rot="5400000" flipH="1" flipV="1">
                <a:off x="-908021" y="1404814"/>
                <a:ext cx="1780144" cy="1504608"/>
              </a:xfrm>
              <a:prstGeom prst="curvedConnector2">
                <a:avLst/>
              </a:prstGeom>
              <a:noFill/>
              <a:ln w="8890">
                <a:solidFill>
                  <a:schemeClr val="tx1"/>
                </a:solidFill>
                <a:round/>
                <a:headEnd/>
                <a:tailEnd/>
              </a:ln>
            </p:spPr>
          </p:cxnSp>
          <p:sp>
            <p:nvSpPr>
              <p:cNvPr id="23" name="Text Box 86">
                <a:extLst>
                  <a:ext uri="{FF2B5EF4-FFF2-40B4-BE49-F238E27FC236}">
                    <a16:creationId xmlns:a16="http://schemas.microsoft.com/office/drawing/2014/main" id="{25CA55F3-54BD-EC46-AB42-9A98217F5F27}"/>
                  </a:ext>
                </a:extLst>
              </p:cNvPr>
              <p:cNvSpPr txBox="1">
                <a:spLocks noChangeArrowheads="1"/>
              </p:cNvSpPr>
              <p:nvPr/>
            </p:nvSpPr>
            <p:spPr bwMode="auto">
              <a:xfrm>
                <a:off x="734355" y="1051938"/>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 name="Line 87">
                <a:extLst>
                  <a:ext uri="{FF2B5EF4-FFF2-40B4-BE49-F238E27FC236}">
                    <a16:creationId xmlns:a16="http://schemas.microsoft.com/office/drawing/2014/main" id="{020CE515-87CF-0C4B-B4E0-F1A1EE3CCE7F}"/>
                  </a:ext>
                </a:extLst>
              </p:cNvPr>
              <p:cNvSpPr>
                <a:spLocks noChangeShapeType="1"/>
              </p:cNvSpPr>
              <p:nvPr/>
            </p:nvSpPr>
            <p:spPr bwMode="auto">
              <a:xfrm rot="16200000" flipH="1">
                <a:off x="859767" y="1086863"/>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8" name="AutoShape 79">
                <a:extLst>
                  <a:ext uri="{FF2B5EF4-FFF2-40B4-BE49-F238E27FC236}">
                    <a16:creationId xmlns:a16="http://schemas.microsoft.com/office/drawing/2014/main" id="{974F7931-C338-0544-9A6A-27C48EC39895}"/>
                  </a:ext>
                </a:extLst>
              </p:cNvPr>
              <p:cNvSpPr>
                <a:spLocks noChangeArrowheads="1"/>
              </p:cNvSpPr>
              <p:nvPr/>
            </p:nvSpPr>
            <p:spPr bwMode="auto">
              <a:xfrm rot="5400000">
                <a:off x="724829" y="5061740"/>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 name="AutoShape 80">
                <a:extLst>
                  <a:ext uri="{FF2B5EF4-FFF2-40B4-BE49-F238E27FC236}">
                    <a16:creationId xmlns:a16="http://schemas.microsoft.com/office/drawing/2014/main" id="{3298E0B7-B094-C544-8A13-2226E2E09302}"/>
                  </a:ext>
                </a:extLst>
              </p:cNvPr>
              <p:cNvCxnSpPr>
                <a:cxnSpLocks noChangeShapeType="1"/>
                <a:stCxn id="5" idx="2"/>
                <a:endCxn id="28" idx="4"/>
              </p:cNvCxnSpPr>
              <p:nvPr/>
            </p:nvCxnSpPr>
            <p:spPr bwMode="auto">
              <a:xfrm rot="16200000" flipH="1">
                <a:off x="-747041" y="3662100"/>
                <a:ext cx="1448659" cy="1495083"/>
              </a:xfrm>
              <a:prstGeom prst="curvedConnector2">
                <a:avLst/>
              </a:prstGeom>
              <a:noFill/>
              <a:ln w="8890">
                <a:solidFill>
                  <a:schemeClr val="tx1"/>
                </a:solidFill>
                <a:round/>
                <a:headEnd/>
                <a:tailEnd/>
              </a:ln>
            </p:spPr>
          </p:cxnSp>
          <p:sp>
            <p:nvSpPr>
              <p:cNvPr id="32" name="Text Box 86">
                <a:extLst>
                  <a:ext uri="{FF2B5EF4-FFF2-40B4-BE49-F238E27FC236}">
                    <a16:creationId xmlns:a16="http://schemas.microsoft.com/office/drawing/2014/main" id="{9D162851-73A4-5940-94E2-7A70815CA7C5}"/>
                  </a:ext>
                </a:extLst>
              </p:cNvPr>
              <p:cNvSpPr txBox="1">
                <a:spLocks noChangeArrowheads="1"/>
              </p:cNvSpPr>
              <p:nvPr/>
            </p:nvSpPr>
            <p:spPr bwMode="auto">
              <a:xfrm>
                <a:off x="724830" y="4918864"/>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33" name="Line 87">
                <a:extLst>
                  <a:ext uri="{FF2B5EF4-FFF2-40B4-BE49-F238E27FC236}">
                    <a16:creationId xmlns:a16="http://schemas.microsoft.com/office/drawing/2014/main" id="{92DC6F71-050A-524B-B347-47E43FAA4FFF}"/>
                  </a:ext>
                </a:extLst>
              </p:cNvPr>
              <p:cNvSpPr>
                <a:spLocks noChangeShapeType="1"/>
              </p:cNvSpPr>
              <p:nvPr/>
            </p:nvSpPr>
            <p:spPr bwMode="auto">
              <a:xfrm rot="16200000" flipH="1">
                <a:off x="850242" y="4953789"/>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cxnSp>
            <p:nvCxnSpPr>
              <p:cNvPr id="21" name="AutoShape 81">
                <a:extLst>
                  <a:ext uri="{FF2B5EF4-FFF2-40B4-BE49-F238E27FC236}">
                    <a16:creationId xmlns:a16="http://schemas.microsoft.com/office/drawing/2014/main" id="{E6FF796A-DC15-C84B-857D-BB2CC777B950}"/>
                  </a:ext>
                </a:extLst>
              </p:cNvPr>
              <p:cNvCxnSpPr>
                <a:cxnSpLocks noChangeShapeType="1"/>
                <a:stCxn id="19" idx="0"/>
                <a:endCxn id="49" idx="1"/>
              </p:cNvCxnSpPr>
              <p:nvPr/>
            </p:nvCxnSpPr>
            <p:spPr bwMode="auto">
              <a:xfrm>
                <a:off x="878817" y="1267046"/>
                <a:ext cx="1862391" cy="2685"/>
              </a:xfrm>
              <a:prstGeom prst="straightConnector1">
                <a:avLst/>
              </a:prstGeom>
              <a:noFill/>
              <a:ln w="8890">
                <a:solidFill>
                  <a:schemeClr val="tx1"/>
                </a:solidFill>
                <a:round/>
                <a:headEnd/>
                <a:tailEnd/>
              </a:ln>
            </p:spPr>
          </p:cxnSp>
          <p:grpSp>
            <p:nvGrpSpPr>
              <p:cNvPr id="16" name="Group 15">
                <a:extLst>
                  <a:ext uri="{FF2B5EF4-FFF2-40B4-BE49-F238E27FC236}">
                    <a16:creationId xmlns:a16="http://schemas.microsoft.com/office/drawing/2014/main" id="{75A2A82F-91EA-914C-BBFE-BC557A3FB66C}"/>
                  </a:ext>
                </a:extLst>
              </p:cNvPr>
              <p:cNvGrpSpPr/>
              <p:nvPr/>
            </p:nvGrpSpPr>
            <p:grpSpPr>
              <a:xfrm>
                <a:off x="1198944" y="-516888"/>
                <a:ext cx="10673969" cy="3794699"/>
                <a:chOff x="1198944" y="-516888"/>
                <a:chExt cx="10673969" cy="3794699"/>
              </a:xfrm>
            </p:grpSpPr>
            <p:sp>
              <p:nvSpPr>
                <p:cNvPr id="85" name="Rectangle 138">
                  <a:extLst>
                    <a:ext uri="{FF2B5EF4-FFF2-40B4-BE49-F238E27FC236}">
                      <a16:creationId xmlns:a16="http://schemas.microsoft.com/office/drawing/2014/main" id="{6B98CFA2-E168-7343-8358-986168AC2FDD}"/>
                    </a:ext>
                  </a:extLst>
                </p:cNvPr>
                <p:cNvSpPr>
                  <a:spLocks noChangeArrowheads="1"/>
                </p:cNvSpPr>
                <p:nvPr/>
              </p:nvSpPr>
              <p:spPr bwMode="auto">
                <a:xfrm>
                  <a:off x="1198944" y="-516888"/>
                  <a:ext cx="10673969" cy="379469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1</a:t>
                  </a:r>
                </a:p>
              </p:txBody>
            </p:sp>
            <p:sp>
              <p:nvSpPr>
                <p:cNvPr id="12" name="Cloud 11">
                  <a:extLst>
                    <a:ext uri="{FF2B5EF4-FFF2-40B4-BE49-F238E27FC236}">
                      <a16:creationId xmlns:a16="http://schemas.microsoft.com/office/drawing/2014/main" id="{6FFF4324-90C2-794C-BF60-58A8813665E4}"/>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2215084" y="654347"/>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5" name="Group 14">
                  <a:extLst>
                    <a:ext uri="{FF2B5EF4-FFF2-40B4-BE49-F238E27FC236}">
                      <a16:creationId xmlns:a16="http://schemas.microsoft.com/office/drawing/2014/main" id="{593ECF36-33C1-5643-BA5F-9A804D39DD83}"/>
                    </a:ext>
                  </a:extLst>
                </p:cNvPr>
                <p:cNvGrpSpPr/>
                <p:nvPr/>
              </p:nvGrpSpPr>
              <p:grpSpPr>
                <a:xfrm>
                  <a:off x="5493790" y="-228676"/>
                  <a:ext cx="2649049" cy="1766046"/>
                  <a:chOff x="6804918" y="0"/>
                  <a:chExt cx="2649049" cy="1766046"/>
                </a:xfrm>
              </p:grpSpPr>
              <p:grpSp>
                <p:nvGrpSpPr>
                  <p:cNvPr id="46" name="Group 45">
                    <a:extLst>
                      <a:ext uri="{FF2B5EF4-FFF2-40B4-BE49-F238E27FC236}">
                        <a16:creationId xmlns:a16="http://schemas.microsoft.com/office/drawing/2014/main" id="{1C8D7F30-A2FE-4245-ADFC-F0CE828B8227}"/>
                      </a:ext>
                    </a:extLst>
                  </p:cNvPr>
                  <p:cNvGrpSpPr/>
                  <p:nvPr/>
                </p:nvGrpSpPr>
                <p:grpSpPr>
                  <a:xfrm>
                    <a:off x="6804918" y="0"/>
                    <a:ext cx="2649049" cy="1766046"/>
                    <a:chOff x="444406" y="2462011"/>
                    <a:chExt cx="3291401" cy="2267601"/>
                  </a:xfrm>
                </p:grpSpPr>
                <p:sp>
                  <p:nvSpPr>
                    <p:cNvPr id="52" name="Cloud 51">
                      <a:extLst>
                        <a:ext uri="{FF2B5EF4-FFF2-40B4-BE49-F238E27FC236}">
                          <a16:creationId xmlns:a16="http://schemas.microsoft.com/office/drawing/2014/main" id="{10099013-7256-1843-B7CB-D2AEC28EE586}"/>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8" name="Picture 47">
                      <a:extLst>
                        <a:ext uri="{FF2B5EF4-FFF2-40B4-BE49-F238E27FC236}">
                          <a16:creationId xmlns:a16="http://schemas.microsoft.com/office/drawing/2014/main" id="{F814741E-E9F7-7D48-8AC6-D81DB5AB133C}"/>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1</a:t>
                    </a:r>
                  </a:p>
                </p:txBody>
              </p: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1 Operator </a:t>
                    </a:r>
                  </a:p>
                </p:txBody>
              </p:sp>
            </p:grpSp>
            <p:grpSp>
              <p:nvGrpSpPr>
                <p:cNvPr id="111" name="Group 110">
                  <a:extLst>
                    <a:ext uri="{FF2B5EF4-FFF2-40B4-BE49-F238E27FC236}">
                      <a16:creationId xmlns:a16="http://schemas.microsoft.com/office/drawing/2014/main" id="{F4C7F9C9-A7C0-D843-8E74-504C4EBA00D8}"/>
                    </a:ext>
                  </a:extLst>
                </p:cNvPr>
                <p:cNvGrpSpPr/>
                <p:nvPr/>
              </p:nvGrpSpPr>
              <p:grpSpPr>
                <a:xfrm>
                  <a:off x="6818314" y="1440342"/>
                  <a:ext cx="2649049" cy="1766046"/>
                  <a:chOff x="6804918" y="0"/>
                  <a:chExt cx="2649049" cy="1766046"/>
                </a:xfrm>
              </p:grpSpPr>
              <p:grpSp>
                <p:nvGrpSpPr>
                  <p:cNvPr id="112" name="Group 111">
                    <a:extLst>
                      <a:ext uri="{FF2B5EF4-FFF2-40B4-BE49-F238E27FC236}">
                        <a16:creationId xmlns:a16="http://schemas.microsoft.com/office/drawing/2014/main" id="{5880729E-405D-4549-9262-2D2EE746486E}"/>
                      </a:ext>
                    </a:extLst>
                  </p:cNvPr>
                  <p:cNvGrpSpPr/>
                  <p:nvPr/>
                </p:nvGrpSpPr>
                <p:grpSpPr>
                  <a:xfrm>
                    <a:off x="6804918" y="0"/>
                    <a:ext cx="2649049" cy="1766046"/>
                    <a:chOff x="444406" y="2462011"/>
                    <a:chExt cx="3291401" cy="2267601"/>
                  </a:xfrm>
                </p:grpSpPr>
                <p:sp>
                  <p:nvSpPr>
                    <p:cNvPr id="115" name="Cloud 114">
                      <a:extLst>
                        <a:ext uri="{FF2B5EF4-FFF2-40B4-BE49-F238E27FC236}">
                          <a16:creationId xmlns:a16="http://schemas.microsoft.com/office/drawing/2014/main" id="{E2EEAA4B-FB88-2049-97A0-0A5FF020CA3C}"/>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6" name="Picture 115">
                      <a:extLst>
                        <a:ext uri="{FF2B5EF4-FFF2-40B4-BE49-F238E27FC236}">
                          <a16:creationId xmlns:a16="http://schemas.microsoft.com/office/drawing/2014/main" id="{9E3736B9-60A6-FC43-A116-6C4492497CC3}"/>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13" name="Rectangle 31">
                    <a:extLst>
                      <a:ext uri="{FF2B5EF4-FFF2-40B4-BE49-F238E27FC236}">
                        <a16:creationId xmlns:a16="http://schemas.microsoft.com/office/drawing/2014/main" id="{419CB66F-D221-2648-9CB4-AA942BAB1F9F}"/>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3</a:t>
                    </a:r>
                  </a:p>
                </p:txBody>
              </p:sp>
              <p:sp>
                <p:nvSpPr>
                  <p:cNvPr id="114" name="Rectangle 31">
                    <a:extLst>
                      <a:ext uri="{FF2B5EF4-FFF2-40B4-BE49-F238E27FC236}">
                        <a16:creationId xmlns:a16="http://schemas.microsoft.com/office/drawing/2014/main" id="{D60D605D-538D-4E4C-92B6-D0D3A83F45A8}"/>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1 Operator </a:t>
                    </a:r>
                  </a:p>
                </p:txBody>
              </p:sp>
            </p:grpSp>
            <p:grpSp>
              <p:nvGrpSpPr>
                <p:cNvPr id="117" name="Group 116">
                  <a:extLst>
                    <a:ext uri="{FF2B5EF4-FFF2-40B4-BE49-F238E27FC236}">
                      <a16:creationId xmlns:a16="http://schemas.microsoft.com/office/drawing/2014/main" id="{C72A2EFF-3A4F-A841-8F6F-343F06F0FA27}"/>
                    </a:ext>
                  </a:extLst>
                </p:cNvPr>
                <p:cNvGrpSpPr/>
                <p:nvPr/>
              </p:nvGrpSpPr>
              <p:grpSpPr>
                <a:xfrm>
                  <a:off x="8841058" y="-228676"/>
                  <a:ext cx="2649049" cy="1766046"/>
                  <a:chOff x="6804918" y="0"/>
                  <a:chExt cx="2649049" cy="1766046"/>
                </a:xfrm>
              </p:grpSpPr>
              <p:grpSp>
                <p:nvGrpSpPr>
                  <p:cNvPr id="118" name="Group 117">
                    <a:extLst>
                      <a:ext uri="{FF2B5EF4-FFF2-40B4-BE49-F238E27FC236}">
                        <a16:creationId xmlns:a16="http://schemas.microsoft.com/office/drawing/2014/main" id="{50094958-53F1-F345-B23B-C1FBCFE787F2}"/>
                      </a:ext>
                    </a:extLst>
                  </p:cNvPr>
                  <p:cNvGrpSpPr/>
                  <p:nvPr/>
                </p:nvGrpSpPr>
                <p:grpSpPr>
                  <a:xfrm>
                    <a:off x="6804918" y="0"/>
                    <a:ext cx="2649049" cy="1766046"/>
                    <a:chOff x="444406" y="2462011"/>
                    <a:chExt cx="3291401" cy="2267601"/>
                  </a:xfrm>
                </p:grpSpPr>
                <p:sp>
                  <p:nvSpPr>
                    <p:cNvPr id="121" name="Cloud 120">
                      <a:extLst>
                        <a:ext uri="{FF2B5EF4-FFF2-40B4-BE49-F238E27FC236}">
                          <a16:creationId xmlns:a16="http://schemas.microsoft.com/office/drawing/2014/main" id="{76665762-2A37-6F4B-B779-C5C4F4C320E3}"/>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22" name="Picture 121">
                      <a:extLst>
                        <a:ext uri="{FF2B5EF4-FFF2-40B4-BE49-F238E27FC236}">
                          <a16:creationId xmlns:a16="http://schemas.microsoft.com/office/drawing/2014/main" id="{E6F3E5C1-3413-6C44-B541-F10560F287B7}"/>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19" name="Rectangle 31">
                    <a:extLst>
                      <a:ext uri="{FF2B5EF4-FFF2-40B4-BE49-F238E27FC236}">
                        <a16:creationId xmlns:a16="http://schemas.microsoft.com/office/drawing/2014/main" id="{2637DFFB-FB22-C54F-9562-F627BDD7E39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2</a:t>
                    </a:r>
                  </a:p>
                </p:txBody>
              </p:sp>
              <p:sp>
                <p:nvSpPr>
                  <p:cNvPr id="120" name="Rectangle 31">
                    <a:extLst>
                      <a:ext uri="{FF2B5EF4-FFF2-40B4-BE49-F238E27FC236}">
                        <a16:creationId xmlns:a16="http://schemas.microsoft.com/office/drawing/2014/main" id="{7B989510-1539-4E4F-B89D-40396E19D022}"/>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1 Operator </a:t>
                    </a:r>
                  </a:p>
                </p:txBody>
              </p:sp>
            </p:grpSp>
          </p:grpSp>
          <p:grpSp>
            <p:nvGrpSpPr>
              <p:cNvPr id="123" name="Group 122">
                <a:extLst>
                  <a:ext uri="{FF2B5EF4-FFF2-40B4-BE49-F238E27FC236}">
                    <a16:creationId xmlns:a16="http://schemas.microsoft.com/office/drawing/2014/main" id="{3A46E313-C81E-F642-B8AD-49FA0F44D7C1}"/>
                  </a:ext>
                </a:extLst>
              </p:cNvPr>
              <p:cNvGrpSpPr/>
              <p:nvPr/>
            </p:nvGrpSpPr>
            <p:grpSpPr>
              <a:xfrm>
                <a:off x="1198943" y="3580190"/>
                <a:ext cx="10673969" cy="3794699"/>
                <a:chOff x="1207222" y="-286742"/>
                <a:chExt cx="10673969" cy="3794699"/>
              </a:xfrm>
            </p:grpSpPr>
            <p:sp>
              <p:nvSpPr>
                <p:cNvPr id="124" name="Rectangle 138">
                  <a:extLst>
                    <a:ext uri="{FF2B5EF4-FFF2-40B4-BE49-F238E27FC236}">
                      <a16:creationId xmlns:a16="http://schemas.microsoft.com/office/drawing/2014/main" id="{F5D56778-FED4-BE4A-AE0D-DD1A4C2981BC}"/>
                    </a:ext>
                  </a:extLst>
                </p:cNvPr>
                <p:cNvSpPr>
                  <a:spLocks noChangeArrowheads="1"/>
                </p:cNvSpPr>
                <p:nvPr/>
              </p:nvSpPr>
              <p:spPr bwMode="auto">
                <a:xfrm>
                  <a:off x="1207222" y="-286742"/>
                  <a:ext cx="10673969" cy="379469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sp>
              <p:nvSpPr>
                <p:cNvPr id="125" name="Cloud 124">
                  <a:extLst>
                    <a:ext uri="{FF2B5EF4-FFF2-40B4-BE49-F238E27FC236}">
                      <a16:creationId xmlns:a16="http://schemas.microsoft.com/office/drawing/2014/main" id="{508BFB62-2732-054F-8209-2BCAC4F86F6F}"/>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26" name="Picture 125">
                  <a:extLst>
                    <a:ext uri="{FF2B5EF4-FFF2-40B4-BE49-F238E27FC236}">
                      <a16:creationId xmlns:a16="http://schemas.microsoft.com/office/drawing/2014/main" id="{0957F4EE-35C1-F347-9FD6-B3F6F3E73B0B}"/>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127" name="Group 126">
                  <a:extLst>
                    <a:ext uri="{FF2B5EF4-FFF2-40B4-BE49-F238E27FC236}">
                      <a16:creationId xmlns:a16="http://schemas.microsoft.com/office/drawing/2014/main" id="{6F5F3BDE-A426-2144-985E-47A3B4E6E0FE}"/>
                    </a:ext>
                  </a:extLst>
                </p:cNvPr>
                <p:cNvGrpSpPr/>
                <p:nvPr/>
              </p:nvGrpSpPr>
              <p:grpSpPr>
                <a:xfrm>
                  <a:off x="2215084" y="654347"/>
                  <a:ext cx="1875533" cy="1632029"/>
                  <a:chOff x="4801122" y="532434"/>
                  <a:chExt cx="1875533" cy="1632029"/>
                </a:xfrm>
              </p:grpSpPr>
              <p:sp>
                <p:nvSpPr>
                  <p:cNvPr id="146" name="Rectangle 138">
                    <a:extLst>
                      <a:ext uri="{FF2B5EF4-FFF2-40B4-BE49-F238E27FC236}">
                        <a16:creationId xmlns:a16="http://schemas.microsoft.com/office/drawing/2014/main" id="{82B6D4EC-E235-7941-8D62-CC9AEC31123F}"/>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47" name="Rectangle 31">
                    <a:extLst>
                      <a:ext uri="{FF2B5EF4-FFF2-40B4-BE49-F238E27FC236}">
                        <a16:creationId xmlns:a16="http://schemas.microsoft.com/office/drawing/2014/main" id="{F9831ABB-33C1-0747-B625-9935324E2D2A}"/>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48" name="Rectangle 31">
                    <a:extLst>
                      <a:ext uri="{FF2B5EF4-FFF2-40B4-BE49-F238E27FC236}">
                        <a16:creationId xmlns:a16="http://schemas.microsoft.com/office/drawing/2014/main" id="{2225CF76-C753-974E-AD14-C7F6C697FFE4}"/>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28" name="Group 127">
                  <a:extLst>
                    <a:ext uri="{FF2B5EF4-FFF2-40B4-BE49-F238E27FC236}">
                      <a16:creationId xmlns:a16="http://schemas.microsoft.com/office/drawing/2014/main" id="{F8CD04E5-7E15-8949-B59C-00A11947E77A}"/>
                    </a:ext>
                  </a:extLst>
                </p:cNvPr>
                <p:cNvGrpSpPr/>
                <p:nvPr/>
              </p:nvGrpSpPr>
              <p:grpSpPr>
                <a:xfrm>
                  <a:off x="5493790" y="-228676"/>
                  <a:ext cx="2649049" cy="1766046"/>
                  <a:chOff x="6804918" y="0"/>
                  <a:chExt cx="2649049" cy="1766046"/>
                </a:xfrm>
              </p:grpSpPr>
              <p:grpSp>
                <p:nvGrpSpPr>
                  <p:cNvPr id="141" name="Group 140">
                    <a:extLst>
                      <a:ext uri="{FF2B5EF4-FFF2-40B4-BE49-F238E27FC236}">
                        <a16:creationId xmlns:a16="http://schemas.microsoft.com/office/drawing/2014/main" id="{DD3DAB4E-0CA6-044B-AF98-B7728D66F5D9}"/>
                      </a:ext>
                    </a:extLst>
                  </p:cNvPr>
                  <p:cNvGrpSpPr/>
                  <p:nvPr/>
                </p:nvGrpSpPr>
                <p:grpSpPr>
                  <a:xfrm>
                    <a:off x="6804918" y="0"/>
                    <a:ext cx="2649049" cy="1766046"/>
                    <a:chOff x="444406" y="2462011"/>
                    <a:chExt cx="3291401" cy="2267601"/>
                  </a:xfrm>
                </p:grpSpPr>
                <p:sp>
                  <p:nvSpPr>
                    <p:cNvPr id="144" name="Cloud 143">
                      <a:extLst>
                        <a:ext uri="{FF2B5EF4-FFF2-40B4-BE49-F238E27FC236}">
                          <a16:creationId xmlns:a16="http://schemas.microsoft.com/office/drawing/2014/main" id="{9323F739-8BDB-6144-8CEE-D2471D6A8D2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5" name="Picture 144">
                      <a:extLst>
                        <a:ext uri="{FF2B5EF4-FFF2-40B4-BE49-F238E27FC236}">
                          <a16:creationId xmlns:a16="http://schemas.microsoft.com/office/drawing/2014/main" id="{FD4E9393-5D2B-6B4F-8404-B2E60AE12907}"/>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42" name="Rectangle 31">
                    <a:extLst>
                      <a:ext uri="{FF2B5EF4-FFF2-40B4-BE49-F238E27FC236}">
                        <a16:creationId xmlns:a16="http://schemas.microsoft.com/office/drawing/2014/main" id="{D06AF563-602A-4945-85D7-8110FA22FE3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1</a:t>
                    </a:r>
                  </a:p>
                </p:txBody>
              </p:sp>
              <p:sp>
                <p:nvSpPr>
                  <p:cNvPr id="143" name="Rectangle 31">
                    <a:extLst>
                      <a:ext uri="{FF2B5EF4-FFF2-40B4-BE49-F238E27FC236}">
                        <a16:creationId xmlns:a16="http://schemas.microsoft.com/office/drawing/2014/main" id="{26E565AF-30DF-2E47-8FB2-BB2D82552E91}"/>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nvGrpSpPr>
                <p:cNvPr id="129" name="Group 128">
                  <a:extLst>
                    <a:ext uri="{FF2B5EF4-FFF2-40B4-BE49-F238E27FC236}">
                      <a16:creationId xmlns:a16="http://schemas.microsoft.com/office/drawing/2014/main" id="{73F967D1-33B2-3A46-991B-5F478D2CE6D2}"/>
                    </a:ext>
                  </a:extLst>
                </p:cNvPr>
                <p:cNvGrpSpPr/>
                <p:nvPr/>
              </p:nvGrpSpPr>
              <p:grpSpPr>
                <a:xfrm>
                  <a:off x="6818314" y="1440342"/>
                  <a:ext cx="2649049" cy="1766046"/>
                  <a:chOff x="6804918" y="0"/>
                  <a:chExt cx="2649049" cy="1766046"/>
                </a:xfrm>
              </p:grpSpPr>
              <p:grpSp>
                <p:nvGrpSpPr>
                  <p:cNvPr id="136" name="Group 135">
                    <a:extLst>
                      <a:ext uri="{FF2B5EF4-FFF2-40B4-BE49-F238E27FC236}">
                        <a16:creationId xmlns:a16="http://schemas.microsoft.com/office/drawing/2014/main" id="{153E40F0-05E8-7142-922C-7DA82BF67976}"/>
                      </a:ext>
                    </a:extLst>
                  </p:cNvPr>
                  <p:cNvGrpSpPr/>
                  <p:nvPr/>
                </p:nvGrpSpPr>
                <p:grpSpPr>
                  <a:xfrm>
                    <a:off x="6804918" y="0"/>
                    <a:ext cx="2649049" cy="1766046"/>
                    <a:chOff x="444406" y="2462011"/>
                    <a:chExt cx="3291401" cy="2267601"/>
                  </a:xfrm>
                </p:grpSpPr>
                <p:sp>
                  <p:nvSpPr>
                    <p:cNvPr id="139" name="Cloud 138">
                      <a:extLst>
                        <a:ext uri="{FF2B5EF4-FFF2-40B4-BE49-F238E27FC236}">
                          <a16:creationId xmlns:a16="http://schemas.microsoft.com/office/drawing/2014/main" id="{B48A1577-820B-3F40-A492-74F1BD1ED1A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0" name="Picture 139">
                      <a:extLst>
                        <a:ext uri="{FF2B5EF4-FFF2-40B4-BE49-F238E27FC236}">
                          <a16:creationId xmlns:a16="http://schemas.microsoft.com/office/drawing/2014/main" id="{F6C92C28-CC4C-3349-9277-9FBD7D569301}"/>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7" name="Rectangle 31">
                    <a:extLst>
                      <a:ext uri="{FF2B5EF4-FFF2-40B4-BE49-F238E27FC236}">
                        <a16:creationId xmlns:a16="http://schemas.microsoft.com/office/drawing/2014/main" id="{894676DE-35F6-E34B-94DB-00FF0E7B03C5}"/>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3</a:t>
                    </a:r>
                  </a:p>
                </p:txBody>
              </p:sp>
              <p:sp>
                <p:nvSpPr>
                  <p:cNvPr id="138" name="Rectangle 31">
                    <a:extLst>
                      <a:ext uri="{FF2B5EF4-FFF2-40B4-BE49-F238E27FC236}">
                        <a16:creationId xmlns:a16="http://schemas.microsoft.com/office/drawing/2014/main" id="{90C8CD89-5489-604B-ABBA-592F41EBB6C0}"/>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nvGrpSpPr>
                <p:cNvPr id="130" name="Group 129">
                  <a:extLst>
                    <a:ext uri="{FF2B5EF4-FFF2-40B4-BE49-F238E27FC236}">
                      <a16:creationId xmlns:a16="http://schemas.microsoft.com/office/drawing/2014/main" id="{8B7DECD1-7063-5D4D-ADE6-E256E6012CBF}"/>
                    </a:ext>
                  </a:extLst>
                </p:cNvPr>
                <p:cNvGrpSpPr/>
                <p:nvPr/>
              </p:nvGrpSpPr>
              <p:grpSpPr>
                <a:xfrm>
                  <a:off x="8841058" y="-228676"/>
                  <a:ext cx="2649049" cy="1766046"/>
                  <a:chOff x="6804918" y="0"/>
                  <a:chExt cx="2649049" cy="1766046"/>
                </a:xfrm>
              </p:grpSpPr>
              <p:grpSp>
                <p:nvGrpSpPr>
                  <p:cNvPr id="131" name="Group 130">
                    <a:extLst>
                      <a:ext uri="{FF2B5EF4-FFF2-40B4-BE49-F238E27FC236}">
                        <a16:creationId xmlns:a16="http://schemas.microsoft.com/office/drawing/2014/main" id="{10872DC5-DFE5-9E46-8883-A9095A3E1B40}"/>
                      </a:ext>
                    </a:extLst>
                  </p:cNvPr>
                  <p:cNvGrpSpPr/>
                  <p:nvPr/>
                </p:nvGrpSpPr>
                <p:grpSpPr>
                  <a:xfrm>
                    <a:off x="6804918" y="0"/>
                    <a:ext cx="2649049" cy="1766046"/>
                    <a:chOff x="444406" y="2462011"/>
                    <a:chExt cx="3291401" cy="2267601"/>
                  </a:xfrm>
                </p:grpSpPr>
                <p:sp>
                  <p:nvSpPr>
                    <p:cNvPr id="134" name="Cloud 133">
                      <a:extLst>
                        <a:ext uri="{FF2B5EF4-FFF2-40B4-BE49-F238E27FC236}">
                          <a16:creationId xmlns:a16="http://schemas.microsoft.com/office/drawing/2014/main" id="{00D3A756-E3FE-2145-9BAB-1DF4B75CE5A2}"/>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5" name="Picture 134">
                      <a:extLst>
                        <a:ext uri="{FF2B5EF4-FFF2-40B4-BE49-F238E27FC236}">
                          <a16:creationId xmlns:a16="http://schemas.microsoft.com/office/drawing/2014/main" id="{A29F75F7-5B4A-1749-AB54-F928DA2618AD}"/>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2" name="Rectangle 31">
                    <a:extLst>
                      <a:ext uri="{FF2B5EF4-FFF2-40B4-BE49-F238E27FC236}">
                        <a16:creationId xmlns:a16="http://schemas.microsoft.com/office/drawing/2014/main" id="{4ECB48C5-4722-3741-959B-10A32E3EBC91}"/>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2</a:t>
                    </a:r>
                  </a:p>
                </p:txBody>
              </p:sp>
              <p:sp>
                <p:nvSpPr>
                  <p:cNvPr id="133" name="Rectangle 31">
                    <a:extLst>
                      <a:ext uri="{FF2B5EF4-FFF2-40B4-BE49-F238E27FC236}">
                        <a16:creationId xmlns:a16="http://schemas.microsoft.com/office/drawing/2014/main" id="{F7BB5F99-9F2A-5A4D-B5F6-B428DE67CF08}"/>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cxnSp>
            <p:nvCxnSpPr>
              <p:cNvPr id="30" name="AutoShape 81">
                <a:extLst>
                  <a:ext uri="{FF2B5EF4-FFF2-40B4-BE49-F238E27FC236}">
                    <a16:creationId xmlns:a16="http://schemas.microsoft.com/office/drawing/2014/main" id="{3EABC26A-1739-0A47-B612-62BE89E14142}"/>
                  </a:ext>
                </a:extLst>
              </p:cNvPr>
              <p:cNvCxnSpPr>
                <a:cxnSpLocks noChangeShapeType="1"/>
                <a:stCxn id="28" idx="0"/>
                <a:endCxn id="147" idx="1"/>
              </p:cNvCxnSpPr>
              <p:nvPr/>
            </p:nvCxnSpPr>
            <p:spPr bwMode="auto">
              <a:xfrm>
                <a:off x="869292" y="5133972"/>
                <a:ext cx="1863637" cy="2691"/>
              </a:xfrm>
              <a:prstGeom prst="straightConnector1">
                <a:avLst/>
              </a:prstGeom>
              <a:noFill/>
              <a:ln w="8890">
                <a:solidFill>
                  <a:schemeClr val="tx1"/>
                </a:solidFill>
                <a:round/>
                <a:headEnd/>
                <a:tailEnd/>
              </a:ln>
            </p:spPr>
          </p:cxnSp>
        </p:grpSp>
        <p:grpSp>
          <p:nvGrpSpPr>
            <p:cNvPr id="150" name="Group 149">
              <a:extLst>
                <a:ext uri="{FF2B5EF4-FFF2-40B4-BE49-F238E27FC236}">
                  <a16:creationId xmlns:a16="http://schemas.microsoft.com/office/drawing/2014/main" id="{B9A6832F-698A-954F-8441-7871C1F5A92B}"/>
                </a:ext>
              </a:extLst>
            </p:cNvPr>
            <p:cNvGrpSpPr/>
            <p:nvPr/>
          </p:nvGrpSpPr>
          <p:grpSpPr>
            <a:xfrm>
              <a:off x="-2141632" y="2583923"/>
              <a:ext cx="2702364" cy="1614897"/>
              <a:chOff x="1102658" y="4410389"/>
              <a:chExt cx="4652684" cy="2667560"/>
            </a:xfrm>
          </p:grpSpPr>
          <p:sp>
            <p:nvSpPr>
              <p:cNvPr id="217" name="Cloud 216">
                <a:extLst>
                  <a:ext uri="{FF2B5EF4-FFF2-40B4-BE49-F238E27FC236}">
                    <a16:creationId xmlns:a16="http://schemas.microsoft.com/office/drawing/2014/main" id="{70D8AF84-42B5-5742-88C1-339483F43DC1}"/>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8" name="Rectangle 138">
                <a:extLst>
                  <a:ext uri="{FF2B5EF4-FFF2-40B4-BE49-F238E27FC236}">
                    <a16:creationId xmlns:a16="http://schemas.microsoft.com/office/drawing/2014/main" id="{C10B252B-B4A4-B040-A624-EF62E119A7A2}"/>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151" name="Picture 150">
              <a:extLst>
                <a:ext uri="{FF2B5EF4-FFF2-40B4-BE49-F238E27FC236}">
                  <a16:creationId xmlns:a16="http://schemas.microsoft.com/office/drawing/2014/main" id="{6533BA52-6BD5-7044-8619-CCB81C0D6074}"/>
                </a:ext>
              </a:extLst>
            </p:cNvPr>
            <p:cNvPicPr>
              <a:picLocks noChangeAspect="1"/>
            </p:cNvPicPr>
            <p:nvPr/>
          </p:nvPicPr>
          <p:blipFill>
            <a:blip r:embed="rId2"/>
            <a:stretch>
              <a:fillRect/>
            </a:stretch>
          </p:blipFill>
          <p:spPr>
            <a:xfrm>
              <a:off x="-1804461" y="3514584"/>
              <a:ext cx="334815" cy="334815"/>
            </a:xfrm>
            <a:prstGeom prst="rect">
              <a:avLst/>
            </a:prstGeom>
          </p:spPr>
        </p:pic>
        <p:sp>
          <p:nvSpPr>
            <p:cNvPr id="152" name="AutoShape 79">
              <a:extLst>
                <a:ext uri="{FF2B5EF4-FFF2-40B4-BE49-F238E27FC236}">
                  <a16:creationId xmlns:a16="http://schemas.microsoft.com/office/drawing/2014/main" id="{D3EDBB64-A749-6246-B9E3-40EB89F90A22}"/>
                </a:ext>
              </a:extLst>
            </p:cNvPr>
            <p:cNvSpPr>
              <a:spLocks noChangeArrowheads="1"/>
            </p:cNvSpPr>
            <p:nvPr/>
          </p:nvSpPr>
          <p:spPr bwMode="auto">
            <a:xfrm rot="5400000">
              <a:off x="734354" y="119481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53" name="AutoShape 80">
              <a:extLst>
                <a:ext uri="{FF2B5EF4-FFF2-40B4-BE49-F238E27FC236}">
                  <a16:creationId xmlns:a16="http://schemas.microsoft.com/office/drawing/2014/main" id="{94D0963D-5EAC-DB43-9578-3A4EACD944F6}"/>
                </a:ext>
              </a:extLst>
            </p:cNvPr>
            <p:cNvCxnSpPr>
              <a:cxnSpLocks noChangeShapeType="1"/>
              <a:stCxn id="218" idx="0"/>
              <a:endCxn id="152" idx="4"/>
            </p:cNvCxnSpPr>
            <p:nvPr/>
          </p:nvCxnSpPr>
          <p:spPr bwMode="auto">
            <a:xfrm rot="5400000" flipH="1" flipV="1">
              <a:off x="-908021" y="1404813"/>
              <a:ext cx="1780144" cy="1504608"/>
            </a:xfrm>
            <a:prstGeom prst="curvedConnector2">
              <a:avLst/>
            </a:prstGeom>
            <a:noFill/>
            <a:ln w="8890">
              <a:solidFill>
                <a:schemeClr val="tx1"/>
              </a:solidFill>
              <a:round/>
              <a:headEnd/>
              <a:tailEnd/>
            </a:ln>
          </p:spPr>
        </p:cxnSp>
        <p:sp>
          <p:nvSpPr>
            <p:cNvPr id="154" name="Text Box 86">
              <a:extLst>
                <a:ext uri="{FF2B5EF4-FFF2-40B4-BE49-F238E27FC236}">
                  <a16:creationId xmlns:a16="http://schemas.microsoft.com/office/drawing/2014/main" id="{B64EBBAB-6ADC-B449-AFE6-F2FD408B7EF2}"/>
                </a:ext>
              </a:extLst>
            </p:cNvPr>
            <p:cNvSpPr txBox="1">
              <a:spLocks noChangeArrowheads="1"/>
            </p:cNvSpPr>
            <p:nvPr/>
          </p:nvSpPr>
          <p:spPr bwMode="auto">
            <a:xfrm>
              <a:off x="734355" y="1051937"/>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55" name="Line 87">
              <a:extLst>
                <a:ext uri="{FF2B5EF4-FFF2-40B4-BE49-F238E27FC236}">
                  <a16:creationId xmlns:a16="http://schemas.microsoft.com/office/drawing/2014/main" id="{9D8BC04B-1727-AD46-AF34-EF4E4B28845F}"/>
                </a:ext>
              </a:extLst>
            </p:cNvPr>
            <p:cNvSpPr>
              <a:spLocks noChangeShapeType="1"/>
            </p:cNvSpPr>
            <p:nvPr/>
          </p:nvSpPr>
          <p:spPr bwMode="auto">
            <a:xfrm rot="16200000" flipH="1">
              <a:off x="859767" y="1086862"/>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56" name="AutoShape 79">
              <a:extLst>
                <a:ext uri="{FF2B5EF4-FFF2-40B4-BE49-F238E27FC236}">
                  <a16:creationId xmlns:a16="http://schemas.microsoft.com/office/drawing/2014/main" id="{E6E2009E-18F3-D34E-8CEC-AD4C6A41635B}"/>
                </a:ext>
              </a:extLst>
            </p:cNvPr>
            <p:cNvSpPr>
              <a:spLocks noChangeArrowheads="1"/>
            </p:cNvSpPr>
            <p:nvPr/>
          </p:nvSpPr>
          <p:spPr bwMode="auto">
            <a:xfrm rot="5400000">
              <a:off x="724829" y="5061739"/>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57" name="AutoShape 80">
              <a:extLst>
                <a:ext uri="{FF2B5EF4-FFF2-40B4-BE49-F238E27FC236}">
                  <a16:creationId xmlns:a16="http://schemas.microsoft.com/office/drawing/2014/main" id="{B8C3912D-21F9-A14A-BA29-3E55224BFFEC}"/>
                </a:ext>
              </a:extLst>
            </p:cNvPr>
            <p:cNvCxnSpPr>
              <a:cxnSpLocks noChangeShapeType="1"/>
              <a:stCxn id="218" idx="2"/>
              <a:endCxn id="156" idx="4"/>
            </p:cNvCxnSpPr>
            <p:nvPr/>
          </p:nvCxnSpPr>
          <p:spPr bwMode="auto">
            <a:xfrm rot="16200000" flipH="1">
              <a:off x="-747041" y="3662099"/>
              <a:ext cx="1448659" cy="1495083"/>
            </a:xfrm>
            <a:prstGeom prst="curvedConnector2">
              <a:avLst/>
            </a:prstGeom>
            <a:noFill/>
            <a:ln w="8890">
              <a:solidFill>
                <a:schemeClr val="tx1"/>
              </a:solidFill>
              <a:round/>
              <a:headEnd/>
              <a:tailEnd/>
            </a:ln>
          </p:spPr>
        </p:cxnSp>
        <p:sp>
          <p:nvSpPr>
            <p:cNvPr id="158" name="Text Box 86">
              <a:extLst>
                <a:ext uri="{FF2B5EF4-FFF2-40B4-BE49-F238E27FC236}">
                  <a16:creationId xmlns:a16="http://schemas.microsoft.com/office/drawing/2014/main" id="{5286B063-8E89-4A40-BF1B-4F3771357CE1}"/>
                </a:ext>
              </a:extLst>
            </p:cNvPr>
            <p:cNvSpPr txBox="1">
              <a:spLocks noChangeArrowheads="1"/>
            </p:cNvSpPr>
            <p:nvPr/>
          </p:nvSpPr>
          <p:spPr bwMode="auto">
            <a:xfrm>
              <a:off x="724830" y="491886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59" name="Line 87">
              <a:extLst>
                <a:ext uri="{FF2B5EF4-FFF2-40B4-BE49-F238E27FC236}">
                  <a16:creationId xmlns:a16="http://schemas.microsoft.com/office/drawing/2014/main" id="{4E07365F-8A01-9A48-92C4-7F29F728080B}"/>
                </a:ext>
              </a:extLst>
            </p:cNvPr>
            <p:cNvSpPr>
              <a:spLocks noChangeShapeType="1"/>
            </p:cNvSpPr>
            <p:nvPr/>
          </p:nvSpPr>
          <p:spPr bwMode="auto">
            <a:xfrm rot="16200000" flipH="1">
              <a:off x="850242" y="4953788"/>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nvGrpSpPr>
            <p:cNvPr id="4" name="Group 3">
              <a:extLst>
                <a:ext uri="{FF2B5EF4-FFF2-40B4-BE49-F238E27FC236}">
                  <a16:creationId xmlns:a16="http://schemas.microsoft.com/office/drawing/2014/main" id="{DF466FAF-738E-1240-84D0-1777DCCF936D}"/>
                </a:ext>
              </a:extLst>
            </p:cNvPr>
            <p:cNvGrpSpPr/>
            <p:nvPr/>
          </p:nvGrpSpPr>
          <p:grpSpPr>
            <a:xfrm>
              <a:off x="-1796987" y="7059031"/>
              <a:ext cx="1699481" cy="210996"/>
              <a:chOff x="-1856267" y="6458513"/>
              <a:chExt cx="1699481" cy="210996"/>
            </a:xfrm>
          </p:grpSpPr>
          <p:sp>
            <p:nvSpPr>
              <p:cNvPr id="160" name="TextBox 159">
                <a:extLst>
                  <a:ext uri="{FF2B5EF4-FFF2-40B4-BE49-F238E27FC236}">
                    <a16:creationId xmlns:a16="http://schemas.microsoft.com/office/drawing/2014/main" id="{6219017B-8A45-6C49-B625-6EE053AA6DF2}"/>
                  </a:ext>
                </a:extLst>
              </p:cNvPr>
              <p:cNvSpPr txBox="1"/>
              <p:nvPr/>
            </p:nvSpPr>
            <p:spPr>
              <a:xfrm>
                <a:off x="-1469646" y="6465188"/>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161" name="Cloud 160">
                <a:extLst>
                  <a:ext uri="{FF2B5EF4-FFF2-40B4-BE49-F238E27FC236}">
                    <a16:creationId xmlns:a16="http://schemas.microsoft.com/office/drawing/2014/main" id="{B95E5BE2-8704-A346-89CC-465422EA6C92}"/>
                  </a:ext>
                </a:extLst>
              </p:cNvPr>
              <p:cNvSpPr/>
              <p:nvPr/>
            </p:nvSpPr>
            <p:spPr bwMode="gray">
              <a:xfrm>
                <a:off x="-1856267" y="6458513"/>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2" name="Picture 161">
                <a:extLst>
                  <a:ext uri="{FF2B5EF4-FFF2-40B4-BE49-F238E27FC236}">
                    <a16:creationId xmlns:a16="http://schemas.microsoft.com/office/drawing/2014/main" id="{FDAC0205-8FD8-5A43-A5FB-C2EAEF664EF8}"/>
                  </a:ext>
                </a:extLst>
              </p:cNvPr>
              <p:cNvPicPr>
                <a:picLocks noChangeAspect="1"/>
              </p:cNvPicPr>
              <p:nvPr/>
            </p:nvPicPr>
            <p:blipFill>
              <a:blip r:embed="rId2"/>
              <a:stretch>
                <a:fillRect/>
              </a:stretch>
            </p:blipFill>
            <p:spPr>
              <a:xfrm>
                <a:off x="-1796590" y="6465188"/>
                <a:ext cx="184666" cy="184666"/>
              </a:xfrm>
              <a:prstGeom prst="rect">
                <a:avLst/>
              </a:prstGeom>
            </p:spPr>
          </p:pic>
        </p:grpSp>
        <p:cxnSp>
          <p:nvCxnSpPr>
            <p:cNvPr id="163" name="AutoShape 81">
              <a:extLst>
                <a:ext uri="{FF2B5EF4-FFF2-40B4-BE49-F238E27FC236}">
                  <a16:creationId xmlns:a16="http://schemas.microsoft.com/office/drawing/2014/main" id="{2233E134-85A9-6F4C-8160-EDA7B27FF5A4}"/>
                </a:ext>
              </a:extLst>
            </p:cNvPr>
            <p:cNvCxnSpPr>
              <a:cxnSpLocks noChangeShapeType="1"/>
              <a:stCxn id="152" idx="0"/>
              <a:endCxn id="215" idx="1"/>
            </p:cNvCxnSpPr>
            <p:nvPr/>
          </p:nvCxnSpPr>
          <p:spPr bwMode="auto">
            <a:xfrm>
              <a:off x="878817" y="1267045"/>
              <a:ext cx="1862391" cy="2685"/>
            </a:xfrm>
            <a:prstGeom prst="straightConnector1">
              <a:avLst/>
            </a:prstGeom>
            <a:noFill/>
            <a:ln w="8890">
              <a:solidFill>
                <a:schemeClr val="tx1"/>
              </a:solidFill>
              <a:round/>
              <a:headEnd/>
              <a:tailEnd/>
            </a:ln>
          </p:spPr>
        </p:cxnSp>
        <p:grpSp>
          <p:nvGrpSpPr>
            <p:cNvPr id="164" name="Group 163">
              <a:extLst>
                <a:ext uri="{FF2B5EF4-FFF2-40B4-BE49-F238E27FC236}">
                  <a16:creationId xmlns:a16="http://schemas.microsoft.com/office/drawing/2014/main" id="{D4E585FC-C84D-3B47-802F-0B2CBA6CBE44}"/>
                </a:ext>
              </a:extLst>
            </p:cNvPr>
            <p:cNvGrpSpPr/>
            <p:nvPr/>
          </p:nvGrpSpPr>
          <p:grpSpPr>
            <a:xfrm>
              <a:off x="1198944" y="-516889"/>
              <a:ext cx="10673969" cy="3794699"/>
              <a:chOff x="1198944" y="-516888"/>
              <a:chExt cx="10673969" cy="3794699"/>
            </a:xfrm>
          </p:grpSpPr>
          <p:sp>
            <p:nvSpPr>
              <p:cNvPr id="192" name="Rectangle 138">
                <a:extLst>
                  <a:ext uri="{FF2B5EF4-FFF2-40B4-BE49-F238E27FC236}">
                    <a16:creationId xmlns:a16="http://schemas.microsoft.com/office/drawing/2014/main" id="{ED172735-1932-3944-93A0-43C6FD2457C7}"/>
                  </a:ext>
                </a:extLst>
              </p:cNvPr>
              <p:cNvSpPr>
                <a:spLocks noChangeArrowheads="1"/>
              </p:cNvSpPr>
              <p:nvPr/>
            </p:nvSpPr>
            <p:spPr bwMode="auto">
              <a:xfrm>
                <a:off x="1198944" y="-516888"/>
                <a:ext cx="10673969" cy="379469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sp>
            <p:nvSpPr>
              <p:cNvPr id="193" name="Cloud 192">
                <a:extLst>
                  <a:ext uri="{FF2B5EF4-FFF2-40B4-BE49-F238E27FC236}">
                    <a16:creationId xmlns:a16="http://schemas.microsoft.com/office/drawing/2014/main" id="{E8F4A08E-7F86-6D4E-999B-B279C992DE65}"/>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94" name="Picture 193">
                <a:extLst>
                  <a:ext uri="{FF2B5EF4-FFF2-40B4-BE49-F238E27FC236}">
                    <a16:creationId xmlns:a16="http://schemas.microsoft.com/office/drawing/2014/main" id="{105EB977-FC07-7B4F-8943-B162797F19D1}"/>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195" name="Group 194">
                <a:extLst>
                  <a:ext uri="{FF2B5EF4-FFF2-40B4-BE49-F238E27FC236}">
                    <a16:creationId xmlns:a16="http://schemas.microsoft.com/office/drawing/2014/main" id="{F7C432CB-09AF-7642-9689-B75302C1A07C}"/>
                  </a:ext>
                </a:extLst>
              </p:cNvPr>
              <p:cNvGrpSpPr/>
              <p:nvPr/>
            </p:nvGrpSpPr>
            <p:grpSpPr>
              <a:xfrm>
                <a:off x="2215084" y="654347"/>
                <a:ext cx="1875533" cy="1632029"/>
                <a:chOff x="4801122" y="532434"/>
                <a:chExt cx="1875533" cy="1632029"/>
              </a:xfrm>
            </p:grpSpPr>
            <p:sp>
              <p:nvSpPr>
                <p:cNvPr id="214" name="Rectangle 138">
                  <a:extLst>
                    <a:ext uri="{FF2B5EF4-FFF2-40B4-BE49-F238E27FC236}">
                      <a16:creationId xmlns:a16="http://schemas.microsoft.com/office/drawing/2014/main" id="{77041C89-AA30-1B48-980E-14E930690076}"/>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215" name="Rectangle 31">
                  <a:extLst>
                    <a:ext uri="{FF2B5EF4-FFF2-40B4-BE49-F238E27FC236}">
                      <a16:creationId xmlns:a16="http://schemas.microsoft.com/office/drawing/2014/main" id="{1D3A4167-FA0E-C94E-BABD-32218DE4D7FF}"/>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216" name="Rectangle 31">
                  <a:extLst>
                    <a:ext uri="{FF2B5EF4-FFF2-40B4-BE49-F238E27FC236}">
                      <a16:creationId xmlns:a16="http://schemas.microsoft.com/office/drawing/2014/main" id="{4B0BFF03-6824-5C4E-8FFC-A8CF913AE1EC}"/>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96" name="Group 195">
                <a:extLst>
                  <a:ext uri="{FF2B5EF4-FFF2-40B4-BE49-F238E27FC236}">
                    <a16:creationId xmlns:a16="http://schemas.microsoft.com/office/drawing/2014/main" id="{47915FEE-01BF-754F-808F-A4BAFA98B4FF}"/>
                  </a:ext>
                </a:extLst>
              </p:cNvPr>
              <p:cNvGrpSpPr/>
              <p:nvPr/>
            </p:nvGrpSpPr>
            <p:grpSpPr>
              <a:xfrm>
                <a:off x="5493790" y="-228676"/>
                <a:ext cx="2649049" cy="1766046"/>
                <a:chOff x="6804918" y="0"/>
                <a:chExt cx="2649049" cy="1766046"/>
              </a:xfrm>
            </p:grpSpPr>
            <p:grpSp>
              <p:nvGrpSpPr>
                <p:cNvPr id="209" name="Group 208">
                  <a:extLst>
                    <a:ext uri="{FF2B5EF4-FFF2-40B4-BE49-F238E27FC236}">
                      <a16:creationId xmlns:a16="http://schemas.microsoft.com/office/drawing/2014/main" id="{118622FD-A35D-DF43-89BF-8F250306E47F}"/>
                    </a:ext>
                  </a:extLst>
                </p:cNvPr>
                <p:cNvGrpSpPr/>
                <p:nvPr/>
              </p:nvGrpSpPr>
              <p:grpSpPr>
                <a:xfrm>
                  <a:off x="6804918" y="0"/>
                  <a:ext cx="2649049" cy="1766046"/>
                  <a:chOff x="444406" y="2462011"/>
                  <a:chExt cx="3291401" cy="2267601"/>
                </a:xfrm>
              </p:grpSpPr>
              <p:sp>
                <p:nvSpPr>
                  <p:cNvPr id="212" name="Cloud 211">
                    <a:extLst>
                      <a:ext uri="{FF2B5EF4-FFF2-40B4-BE49-F238E27FC236}">
                        <a16:creationId xmlns:a16="http://schemas.microsoft.com/office/drawing/2014/main" id="{29A26899-0D3D-4D40-8C52-9B904A360253}"/>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13" name="Picture 212">
                    <a:extLst>
                      <a:ext uri="{FF2B5EF4-FFF2-40B4-BE49-F238E27FC236}">
                        <a16:creationId xmlns:a16="http://schemas.microsoft.com/office/drawing/2014/main" id="{4089C94E-AABF-4E49-8368-7187F838EA3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10" name="Rectangle 31">
                  <a:extLst>
                    <a:ext uri="{FF2B5EF4-FFF2-40B4-BE49-F238E27FC236}">
                      <a16:creationId xmlns:a16="http://schemas.microsoft.com/office/drawing/2014/main" id="{FE5E21BA-5537-B548-A75A-7F1B00AAC0C7}"/>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211" name="Rectangle 31">
                  <a:extLst>
                    <a:ext uri="{FF2B5EF4-FFF2-40B4-BE49-F238E27FC236}">
                      <a16:creationId xmlns:a16="http://schemas.microsoft.com/office/drawing/2014/main" id="{86D6FFCF-E943-CE49-B7FF-94E69961C55C}"/>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197" name="Group 196">
                <a:extLst>
                  <a:ext uri="{FF2B5EF4-FFF2-40B4-BE49-F238E27FC236}">
                    <a16:creationId xmlns:a16="http://schemas.microsoft.com/office/drawing/2014/main" id="{FF374C32-B71D-F14B-BD2C-7ECFE7649276}"/>
                  </a:ext>
                </a:extLst>
              </p:cNvPr>
              <p:cNvGrpSpPr/>
              <p:nvPr/>
            </p:nvGrpSpPr>
            <p:grpSpPr>
              <a:xfrm>
                <a:off x="6818314" y="1440342"/>
                <a:ext cx="2649049" cy="1766046"/>
                <a:chOff x="6804918" y="0"/>
                <a:chExt cx="2649049" cy="1766046"/>
              </a:xfrm>
            </p:grpSpPr>
            <p:grpSp>
              <p:nvGrpSpPr>
                <p:cNvPr id="204" name="Group 203">
                  <a:extLst>
                    <a:ext uri="{FF2B5EF4-FFF2-40B4-BE49-F238E27FC236}">
                      <a16:creationId xmlns:a16="http://schemas.microsoft.com/office/drawing/2014/main" id="{3E7496E8-0011-D04A-AD67-11800C39962D}"/>
                    </a:ext>
                  </a:extLst>
                </p:cNvPr>
                <p:cNvGrpSpPr/>
                <p:nvPr/>
              </p:nvGrpSpPr>
              <p:grpSpPr>
                <a:xfrm>
                  <a:off x="6804918" y="0"/>
                  <a:ext cx="2649049" cy="1766046"/>
                  <a:chOff x="444406" y="2462011"/>
                  <a:chExt cx="3291401" cy="2267601"/>
                </a:xfrm>
              </p:grpSpPr>
              <p:sp>
                <p:nvSpPr>
                  <p:cNvPr id="207" name="Cloud 206">
                    <a:extLst>
                      <a:ext uri="{FF2B5EF4-FFF2-40B4-BE49-F238E27FC236}">
                        <a16:creationId xmlns:a16="http://schemas.microsoft.com/office/drawing/2014/main" id="{1683E147-23F5-2E4B-BB1B-941FA77337E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8" name="Picture 207">
                    <a:extLst>
                      <a:ext uri="{FF2B5EF4-FFF2-40B4-BE49-F238E27FC236}">
                        <a16:creationId xmlns:a16="http://schemas.microsoft.com/office/drawing/2014/main" id="{DD39938A-4080-5E48-91F3-4E3606AFF7BC}"/>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5" name="Rectangle 31">
                  <a:extLst>
                    <a:ext uri="{FF2B5EF4-FFF2-40B4-BE49-F238E27FC236}">
                      <a16:creationId xmlns:a16="http://schemas.microsoft.com/office/drawing/2014/main" id="{AFAFE00D-21F6-5449-8B9D-891D6E0C23FD}"/>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206" name="Rectangle 31">
                  <a:extLst>
                    <a:ext uri="{FF2B5EF4-FFF2-40B4-BE49-F238E27FC236}">
                      <a16:creationId xmlns:a16="http://schemas.microsoft.com/office/drawing/2014/main" id="{43EA778F-49D1-C742-A9AC-209E10A16B44}"/>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198" name="Group 197">
                <a:extLst>
                  <a:ext uri="{FF2B5EF4-FFF2-40B4-BE49-F238E27FC236}">
                    <a16:creationId xmlns:a16="http://schemas.microsoft.com/office/drawing/2014/main" id="{8D9AAAEC-1662-CC47-AC38-24D046968E23}"/>
                  </a:ext>
                </a:extLst>
              </p:cNvPr>
              <p:cNvGrpSpPr/>
              <p:nvPr/>
            </p:nvGrpSpPr>
            <p:grpSpPr>
              <a:xfrm>
                <a:off x="8841058" y="-228676"/>
                <a:ext cx="2649049" cy="1766046"/>
                <a:chOff x="6804918" y="0"/>
                <a:chExt cx="2649049" cy="1766046"/>
              </a:xfrm>
            </p:grpSpPr>
            <p:grpSp>
              <p:nvGrpSpPr>
                <p:cNvPr id="199" name="Group 198">
                  <a:extLst>
                    <a:ext uri="{FF2B5EF4-FFF2-40B4-BE49-F238E27FC236}">
                      <a16:creationId xmlns:a16="http://schemas.microsoft.com/office/drawing/2014/main" id="{EFA2386D-9F0E-1941-B567-DE3155859770}"/>
                    </a:ext>
                  </a:extLst>
                </p:cNvPr>
                <p:cNvGrpSpPr/>
                <p:nvPr/>
              </p:nvGrpSpPr>
              <p:grpSpPr>
                <a:xfrm>
                  <a:off x="6804918" y="0"/>
                  <a:ext cx="2649049" cy="1766046"/>
                  <a:chOff x="444406" y="2462011"/>
                  <a:chExt cx="3291401" cy="2267601"/>
                </a:xfrm>
              </p:grpSpPr>
              <p:sp>
                <p:nvSpPr>
                  <p:cNvPr id="202" name="Cloud 201">
                    <a:extLst>
                      <a:ext uri="{FF2B5EF4-FFF2-40B4-BE49-F238E27FC236}">
                        <a16:creationId xmlns:a16="http://schemas.microsoft.com/office/drawing/2014/main" id="{120DAF89-369C-A746-AAB6-F033D9C74F60}"/>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3" name="Picture 202">
                    <a:extLst>
                      <a:ext uri="{FF2B5EF4-FFF2-40B4-BE49-F238E27FC236}">
                        <a16:creationId xmlns:a16="http://schemas.microsoft.com/office/drawing/2014/main" id="{42073E31-665A-C64F-9033-D31DEE7F82EF}"/>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0" name="Rectangle 31">
                  <a:extLst>
                    <a:ext uri="{FF2B5EF4-FFF2-40B4-BE49-F238E27FC236}">
                      <a16:creationId xmlns:a16="http://schemas.microsoft.com/office/drawing/2014/main" id="{2869DCFE-1187-A441-9688-3D3CF9D5C1F9}"/>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201" name="Rectangle 31">
                  <a:extLst>
                    <a:ext uri="{FF2B5EF4-FFF2-40B4-BE49-F238E27FC236}">
                      <a16:creationId xmlns:a16="http://schemas.microsoft.com/office/drawing/2014/main" id="{981C1177-227E-EF41-AE7A-BFA6FAA0AD38}"/>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grpSp>
          <p:nvGrpSpPr>
            <p:cNvPr id="165" name="Group 164">
              <a:extLst>
                <a:ext uri="{FF2B5EF4-FFF2-40B4-BE49-F238E27FC236}">
                  <a16:creationId xmlns:a16="http://schemas.microsoft.com/office/drawing/2014/main" id="{417AEBEA-853B-C746-8D37-CA372A576010}"/>
                </a:ext>
              </a:extLst>
            </p:cNvPr>
            <p:cNvGrpSpPr/>
            <p:nvPr/>
          </p:nvGrpSpPr>
          <p:grpSpPr>
            <a:xfrm>
              <a:off x="1198943" y="3580189"/>
              <a:ext cx="10673969" cy="3794699"/>
              <a:chOff x="1207222" y="-286742"/>
              <a:chExt cx="10673969" cy="3794699"/>
            </a:xfrm>
          </p:grpSpPr>
          <p:sp>
            <p:nvSpPr>
              <p:cNvPr id="167" name="Rectangle 138">
                <a:extLst>
                  <a:ext uri="{FF2B5EF4-FFF2-40B4-BE49-F238E27FC236}">
                    <a16:creationId xmlns:a16="http://schemas.microsoft.com/office/drawing/2014/main" id="{85D9EC58-0C91-8249-B4B0-7B9BD91BBAD6}"/>
                  </a:ext>
                </a:extLst>
              </p:cNvPr>
              <p:cNvSpPr>
                <a:spLocks noChangeArrowheads="1"/>
              </p:cNvSpPr>
              <p:nvPr/>
            </p:nvSpPr>
            <p:spPr bwMode="auto">
              <a:xfrm>
                <a:off x="1207222" y="-286742"/>
                <a:ext cx="10673969" cy="379469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sp>
            <p:nvSpPr>
              <p:cNvPr id="168" name="Cloud 167">
                <a:extLst>
                  <a:ext uri="{FF2B5EF4-FFF2-40B4-BE49-F238E27FC236}">
                    <a16:creationId xmlns:a16="http://schemas.microsoft.com/office/drawing/2014/main" id="{9CBDF184-C814-0B49-96BC-DF8477CD0933}"/>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9" name="Picture 168">
                <a:extLst>
                  <a:ext uri="{FF2B5EF4-FFF2-40B4-BE49-F238E27FC236}">
                    <a16:creationId xmlns:a16="http://schemas.microsoft.com/office/drawing/2014/main" id="{D9DADD9E-7BFE-2E45-AF6D-F8495B8A9180}"/>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170" name="Group 169">
                <a:extLst>
                  <a:ext uri="{FF2B5EF4-FFF2-40B4-BE49-F238E27FC236}">
                    <a16:creationId xmlns:a16="http://schemas.microsoft.com/office/drawing/2014/main" id="{C2BEA370-808D-4B4E-8E96-553A093B022D}"/>
                  </a:ext>
                </a:extLst>
              </p:cNvPr>
              <p:cNvGrpSpPr/>
              <p:nvPr/>
            </p:nvGrpSpPr>
            <p:grpSpPr>
              <a:xfrm>
                <a:off x="2215084" y="654347"/>
                <a:ext cx="1875533" cy="1632029"/>
                <a:chOff x="4801122" y="532434"/>
                <a:chExt cx="1875533" cy="1632029"/>
              </a:xfrm>
            </p:grpSpPr>
            <p:sp>
              <p:nvSpPr>
                <p:cNvPr id="189" name="Rectangle 138">
                  <a:extLst>
                    <a:ext uri="{FF2B5EF4-FFF2-40B4-BE49-F238E27FC236}">
                      <a16:creationId xmlns:a16="http://schemas.microsoft.com/office/drawing/2014/main" id="{D332EF4D-5FDD-8942-84CE-3D9F84E3C200}"/>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90" name="Rectangle 31">
                  <a:extLst>
                    <a:ext uri="{FF2B5EF4-FFF2-40B4-BE49-F238E27FC236}">
                      <a16:creationId xmlns:a16="http://schemas.microsoft.com/office/drawing/2014/main" id="{F3EC914B-BAB6-254A-81D1-96F9DA990588}"/>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91" name="Rectangle 31">
                  <a:extLst>
                    <a:ext uri="{FF2B5EF4-FFF2-40B4-BE49-F238E27FC236}">
                      <a16:creationId xmlns:a16="http://schemas.microsoft.com/office/drawing/2014/main" id="{49DBFD64-8CC5-4243-9397-84F7E1DD10C5}"/>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71" name="Group 170">
                <a:extLst>
                  <a:ext uri="{FF2B5EF4-FFF2-40B4-BE49-F238E27FC236}">
                    <a16:creationId xmlns:a16="http://schemas.microsoft.com/office/drawing/2014/main" id="{94F0E2CE-5E5F-5549-BAA9-BF4FCF2D9DCA}"/>
                  </a:ext>
                </a:extLst>
              </p:cNvPr>
              <p:cNvGrpSpPr/>
              <p:nvPr/>
            </p:nvGrpSpPr>
            <p:grpSpPr>
              <a:xfrm>
                <a:off x="5493790" y="-228676"/>
                <a:ext cx="2649049" cy="1766046"/>
                <a:chOff x="6804918" y="0"/>
                <a:chExt cx="2649049" cy="1766046"/>
              </a:xfrm>
            </p:grpSpPr>
            <p:grpSp>
              <p:nvGrpSpPr>
                <p:cNvPr id="184" name="Group 183">
                  <a:extLst>
                    <a:ext uri="{FF2B5EF4-FFF2-40B4-BE49-F238E27FC236}">
                      <a16:creationId xmlns:a16="http://schemas.microsoft.com/office/drawing/2014/main" id="{4854EE99-549F-074D-9F87-F2708B11892E}"/>
                    </a:ext>
                  </a:extLst>
                </p:cNvPr>
                <p:cNvGrpSpPr/>
                <p:nvPr/>
              </p:nvGrpSpPr>
              <p:grpSpPr>
                <a:xfrm>
                  <a:off x="6804918" y="0"/>
                  <a:ext cx="2649049" cy="1766046"/>
                  <a:chOff x="444406" y="2462011"/>
                  <a:chExt cx="3291401" cy="2267601"/>
                </a:xfrm>
              </p:grpSpPr>
              <p:sp>
                <p:nvSpPr>
                  <p:cNvPr id="187" name="Cloud 186">
                    <a:extLst>
                      <a:ext uri="{FF2B5EF4-FFF2-40B4-BE49-F238E27FC236}">
                        <a16:creationId xmlns:a16="http://schemas.microsoft.com/office/drawing/2014/main" id="{C2511049-4F97-1D4F-8D30-2CDC737FD76B}"/>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88" name="Picture 187">
                    <a:extLst>
                      <a:ext uri="{FF2B5EF4-FFF2-40B4-BE49-F238E27FC236}">
                        <a16:creationId xmlns:a16="http://schemas.microsoft.com/office/drawing/2014/main" id="{04029CC5-46C8-D343-82A4-1BED1EA623E3}"/>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85" name="Rectangle 31">
                  <a:extLst>
                    <a:ext uri="{FF2B5EF4-FFF2-40B4-BE49-F238E27FC236}">
                      <a16:creationId xmlns:a16="http://schemas.microsoft.com/office/drawing/2014/main" id="{2F13ED55-1A64-294B-B6AB-7A5F1FA0D5F5}"/>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186" name="Rectangle 31">
                  <a:extLst>
                    <a:ext uri="{FF2B5EF4-FFF2-40B4-BE49-F238E27FC236}">
                      <a16:creationId xmlns:a16="http://schemas.microsoft.com/office/drawing/2014/main" id="{8F4BB85C-3D38-874D-9AE6-4607492B0514}"/>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172" name="Group 171">
                <a:extLst>
                  <a:ext uri="{FF2B5EF4-FFF2-40B4-BE49-F238E27FC236}">
                    <a16:creationId xmlns:a16="http://schemas.microsoft.com/office/drawing/2014/main" id="{4D143A42-F3DA-E844-9CB2-4426E66101DE}"/>
                  </a:ext>
                </a:extLst>
              </p:cNvPr>
              <p:cNvGrpSpPr/>
              <p:nvPr/>
            </p:nvGrpSpPr>
            <p:grpSpPr>
              <a:xfrm>
                <a:off x="6818314" y="1440342"/>
                <a:ext cx="2649049" cy="1766046"/>
                <a:chOff x="6804918" y="0"/>
                <a:chExt cx="2649049" cy="1766046"/>
              </a:xfrm>
            </p:grpSpPr>
            <p:grpSp>
              <p:nvGrpSpPr>
                <p:cNvPr id="179" name="Group 178">
                  <a:extLst>
                    <a:ext uri="{FF2B5EF4-FFF2-40B4-BE49-F238E27FC236}">
                      <a16:creationId xmlns:a16="http://schemas.microsoft.com/office/drawing/2014/main" id="{65E85D3D-BD8B-4E4F-ADFA-5788941DCEE7}"/>
                    </a:ext>
                  </a:extLst>
                </p:cNvPr>
                <p:cNvGrpSpPr/>
                <p:nvPr/>
              </p:nvGrpSpPr>
              <p:grpSpPr>
                <a:xfrm>
                  <a:off x="6804918" y="0"/>
                  <a:ext cx="2649049" cy="1766046"/>
                  <a:chOff x="444406" y="2462011"/>
                  <a:chExt cx="3291401" cy="2267601"/>
                </a:xfrm>
              </p:grpSpPr>
              <p:sp>
                <p:nvSpPr>
                  <p:cNvPr id="182" name="Cloud 181">
                    <a:extLst>
                      <a:ext uri="{FF2B5EF4-FFF2-40B4-BE49-F238E27FC236}">
                        <a16:creationId xmlns:a16="http://schemas.microsoft.com/office/drawing/2014/main" id="{A1B8F5C9-05C2-A440-829C-673CF77E3CDB}"/>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83" name="Picture 182">
                    <a:extLst>
                      <a:ext uri="{FF2B5EF4-FFF2-40B4-BE49-F238E27FC236}">
                        <a16:creationId xmlns:a16="http://schemas.microsoft.com/office/drawing/2014/main" id="{A48F7340-6969-8A46-B6B7-533D7506F6F6}"/>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80" name="Rectangle 31">
                  <a:extLst>
                    <a:ext uri="{FF2B5EF4-FFF2-40B4-BE49-F238E27FC236}">
                      <a16:creationId xmlns:a16="http://schemas.microsoft.com/office/drawing/2014/main" id="{01018EBC-119A-AC46-B8CE-DC2D37D45638}"/>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81" name="Rectangle 31">
                  <a:extLst>
                    <a:ext uri="{FF2B5EF4-FFF2-40B4-BE49-F238E27FC236}">
                      <a16:creationId xmlns:a16="http://schemas.microsoft.com/office/drawing/2014/main" id="{D383DA30-5845-B544-9C78-1E620C368326}"/>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173" name="Group 172">
                <a:extLst>
                  <a:ext uri="{FF2B5EF4-FFF2-40B4-BE49-F238E27FC236}">
                    <a16:creationId xmlns:a16="http://schemas.microsoft.com/office/drawing/2014/main" id="{830879DA-8BD4-A442-9C09-22D0E2671897}"/>
                  </a:ext>
                </a:extLst>
              </p:cNvPr>
              <p:cNvGrpSpPr/>
              <p:nvPr/>
            </p:nvGrpSpPr>
            <p:grpSpPr>
              <a:xfrm>
                <a:off x="8841058" y="-228676"/>
                <a:ext cx="2649049" cy="1766046"/>
                <a:chOff x="6804918" y="0"/>
                <a:chExt cx="2649049" cy="1766046"/>
              </a:xfrm>
            </p:grpSpPr>
            <p:grpSp>
              <p:nvGrpSpPr>
                <p:cNvPr id="174" name="Group 173">
                  <a:extLst>
                    <a:ext uri="{FF2B5EF4-FFF2-40B4-BE49-F238E27FC236}">
                      <a16:creationId xmlns:a16="http://schemas.microsoft.com/office/drawing/2014/main" id="{0F358B96-C0F6-294D-AF6B-0A0E15A8E92C}"/>
                    </a:ext>
                  </a:extLst>
                </p:cNvPr>
                <p:cNvGrpSpPr/>
                <p:nvPr/>
              </p:nvGrpSpPr>
              <p:grpSpPr>
                <a:xfrm>
                  <a:off x="6804918" y="0"/>
                  <a:ext cx="2649049" cy="1766046"/>
                  <a:chOff x="444406" y="2462011"/>
                  <a:chExt cx="3291401" cy="2267601"/>
                </a:xfrm>
              </p:grpSpPr>
              <p:sp>
                <p:nvSpPr>
                  <p:cNvPr id="177" name="Cloud 176">
                    <a:extLst>
                      <a:ext uri="{FF2B5EF4-FFF2-40B4-BE49-F238E27FC236}">
                        <a16:creationId xmlns:a16="http://schemas.microsoft.com/office/drawing/2014/main" id="{9703B116-4764-F249-80A6-A5B23D774DE1}"/>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8" name="Picture 177">
                    <a:extLst>
                      <a:ext uri="{FF2B5EF4-FFF2-40B4-BE49-F238E27FC236}">
                        <a16:creationId xmlns:a16="http://schemas.microsoft.com/office/drawing/2014/main" id="{FA51228D-2713-084D-96DA-000C78EFDF2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75" name="Rectangle 31">
                  <a:extLst>
                    <a:ext uri="{FF2B5EF4-FFF2-40B4-BE49-F238E27FC236}">
                      <a16:creationId xmlns:a16="http://schemas.microsoft.com/office/drawing/2014/main" id="{EA41EDED-B78A-0440-94A1-C1CC2F9EC0F5}"/>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176" name="Rectangle 31">
                  <a:extLst>
                    <a:ext uri="{FF2B5EF4-FFF2-40B4-BE49-F238E27FC236}">
                      <a16:creationId xmlns:a16="http://schemas.microsoft.com/office/drawing/2014/main" id="{5ACEFD0D-BA92-E242-B6E3-A7897ED506CF}"/>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cxnSp>
          <p:nvCxnSpPr>
            <p:cNvPr id="166" name="AutoShape 81">
              <a:extLst>
                <a:ext uri="{FF2B5EF4-FFF2-40B4-BE49-F238E27FC236}">
                  <a16:creationId xmlns:a16="http://schemas.microsoft.com/office/drawing/2014/main" id="{23F09D2F-D575-ED4A-9F06-15CFE9B68983}"/>
                </a:ext>
              </a:extLst>
            </p:cNvPr>
            <p:cNvCxnSpPr>
              <a:cxnSpLocks noChangeShapeType="1"/>
              <a:stCxn id="156" idx="0"/>
              <a:endCxn id="190" idx="1"/>
            </p:cNvCxnSpPr>
            <p:nvPr/>
          </p:nvCxnSpPr>
          <p:spPr bwMode="auto">
            <a:xfrm>
              <a:off x="869292" y="5133971"/>
              <a:ext cx="1863637" cy="2691"/>
            </a:xfrm>
            <a:prstGeom prst="straightConnector1">
              <a:avLst/>
            </a:prstGeom>
            <a:noFill/>
            <a:ln w="8890">
              <a:solidFill>
                <a:schemeClr val="tx1"/>
              </a:solidFill>
              <a:round/>
              <a:headEnd/>
              <a:tailEnd/>
            </a:ln>
          </p:spPr>
        </p:cxnSp>
      </p:grpSp>
    </p:spTree>
    <p:extLst>
      <p:ext uri="{BB962C8B-B14F-4D97-AF65-F5344CB8AC3E}">
        <p14:creationId xmlns:p14="http://schemas.microsoft.com/office/powerpoint/2010/main" val="2019923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7084FD-5225-184D-AD10-5DF58B02E50D}"/>
              </a:ext>
            </a:extLst>
          </p:cNvPr>
          <p:cNvGrpSpPr/>
          <p:nvPr/>
        </p:nvGrpSpPr>
        <p:grpSpPr>
          <a:xfrm>
            <a:off x="-2141632" y="-519193"/>
            <a:ext cx="14014545" cy="7896385"/>
            <a:chOff x="-2141632" y="-519193"/>
            <a:chExt cx="14014545" cy="7896385"/>
          </a:xfrm>
        </p:grpSpPr>
        <p:grpSp>
          <p:nvGrpSpPr>
            <p:cNvPr id="2" name="Group 1">
              <a:extLst>
                <a:ext uri="{FF2B5EF4-FFF2-40B4-BE49-F238E27FC236}">
                  <a16:creationId xmlns:a16="http://schemas.microsoft.com/office/drawing/2014/main" id="{57689FD4-A7E0-554E-8189-E23B4F376586}"/>
                </a:ext>
              </a:extLst>
            </p:cNvPr>
            <p:cNvGrpSpPr/>
            <p:nvPr/>
          </p:nvGrpSpPr>
          <p:grpSpPr>
            <a:xfrm>
              <a:off x="-2141632" y="2581619"/>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1804461" y="3512280"/>
              <a:ext cx="334815" cy="334815"/>
            </a:xfrm>
            <a:prstGeom prst="rect">
              <a:avLst/>
            </a:prstGeom>
          </p:spPr>
        </p:pic>
        <p:sp>
          <p:nvSpPr>
            <p:cNvPr id="19" name="AutoShape 79">
              <a:extLst>
                <a:ext uri="{FF2B5EF4-FFF2-40B4-BE49-F238E27FC236}">
                  <a16:creationId xmlns:a16="http://schemas.microsoft.com/office/drawing/2014/main" id="{03E0D927-0340-8849-80C0-28C8F4D7771A}"/>
                </a:ext>
              </a:extLst>
            </p:cNvPr>
            <p:cNvSpPr>
              <a:spLocks noChangeArrowheads="1"/>
            </p:cNvSpPr>
            <p:nvPr/>
          </p:nvSpPr>
          <p:spPr bwMode="auto">
            <a:xfrm rot="5400000">
              <a:off x="734354" y="1192509"/>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 name="AutoShape 80">
              <a:extLst>
                <a:ext uri="{FF2B5EF4-FFF2-40B4-BE49-F238E27FC236}">
                  <a16:creationId xmlns:a16="http://schemas.microsoft.com/office/drawing/2014/main" id="{869D1624-75D1-2C4A-8499-3F2616D58095}"/>
                </a:ext>
              </a:extLst>
            </p:cNvPr>
            <p:cNvCxnSpPr>
              <a:cxnSpLocks noChangeShapeType="1"/>
              <a:stCxn id="5" idx="0"/>
              <a:endCxn id="19" idx="4"/>
            </p:cNvCxnSpPr>
            <p:nvPr/>
          </p:nvCxnSpPr>
          <p:spPr bwMode="auto">
            <a:xfrm rot="5400000" flipH="1" flipV="1">
              <a:off x="-908021" y="1402509"/>
              <a:ext cx="1780144" cy="1504608"/>
            </a:xfrm>
            <a:prstGeom prst="curvedConnector2">
              <a:avLst/>
            </a:prstGeom>
            <a:noFill/>
            <a:ln w="8890">
              <a:solidFill>
                <a:schemeClr val="tx1"/>
              </a:solidFill>
              <a:round/>
              <a:headEnd/>
              <a:tailEnd/>
            </a:ln>
          </p:spPr>
        </p:cxnSp>
        <p:sp>
          <p:nvSpPr>
            <p:cNvPr id="23" name="Text Box 86">
              <a:extLst>
                <a:ext uri="{FF2B5EF4-FFF2-40B4-BE49-F238E27FC236}">
                  <a16:creationId xmlns:a16="http://schemas.microsoft.com/office/drawing/2014/main" id="{25CA55F3-54BD-EC46-AB42-9A98217F5F27}"/>
                </a:ext>
              </a:extLst>
            </p:cNvPr>
            <p:cNvSpPr txBox="1">
              <a:spLocks noChangeArrowheads="1"/>
            </p:cNvSpPr>
            <p:nvPr/>
          </p:nvSpPr>
          <p:spPr bwMode="auto">
            <a:xfrm>
              <a:off x="734355" y="104963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 name="Line 87">
              <a:extLst>
                <a:ext uri="{FF2B5EF4-FFF2-40B4-BE49-F238E27FC236}">
                  <a16:creationId xmlns:a16="http://schemas.microsoft.com/office/drawing/2014/main" id="{020CE515-87CF-0C4B-B4E0-F1A1EE3CCE7F}"/>
                </a:ext>
              </a:extLst>
            </p:cNvPr>
            <p:cNvSpPr>
              <a:spLocks noChangeShapeType="1"/>
            </p:cNvSpPr>
            <p:nvPr/>
          </p:nvSpPr>
          <p:spPr bwMode="auto">
            <a:xfrm rot="16200000" flipH="1">
              <a:off x="859767" y="1084558"/>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8" name="AutoShape 79">
              <a:extLst>
                <a:ext uri="{FF2B5EF4-FFF2-40B4-BE49-F238E27FC236}">
                  <a16:creationId xmlns:a16="http://schemas.microsoft.com/office/drawing/2014/main" id="{974F7931-C338-0544-9A6A-27C48EC39895}"/>
                </a:ext>
              </a:extLst>
            </p:cNvPr>
            <p:cNvSpPr>
              <a:spLocks noChangeArrowheads="1"/>
            </p:cNvSpPr>
            <p:nvPr/>
          </p:nvSpPr>
          <p:spPr bwMode="auto">
            <a:xfrm rot="5400000">
              <a:off x="724829" y="505943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 name="AutoShape 80">
              <a:extLst>
                <a:ext uri="{FF2B5EF4-FFF2-40B4-BE49-F238E27FC236}">
                  <a16:creationId xmlns:a16="http://schemas.microsoft.com/office/drawing/2014/main" id="{3298E0B7-B094-C544-8A13-2226E2E09302}"/>
                </a:ext>
              </a:extLst>
            </p:cNvPr>
            <p:cNvCxnSpPr>
              <a:cxnSpLocks noChangeShapeType="1"/>
              <a:stCxn id="5" idx="2"/>
              <a:endCxn id="28" idx="4"/>
            </p:cNvCxnSpPr>
            <p:nvPr/>
          </p:nvCxnSpPr>
          <p:spPr bwMode="auto">
            <a:xfrm rot="16200000" flipH="1">
              <a:off x="-747041" y="3659795"/>
              <a:ext cx="1448659" cy="1495083"/>
            </a:xfrm>
            <a:prstGeom prst="curvedConnector2">
              <a:avLst/>
            </a:prstGeom>
            <a:noFill/>
            <a:ln w="8890">
              <a:solidFill>
                <a:schemeClr val="tx1"/>
              </a:solidFill>
              <a:round/>
              <a:headEnd/>
              <a:tailEnd/>
            </a:ln>
          </p:spPr>
        </p:cxnSp>
        <p:sp>
          <p:nvSpPr>
            <p:cNvPr id="32" name="Text Box 86">
              <a:extLst>
                <a:ext uri="{FF2B5EF4-FFF2-40B4-BE49-F238E27FC236}">
                  <a16:creationId xmlns:a16="http://schemas.microsoft.com/office/drawing/2014/main" id="{9D162851-73A4-5940-94E2-7A70815CA7C5}"/>
                </a:ext>
              </a:extLst>
            </p:cNvPr>
            <p:cNvSpPr txBox="1">
              <a:spLocks noChangeArrowheads="1"/>
            </p:cNvSpPr>
            <p:nvPr/>
          </p:nvSpPr>
          <p:spPr bwMode="auto">
            <a:xfrm>
              <a:off x="724830" y="4916559"/>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33" name="Line 87">
              <a:extLst>
                <a:ext uri="{FF2B5EF4-FFF2-40B4-BE49-F238E27FC236}">
                  <a16:creationId xmlns:a16="http://schemas.microsoft.com/office/drawing/2014/main" id="{92DC6F71-050A-524B-B347-47E43FAA4FFF}"/>
                </a:ext>
              </a:extLst>
            </p:cNvPr>
            <p:cNvSpPr>
              <a:spLocks noChangeShapeType="1"/>
            </p:cNvSpPr>
            <p:nvPr/>
          </p:nvSpPr>
          <p:spPr bwMode="auto">
            <a:xfrm rot="16200000" flipH="1">
              <a:off x="850242" y="4951484"/>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nvGrpSpPr>
            <p:cNvPr id="4" name="Group 3">
              <a:extLst>
                <a:ext uri="{FF2B5EF4-FFF2-40B4-BE49-F238E27FC236}">
                  <a16:creationId xmlns:a16="http://schemas.microsoft.com/office/drawing/2014/main" id="{64C1761F-4E28-F542-B6A0-F1D4E42416EC}"/>
                </a:ext>
              </a:extLst>
            </p:cNvPr>
            <p:cNvGrpSpPr/>
            <p:nvPr/>
          </p:nvGrpSpPr>
          <p:grpSpPr>
            <a:xfrm>
              <a:off x="-1804461" y="6977990"/>
              <a:ext cx="1699481" cy="210996"/>
              <a:chOff x="-1856267" y="6456209"/>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469646" y="6462884"/>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1856267" y="6456209"/>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1796590" y="6462884"/>
                <a:ext cx="184666" cy="184666"/>
              </a:xfrm>
              <a:prstGeom prst="rect">
                <a:avLst/>
              </a:prstGeom>
            </p:spPr>
          </p:pic>
        </p:grpSp>
        <p:cxnSp>
          <p:nvCxnSpPr>
            <p:cNvPr id="21" name="AutoShape 81">
              <a:extLst>
                <a:ext uri="{FF2B5EF4-FFF2-40B4-BE49-F238E27FC236}">
                  <a16:creationId xmlns:a16="http://schemas.microsoft.com/office/drawing/2014/main" id="{E6FF796A-DC15-C84B-857D-BB2CC777B950}"/>
                </a:ext>
              </a:extLst>
            </p:cNvPr>
            <p:cNvCxnSpPr>
              <a:cxnSpLocks noChangeShapeType="1"/>
              <a:stCxn id="19" idx="0"/>
              <a:endCxn id="49" idx="1"/>
            </p:cNvCxnSpPr>
            <p:nvPr/>
          </p:nvCxnSpPr>
          <p:spPr bwMode="auto">
            <a:xfrm>
              <a:off x="878817" y="1264741"/>
              <a:ext cx="1862391" cy="2685"/>
            </a:xfrm>
            <a:prstGeom prst="straightConnector1">
              <a:avLst/>
            </a:prstGeom>
            <a:noFill/>
            <a:ln w="8890">
              <a:solidFill>
                <a:schemeClr val="tx1"/>
              </a:solidFill>
              <a:round/>
              <a:headEnd/>
              <a:tailEnd/>
            </a:ln>
          </p:spPr>
        </p:cxnSp>
        <p:grpSp>
          <p:nvGrpSpPr>
            <p:cNvPr id="9" name="Group 8">
              <a:extLst>
                <a:ext uri="{FF2B5EF4-FFF2-40B4-BE49-F238E27FC236}">
                  <a16:creationId xmlns:a16="http://schemas.microsoft.com/office/drawing/2014/main" id="{3BFD919B-29B8-7748-B73E-C43B43915993}"/>
                </a:ext>
              </a:extLst>
            </p:cNvPr>
            <p:cNvGrpSpPr/>
            <p:nvPr/>
          </p:nvGrpSpPr>
          <p:grpSpPr>
            <a:xfrm>
              <a:off x="1198944" y="-519193"/>
              <a:ext cx="10673969" cy="3794699"/>
              <a:chOff x="1198944" y="-516888"/>
              <a:chExt cx="10673969" cy="3794699"/>
            </a:xfrm>
          </p:grpSpPr>
          <p:sp>
            <p:nvSpPr>
              <p:cNvPr id="85" name="Rectangle 138">
                <a:extLst>
                  <a:ext uri="{FF2B5EF4-FFF2-40B4-BE49-F238E27FC236}">
                    <a16:creationId xmlns:a16="http://schemas.microsoft.com/office/drawing/2014/main" id="{6B98CFA2-E168-7343-8358-986168AC2FDD}"/>
                  </a:ext>
                </a:extLst>
              </p:cNvPr>
              <p:cNvSpPr>
                <a:spLocks noChangeArrowheads="1"/>
              </p:cNvSpPr>
              <p:nvPr/>
            </p:nvSpPr>
            <p:spPr bwMode="auto">
              <a:xfrm>
                <a:off x="1198944" y="-516888"/>
                <a:ext cx="10673969" cy="379469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sp>
            <p:nvSpPr>
              <p:cNvPr id="12" name="Cloud 11">
                <a:extLst>
                  <a:ext uri="{FF2B5EF4-FFF2-40B4-BE49-F238E27FC236}">
                    <a16:creationId xmlns:a16="http://schemas.microsoft.com/office/drawing/2014/main" id="{6FFF4324-90C2-794C-BF60-58A8813665E4}"/>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2215084" y="654347"/>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73" name="Group 72">
                <a:extLst>
                  <a:ext uri="{FF2B5EF4-FFF2-40B4-BE49-F238E27FC236}">
                    <a16:creationId xmlns:a16="http://schemas.microsoft.com/office/drawing/2014/main" id="{F2BAD646-AAA4-D34B-8FFD-FD71AADB1417}"/>
                  </a:ext>
                </a:extLst>
              </p:cNvPr>
              <p:cNvGrpSpPr/>
              <p:nvPr/>
            </p:nvGrpSpPr>
            <p:grpSpPr>
              <a:xfrm>
                <a:off x="9173894" y="1488800"/>
                <a:ext cx="2649049" cy="1766046"/>
                <a:chOff x="6804918" y="0"/>
                <a:chExt cx="2649049" cy="1766046"/>
              </a:xfrm>
            </p:grpSpPr>
            <p:grpSp>
              <p:nvGrpSpPr>
                <p:cNvPr id="74" name="Group 73">
                  <a:extLst>
                    <a:ext uri="{FF2B5EF4-FFF2-40B4-BE49-F238E27FC236}">
                      <a16:creationId xmlns:a16="http://schemas.microsoft.com/office/drawing/2014/main" id="{2D56F17A-8C95-CD4B-869A-B4BF808703C9}"/>
                    </a:ext>
                  </a:extLst>
                </p:cNvPr>
                <p:cNvGrpSpPr/>
                <p:nvPr/>
              </p:nvGrpSpPr>
              <p:grpSpPr>
                <a:xfrm>
                  <a:off x="6804918" y="0"/>
                  <a:ext cx="2649049" cy="1766046"/>
                  <a:chOff x="444406" y="2462011"/>
                  <a:chExt cx="3291401" cy="2267601"/>
                </a:xfrm>
              </p:grpSpPr>
              <p:sp>
                <p:nvSpPr>
                  <p:cNvPr id="80" name="Cloud 79">
                    <a:extLst>
                      <a:ext uri="{FF2B5EF4-FFF2-40B4-BE49-F238E27FC236}">
                        <a16:creationId xmlns:a16="http://schemas.microsoft.com/office/drawing/2014/main" id="{734889CD-8A45-8148-830A-5EC94DB1A87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1" name="Picture 80">
                    <a:extLst>
                      <a:ext uri="{FF2B5EF4-FFF2-40B4-BE49-F238E27FC236}">
                        <a16:creationId xmlns:a16="http://schemas.microsoft.com/office/drawing/2014/main" id="{FDC52033-B90E-9844-A480-F1472EF2B0AB}"/>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75" name="Rectangle 31">
                  <a:extLst>
                    <a:ext uri="{FF2B5EF4-FFF2-40B4-BE49-F238E27FC236}">
                      <a16:creationId xmlns:a16="http://schemas.microsoft.com/office/drawing/2014/main" id="{18571FCF-2781-9645-8683-C32C57836642}"/>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79" name="Rectangle 31">
                  <a:extLst>
                    <a:ext uri="{FF2B5EF4-FFF2-40B4-BE49-F238E27FC236}">
                      <a16:creationId xmlns:a16="http://schemas.microsoft.com/office/drawing/2014/main" id="{35C7C7B6-1E11-6141-B033-354DD85FB2CE}"/>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6" name="Group 5">
                <a:extLst>
                  <a:ext uri="{FF2B5EF4-FFF2-40B4-BE49-F238E27FC236}">
                    <a16:creationId xmlns:a16="http://schemas.microsoft.com/office/drawing/2014/main" id="{3EA8A591-E0B3-BB41-8730-C601B658357F}"/>
                  </a:ext>
                </a:extLst>
              </p:cNvPr>
              <p:cNvGrpSpPr/>
              <p:nvPr/>
            </p:nvGrpSpPr>
            <p:grpSpPr>
              <a:xfrm>
                <a:off x="5123938" y="-367362"/>
                <a:ext cx="4856153" cy="2825600"/>
                <a:chOff x="5493790" y="-87318"/>
                <a:chExt cx="5064673" cy="2671242"/>
              </a:xfrm>
            </p:grpSpPr>
            <p:grpSp>
              <p:nvGrpSpPr>
                <p:cNvPr id="46" name="Group 45">
                  <a:extLst>
                    <a:ext uri="{FF2B5EF4-FFF2-40B4-BE49-F238E27FC236}">
                      <a16:creationId xmlns:a16="http://schemas.microsoft.com/office/drawing/2014/main" id="{1C8D7F30-A2FE-4245-ADFC-F0CE828B8227}"/>
                    </a:ext>
                  </a:extLst>
                </p:cNvPr>
                <p:cNvGrpSpPr/>
                <p:nvPr/>
              </p:nvGrpSpPr>
              <p:grpSpPr>
                <a:xfrm>
                  <a:off x="5493790" y="-87318"/>
                  <a:ext cx="5064673" cy="2671242"/>
                  <a:chOff x="444406" y="2643514"/>
                  <a:chExt cx="6292775" cy="3429871"/>
                </a:xfrm>
              </p:grpSpPr>
              <p:sp>
                <p:nvSpPr>
                  <p:cNvPr id="52" name="Cloud 51">
                    <a:extLst>
                      <a:ext uri="{FF2B5EF4-FFF2-40B4-BE49-F238E27FC236}">
                        <a16:creationId xmlns:a16="http://schemas.microsoft.com/office/drawing/2014/main" id="{10099013-7256-1843-B7CB-D2AEC28EE586}"/>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8" name="Picture 47">
                    <a:extLst>
                      <a:ext uri="{FF2B5EF4-FFF2-40B4-BE49-F238E27FC236}">
                        <a16:creationId xmlns:a16="http://schemas.microsoft.com/office/drawing/2014/main" id="{F814741E-E9F7-7D48-8AC6-D81DB5AB133C}"/>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7005226" y="346014"/>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5849647" y="969331"/>
                  <a:ext cx="1765586"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82" name="Rectangle 31">
                  <a:extLst>
                    <a:ext uri="{FF2B5EF4-FFF2-40B4-BE49-F238E27FC236}">
                      <a16:creationId xmlns:a16="http://schemas.microsoft.com/office/drawing/2014/main" id="{238EF402-BC4A-F641-8BBE-3187D259C2EA}"/>
                    </a:ext>
                  </a:extLst>
                </p:cNvPr>
                <p:cNvSpPr>
                  <a:spLocks noChangeArrowheads="1"/>
                </p:cNvSpPr>
                <p:nvPr/>
              </p:nvSpPr>
              <p:spPr bwMode="auto">
                <a:xfrm>
                  <a:off x="8288764" y="898674"/>
                  <a:ext cx="1833669"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83" name="Rectangle 31">
                  <a:extLst>
                    <a:ext uri="{FF2B5EF4-FFF2-40B4-BE49-F238E27FC236}">
                      <a16:creationId xmlns:a16="http://schemas.microsoft.com/office/drawing/2014/main" id="{FEF659D6-A3A9-BE4D-91DD-29F0C41D71F2}"/>
                    </a:ext>
                  </a:extLst>
                </p:cNvPr>
                <p:cNvSpPr>
                  <a:spLocks noChangeArrowheads="1"/>
                </p:cNvSpPr>
                <p:nvPr/>
              </p:nvSpPr>
              <p:spPr bwMode="auto">
                <a:xfrm>
                  <a:off x="7005226" y="1579632"/>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grpSp>
        </p:grpSp>
        <p:grpSp>
          <p:nvGrpSpPr>
            <p:cNvPr id="14" name="Group 13">
              <a:extLst>
                <a:ext uri="{FF2B5EF4-FFF2-40B4-BE49-F238E27FC236}">
                  <a16:creationId xmlns:a16="http://schemas.microsoft.com/office/drawing/2014/main" id="{63C54AC4-61F6-484D-B2E3-26FEF5C891B1}"/>
                </a:ext>
              </a:extLst>
            </p:cNvPr>
            <p:cNvGrpSpPr/>
            <p:nvPr/>
          </p:nvGrpSpPr>
          <p:grpSpPr>
            <a:xfrm>
              <a:off x="1198943" y="3582493"/>
              <a:ext cx="10673969" cy="3794699"/>
              <a:chOff x="1198943" y="3584798"/>
              <a:chExt cx="10673969" cy="3794699"/>
            </a:xfrm>
          </p:grpSpPr>
          <p:sp>
            <p:nvSpPr>
              <p:cNvPr id="86" name="Rectangle 138">
                <a:extLst>
                  <a:ext uri="{FF2B5EF4-FFF2-40B4-BE49-F238E27FC236}">
                    <a16:creationId xmlns:a16="http://schemas.microsoft.com/office/drawing/2014/main" id="{03BE9805-8B9D-654E-9A80-6443F91A0902}"/>
                  </a:ext>
                </a:extLst>
              </p:cNvPr>
              <p:cNvSpPr>
                <a:spLocks noChangeArrowheads="1"/>
              </p:cNvSpPr>
              <p:nvPr/>
            </p:nvSpPr>
            <p:spPr bwMode="auto">
              <a:xfrm>
                <a:off x="1198943" y="3584798"/>
                <a:ext cx="10673969" cy="379469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sp>
            <p:nvSpPr>
              <p:cNvPr id="87" name="Cloud 86">
                <a:extLst>
                  <a:ext uri="{FF2B5EF4-FFF2-40B4-BE49-F238E27FC236}">
                    <a16:creationId xmlns:a16="http://schemas.microsoft.com/office/drawing/2014/main" id="{0FD6E41A-5836-5647-8C0D-6FB7AE186F5C}"/>
                  </a:ext>
                </a:extLst>
              </p:cNvPr>
              <p:cNvSpPr/>
              <p:nvPr/>
            </p:nvSpPr>
            <p:spPr bwMode="gray">
              <a:xfrm>
                <a:off x="1443272" y="4025103"/>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8" name="Picture 87">
                <a:extLst>
                  <a:ext uri="{FF2B5EF4-FFF2-40B4-BE49-F238E27FC236}">
                    <a16:creationId xmlns:a16="http://schemas.microsoft.com/office/drawing/2014/main" id="{7363684C-52A2-684A-948F-037298AF9783}"/>
                  </a:ext>
                </a:extLst>
              </p:cNvPr>
              <p:cNvPicPr>
                <a:picLocks noChangeAspect="1"/>
              </p:cNvPicPr>
              <p:nvPr/>
            </p:nvPicPr>
            <p:blipFill>
              <a:blip r:embed="rId2"/>
              <a:stretch>
                <a:fillRect/>
              </a:stretch>
            </p:blipFill>
            <p:spPr>
              <a:xfrm>
                <a:off x="3068828" y="6370524"/>
                <a:ext cx="334815" cy="334815"/>
              </a:xfrm>
              <a:prstGeom prst="rect">
                <a:avLst/>
              </a:prstGeom>
            </p:spPr>
          </p:pic>
          <p:grpSp>
            <p:nvGrpSpPr>
              <p:cNvPr id="89" name="Group 88">
                <a:extLst>
                  <a:ext uri="{FF2B5EF4-FFF2-40B4-BE49-F238E27FC236}">
                    <a16:creationId xmlns:a16="http://schemas.microsoft.com/office/drawing/2014/main" id="{E2E64BDA-CA3F-494A-914B-43FB89011C71}"/>
                  </a:ext>
                </a:extLst>
              </p:cNvPr>
              <p:cNvGrpSpPr/>
              <p:nvPr/>
            </p:nvGrpSpPr>
            <p:grpSpPr>
              <a:xfrm>
                <a:off x="2215083" y="4522282"/>
                <a:ext cx="1875533" cy="1632029"/>
                <a:chOff x="4801122" y="532434"/>
                <a:chExt cx="1875533" cy="1632029"/>
              </a:xfrm>
            </p:grpSpPr>
            <p:sp>
              <p:nvSpPr>
                <p:cNvPr id="104" name="Rectangle 138">
                  <a:extLst>
                    <a:ext uri="{FF2B5EF4-FFF2-40B4-BE49-F238E27FC236}">
                      <a16:creationId xmlns:a16="http://schemas.microsoft.com/office/drawing/2014/main" id="{FAB93527-AD04-FC46-942D-581FF9B61F7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05" name="Rectangle 31">
                  <a:extLst>
                    <a:ext uri="{FF2B5EF4-FFF2-40B4-BE49-F238E27FC236}">
                      <a16:creationId xmlns:a16="http://schemas.microsoft.com/office/drawing/2014/main" id="{0DBAD895-327D-A049-AC98-8D735F8C02CB}"/>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06" name="Rectangle 31">
                  <a:extLst>
                    <a:ext uri="{FF2B5EF4-FFF2-40B4-BE49-F238E27FC236}">
                      <a16:creationId xmlns:a16="http://schemas.microsoft.com/office/drawing/2014/main" id="{1B5C7FF1-20FF-764E-81AA-5C216A8EB1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90" name="Group 89">
                <a:extLst>
                  <a:ext uri="{FF2B5EF4-FFF2-40B4-BE49-F238E27FC236}">
                    <a16:creationId xmlns:a16="http://schemas.microsoft.com/office/drawing/2014/main" id="{D944D202-B2FC-C049-B68E-821720E49177}"/>
                  </a:ext>
                </a:extLst>
              </p:cNvPr>
              <p:cNvGrpSpPr/>
              <p:nvPr/>
            </p:nvGrpSpPr>
            <p:grpSpPr>
              <a:xfrm>
                <a:off x="9159567" y="5569913"/>
                <a:ext cx="2649049" cy="1766046"/>
                <a:chOff x="6804918" y="1"/>
                <a:chExt cx="2649049" cy="1766046"/>
              </a:xfrm>
            </p:grpSpPr>
            <p:grpSp>
              <p:nvGrpSpPr>
                <p:cNvPr id="99" name="Group 98">
                  <a:extLst>
                    <a:ext uri="{FF2B5EF4-FFF2-40B4-BE49-F238E27FC236}">
                      <a16:creationId xmlns:a16="http://schemas.microsoft.com/office/drawing/2014/main" id="{3A4F5641-AA62-2644-9B07-16BB8231C2D8}"/>
                    </a:ext>
                  </a:extLst>
                </p:cNvPr>
                <p:cNvGrpSpPr/>
                <p:nvPr/>
              </p:nvGrpSpPr>
              <p:grpSpPr>
                <a:xfrm>
                  <a:off x="6804918" y="1"/>
                  <a:ext cx="2649049" cy="1766046"/>
                  <a:chOff x="444406" y="2462011"/>
                  <a:chExt cx="3291401" cy="2267600"/>
                </a:xfrm>
              </p:grpSpPr>
              <p:sp>
                <p:nvSpPr>
                  <p:cNvPr id="102" name="Cloud 101">
                    <a:extLst>
                      <a:ext uri="{FF2B5EF4-FFF2-40B4-BE49-F238E27FC236}">
                        <a16:creationId xmlns:a16="http://schemas.microsoft.com/office/drawing/2014/main" id="{C9968677-936E-4943-AF0A-3300BB189BA6}"/>
                      </a:ext>
                    </a:extLst>
                  </p:cNvPr>
                  <p:cNvSpPr/>
                  <p:nvPr/>
                </p:nvSpPr>
                <p:spPr bwMode="gray">
                  <a:xfrm>
                    <a:off x="444406" y="2462011"/>
                    <a:ext cx="3291401" cy="226760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06A0ABEB-356D-C14B-8FC4-9AC35E72E46F}"/>
                      </a:ext>
                    </a:extLst>
                  </p:cNvPr>
                  <p:cNvPicPr>
                    <a:picLocks noChangeAspect="1"/>
                  </p:cNvPicPr>
                  <p:nvPr/>
                </p:nvPicPr>
                <p:blipFill>
                  <a:blip r:embed="rId2"/>
                  <a:stretch>
                    <a:fillRect/>
                  </a:stretch>
                </p:blipFill>
                <p:spPr>
                  <a:xfrm>
                    <a:off x="1965837" y="4376450"/>
                    <a:ext cx="334815" cy="334815"/>
                  </a:xfrm>
                  <a:prstGeom prst="rect">
                    <a:avLst/>
                  </a:prstGeom>
                </p:spPr>
              </p:pic>
            </p:grpSp>
            <p:sp>
              <p:nvSpPr>
                <p:cNvPr id="100" name="Rectangle 31">
                  <a:extLst>
                    <a:ext uri="{FF2B5EF4-FFF2-40B4-BE49-F238E27FC236}">
                      <a16:creationId xmlns:a16="http://schemas.microsoft.com/office/drawing/2014/main" id="{6F750EA7-F863-A243-AC55-7312F20E7DA1}"/>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101" name="Rectangle 31">
                  <a:extLst>
                    <a:ext uri="{FF2B5EF4-FFF2-40B4-BE49-F238E27FC236}">
                      <a16:creationId xmlns:a16="http://schemas.microsoft.com/office/drawing/2014/main" id="{D422B2B5-E344-474C-A7DC-70D36B18B0F3}"/>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91" name="Group 90">
                <a:extLst>
                  <a:ext uri="{FF2B5EF4-FFF2-40B4-BE49-F238E27FC236}">
                    <a16:creationId xmlns:a16="http://schemas.microsoft.com/office/drawing/2014/main" id="{3874F97C-DAD8-AD4A-9FA7-997FEC834301}"/>
                  </a:ext>
                </a:extLst>
              </p:cNvPr>
              <p:cNvGrpSpPr/>
              <p:nvPr/>
            </p:nvGrpSpPr>
            <p:grpSpPr>
              <a:xfrm>
                <a:off x="5123938" y="3643229"/>
                <a:ext cx="4856153" cy="2825600"/>
                <a:chOff x="5493790" y="-87318"/>
                <a:chExt cx="5064673" cy="2671242"/>
              </a:xfrm>
            </p:grpSpPr>
            <p:grpSp>
              <p:nvGrpSpPr>
                <p:cNvPr id="92" name="Group 91">
                  <a:extLst>
                    <a:ext uri="{FF2B5EF4-FFF2-40B4-BE49-F238E27FC236}">
                      <a16:creationId xmlns:a16="http://schemas.microsoft.com/office/drawing/2014/main" id="{9D568CDF-4E2B-EB4F-B6B1-7C5763F47E42}"/>
                    </a:ext>
                  </a:extLst>
                </p:cNvPr>
                <p:cNvGrpSpPr/>
                <p:nvPr/>
              </p:nvGrpSpPr>
              <p:grpSpPr>
                <a:xfrm>
                  <a:off x="5493790" y="-87318"/>
                  <a:ext cx="5064673" cy="2671242"/>
                  <a:chOff x="444406" y="2643514"/>
                  <a:chExt cx="6292775" cy="3429871"/>
                </a:xfrm>
              </p:grpSpPr>
              <p:sp>
                <p:nvSpPr>
                  <p:cNvPr id="97" name="Cloud 96">
                    <a:extLst>
                      <a:ext uri="{FF2B5EF4-FFF2-40B4-BE49-F238E27FC236}">
                        <a16:creationId xmlns:a16="http://schemas.microsoft.com/office/drawing/2014/main" id="{325ABE06-D877-8A41-9F59-8BF5387EB562}"/>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8" name="Picture 97">
                    <a:extLst>
                      <a:ext uri="{FF2B5EF4-FFF2-40B4-BE49-F238E27FC236}">
                        <a16:creationId xmlns:a16="http://schemas.microsoft.com/office/drawing/2014/main" id="{0C293C2D-51F8-DA43-8F6F-0392F2C860F4}"/>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93" name="Rectangle 31">
                  <a:extLst>
                    <a:ext uri="{FF2B5EF4-FFF2-40B4-BE49-F238E27FC236}">
                      <a16:creationId xmlns:a16="http://schemas.microsoft.com/office/drawing/2014/main" id="{787C01B2-EC5C-254F-8F18-EA86C733D074}"/>
                    </a:ext>
                  </a:extLst>
                </p:cNvPr>
                <p:cNvSpPr>
                  <a:spLocks noChangeArrowheads="1"/>
                </p:cNvSpPr>
                <p:nvPr/>
              </p:nvSpPr>
              <p:spPr bwMode="auto">
                <a:xfrm>
                  <a:off x="7005226" y="346014"/>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94" name="Rectangle 31">
                  <a:extLst>
                    <a:ext uri="{FF2B5EF4-FFF2-40B4-BE49-F238E27FC236}">
                      <a16:creationId xmlns:a16="http://schemas.microsoft.com/office/drawing/2014/main" id="{33CF297A-266B-E14C-9286-D7C2CCADBA7E}"/>
                    </a:ext>
                  </a:extLst>
                </p:cNvPr>
                <p:cNvSpPr>
                  <a:spLocks noChangeArrowheads="1"/>
                </p:cNvSpPr>
                <p:nvPr/>
              </p:nvSpPr>
              <p:spPr bwMode="auto">
                <a:xfrm>
                  <a:off x="5849647" y="969331"/>
                  <a:ext cx="1765586"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95" name="Rectangle 31">
                  <a:extLst>
                    <a:ext uri="{FF2B5EF4-FFF2-40B4-BE49-F238E27FC236}">
                      <a16:creationId xmlns:a16="http://schemas.microsoft.com/office/drawing/2014/main" id="{EF33168F-639E-F045-88A4-0261137FD1C3}"/>
                    </a:ext>
                  </a:extLst>
                </p:cNvPr>
                <p:cNvSpPr>
                  <a:spLocks noChangeArrowheads="1"/>
                </p:cNvSpPr>
                <p:nvPr/>
              </p:nvSpPr>
              <p:spPr bwMode="auto">
                <a:xfrm>
                  <a:off x="8288764" y="898674"/>
                  <a:ext cx="1833669"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96" name="Rectangle 31">
                  <a:extLst>
                    <a:ext uri="{FF2B5EF4-FFF2-40B4-BE49-F238E27FC236}">
                      <a16:creationId xmlns:a16="http://schemas.microsoft.com/office/drawing/2014/main" id="{ADCE0893-89F4-9F4B-AAA6-CA483EED6A47}"/>
                    </a:ext>
                  </a:extLst>
                </p:cNvPr>
                <p:cNvSpPr>
                  <a:spLocks noChangeArrowheads="1"/>
                </p:cNvSpPr>
                <p:nvPr/>
              </p:nvSpPr>
              <p:spPr bwMode="auto">
                <a:xfrm>
                  <a:off x="7005226" y="1579632"/>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grpSp>
        </p:grpSp>
        <p:cxnSp>
          <p:nvCxnSpPr>
            <p:cNvPr id="30" name="AutoShape 81">
              <a:extLst>
                <a:ext uri="{FF2B5EF4-FFF2-40B4-BE49-F238E27FC236}">
                  <a16:creationId xmlns:a16="http://schemas.microsoft.com/office/drawing/2014/main" id="{3EABC26A-1739-0A47-B612-62BE89E14142}"/>
                </a:ext>
              </a:extLst>
            </p:cNvPr>
            <p:cNvCxnSpPr>
              <a:cxnSpLocks noChangeShapeType="1"/>
              <a:stCxn id="28" idx="0"/>
              <a:endCxn id="105" idx="1"/>
            </p:cNvCxnSpPr>
            <p:nvPr/>
          </p:nvCxnSpPr>
          <p:spPr bwMode="auto">
            <a:xfrm>
              <a:off x="869292" y="5131667"/>
              <a:ext cx="1871915" cy="3694"/>
            </a:xfrm>
            <a:prstGeom prst="straightConnector1">
              <a:avLst/>
            </a:prstGeom>
            <a:noFill/>
            <a:ln w="8890">
              <a:solidFill>
                <a:schemeClr val="tx1"/>
              </a:solidFill>
              <a:round/>
              <a:headEnd/>
              <a:tailEnd/>
            </a:ln>
          </p:spPr>
        </p:cxnSp>
      </p:grpSp>
    </p:spTree>
    <p:extLst>
      <p:ext uri="{BB962C8B-B14F-4D97-AF65-F5344CB8AC3E}">
        <p14:creationId xmlns:p14="http://schemas.microsoft.com/office/powerpoint/2010/main" val="2837184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CC27CDB-F0E4-2844-801C-4C1139DC75AB}"/>
              </a:ext>
            </a:extLst>
          </p:cNvPr>
          <p:cNvGrpSpPr/>
          <p:nvPr/>
        </p:nvGrpSpPr>
        <p:grpSpPr>
          <a:xfrm>
            <a:off x="-39957" y="265451"/>
            <a:ext cx="12661482" cy="6749711"/>
            <a:chOff x="-39957" y="265451"/>
            <a:chExt cx="12661482" cy="6749711"/>
          </a:xfrm>
        </p:grpSpPr>
        <p:sp>
          <p:nvSpPr>
            <p:cNvPr id="106" name="Rectangle 138">
              <a:extLst>
                <a:ext uri="{FF2B5EF4-FFF2-40B4-BE49-F238E27FC236}">
                  <a16:creationId xmlns:a16="http://schemas.microsoft.com/office/drawing/2014/main" id="{32BF1614-D48F-904B-A562-6F874865CE57}"/>
                </a:ext>
              </a:extLst>
            </p:cNvPr>
            <p:cNvSpPr>
              <a:spLocks noChangeArrowheads="1"/>
            </p:cNvSpPr>
            <p:nvPr/>
          </p:nvSpPr>
          <p:spPr bwMode="auto">
            <a:xfrm>
              <a:off x="1947556" y="1914655"/>
              <a:ext cx="10673969" cy="5100507"/>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Landscape Managed by a single Service Fabrik Inter-operator</a:t>
              </a:r>
            </a:p>
          </p:txBody>
        </p:sp>
        <p:grpSp>
          <p:nvGrpSpPr>
            <p:cNvPr id="8" name="Group 7">
              <a:extLst>
                <a:ext uri="{FF2B5EF4-FFF2-40B4-BE49-F238E27FC236}">
                  <a16:creationId xmlns:a16="http://schemas.microsoft.com/office/drawing/2014/main" id="{13CC9A67-396D-BE43-9715-1ED7F42CCC4E}"/>
                </a:ext>
              </a:extLst>
            </p:cNvPr>
            <p:cNvGrpSpPr/>
            <p:nvPr/>
          </p:nvGrpSpPr>
          <p:grpSpPr>
            <a:xfrm>
              <a:off x="215806" y="265451"/>
              <a:ext cx="2702364" cy="1614897"/>
              <a:chOff x="444406" y="2462011"/>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444406" y="2462011"/>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953419" y="3622614"/>
                <a:ext cx="334815" cy="334815"/>
              </a:xfrm>
              <a:prstGeom prst="rect">
                <a:avLst/>
              </a:prstGeom>
            </p:spPr>
          </p:pic>
        </p:grpSp>
        <p:sp>
          <p:nvSpPr>
            <p:cNvPr id="12" name="Cloud 11">
              <a:extLst>
                <a:ext uri="{FF2B5EF4-FFF2-40B4-BE49-F238E27FC236}">
                  <a16:creationId xmlns:a16="http://schemas.microsoft.com/office/drawing/2014/main" id="{6FFF4324-90C2-794C-BF60-58A8813665E4}"/>
                </a:ext>
              </a:extLst>
            </p:cNvPr>
            <p:cNvSpPr/>
            <p:nvPr/>
          </p:nvSpPr>
          <p:spPr bwMode="gray">
            <a:xfrm>
              <a:off x="2439570" y="2002586"/>
              <a:ext cx="9417262" cy="458993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4705253" y="5861780"/>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3523253" y="3001188"/>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79" name="Group 78">
              <a:extLst>
                <a:ext uri="{FF2B5EF4-FFF2-40B4-BE49-F238E27FC236}">
                  <a16:creationId xmlns:a16="http://schemas.microsoft.com/office/drawing/2014/main" id="{94A4EDC2-3407-CE46-9EE9-332B50BA211F}"/>
                </a:ext>
              </a:extLst>
            </p:cNvPr>
            <p:cNvGrpSpPr/>
            <p:nvPr/>
          </p:nvGrpSpPr>
          <p:grpSpPr>
            <a:xfrm>
              <a:off x="-39957" y="6752502"/>
              <a:ext cx="1699481" cy="210996"/>
              <a:chOff x="729771" y="6336601"/>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17" name="Group 16">
              <a:extLst>
                <a:ext uri="{FF2B5EF4-FFF2-40B4-BE49-F238E27FC236}">
                  <a16:creationId xmlns:a16="http://schemas.microsoft.com/office/drawing/2014/main" id="{3F82A7B5-4F91-A745-87EC-48A99F82F856}"/>
                </a:ext>
              </a:extLst>
            </p:cNvPr>
            <p:cNvGrpSpPr/>
            <p:nvPr/>
          </p:nvGrpSpPr>
          <p:grpSpPr>
            <a:xfrm>
              <a:off x="6232654" y="2639298"/>
              <a:ext cx="5161826" cy="1519861"/>
              <a:chOff x="6232654" y="2639298"/>
              <a:chExt cx="5161826" cy="1519861"/>
            </a:xfrm>
          </p:grpSpPr>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0" name="Rectangle 31">
                <a:extLst>
                  <a:ext uri="{FF2B5EF4-FFF2-40B4-BE49-F238E27FC236}">
                    <a16:creationId xmlns:a16="http://schemas.microsoft.com/office/drawing/2014/main" id="{019B52F3-5CCE-5248-ABCA-D53DE727083B}"/>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61" name="Rectangle 31">
                <a:extLst>
                  <a:ext uri="{FF2B5EF4-FFF2-40B4-BE49-F238E27FC236}">
                    <a16:creationId xmlns:a16="http://schemas.microsoft.com/office/drawing/2014/main" id="{13D0A407-9AB7-B64B-800C-63E0A1B0661C}"/>
                  </a:ext>
                </a:extLst>
              </p:cNvPr>
              <p:cNvSpPr>
                <a:spLocks noChangeArrowheads="1"/>
              </p:cNvSpPr>
              <p:nvPr/>
            </p:nvSpPr>
            <p:spPr bwMode="auto">
              <a:xfrm>
                <a:off x="8015182" y="376829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55" name="Rectangle 31">
                <a:extLst>
                  <a:ext uri="{FF2B5EF4-FFF2-40B4-BE49-F238E27FC236}">
                    <a16:creationId xmlns:a16="http://schemas.microsoft.com/office/drawing/2014/main" id="{B79B0676-606D-8644-9CD4-C1AD04A7F108}"/>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grpSp>
        <p:grpSp>
          <p:nvGrpSpPr>
            <p:cNvPr id="58" name="Group 57">
              <a:extLst>
                <a:ext uri="{FF2B5EF4-FFF2-40B4-BE49-F238E27FC236}">
                  <a16:creationId xmlns:a16="http://schemas.microsoft.com/office/drawing/2014/main" id="{274979B2-B847-674C-80A5-5B32E46BADE7}"/>
                </a:ext>
              </a:extLst>
            </p:cNvPr>
            <p:cNvGrpSpPr/>
            <p:nvPr/>
          </p:nvGrpSpPr>
          <p:grpSpPr>
            <a:xfrm>
              <a:off x="4724838" y="4526212"/>
              <a:ext cx="5161826" cy="1519861"/>
              <a:chOff x="6232654" y="2639298"/>
              <a:chExt cx="5161826" cy="1519861"/>
            </a:xfrm>
          </p:grpSpPr>
          <p:sp>
            <p:nvSpPr>
              <p:cNvPr id="67" name="Rectangle 31">
                <a:extLst>
                  <a:ext uri="{FF2B5EF4-FFF2-40B4-BE49-F238E27FC236}">
                    <a16:creationId xmlns:a16="http://schemas.microsoft.com/office/drawing/2014/main" id="{BAFEF637-4B3A-134B-A409-1F8A4BCB774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75" name="Rectangle 31">
                <a:extLst>
                  <a:ext uri="{FF2B5EF4-FFF2-40B4-BE49-F238E27FC236}">
                    <a16:creationId xmlns:a16="http://schemas.microsoft.com/office/drawing/2014/main" id="{3267709E-5A58-AD42-B310-6980ADF35EDC}"/>
                  </a:ext>
                </a:extLst>
              </p:cNvPr>
              <p:cNvSpPr>
                <a:spLocks noChangeArrowheads="1"/>
              </p:cNvSpPr>
              <p:nvPr/>
            </p:nvSpPr>
            <p:spPr bwMode="auto">
              <a:xfrm>
                <a:off x="8015182" y="2639298"/>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Service2Instance1</a:t>
                </a:r>
              </a:p>
            </p:txBody>
          </p:sp>
          <p:sp>
            <p:nvSpPr>
              <p:cNvPr id="80" name="Rectangle 31">
                <a:extLst>
                  <a:ext uri="{FF2B5EF4-FFF2-40B4-BE49-F238E27FC236}">
                    <a16:creationId xmlns:a16="http://schemas.microsoft.com/office/drawing/2014/main" id="{E30252FE-10FB-474E-94E4-E1C44F2C575E}"/>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84" name="Rectangle 31">
                <a:extLst>
                  <a:ext uri="{FF2B5EF4-FFF2-40B4-BE49-F238E27FC236}">
                    <a16:creationId xmlns:a16="http://schemas.microsoft.com/office/drawing/2014/main" id="{3C7801E5-8612-9F40-A63B-D54A1152A5C8}"/>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85" name="Rectangle 31">
                <a:extLst>
                  <a:ext uri="{FF2B5EF4-FFF2-40B4-BE49-F238E27FC236}">
                    <a16:creationId xmlns:a16="http://schemas.microsoft.com/office/drawing/2014/main" id="{B712B41C-CAFA-C34A-8983-78BB049B43FE}"/>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sp>
          <p:nvSpPr>
            <p:cNvPr id="99" name="AutoShape 100">
              <a:extLst>
                <a:ext uri="{FF2B5EF4-FFF2-40B4-BE49-F238E27FC236}">
                  <a16:creationId xmlns:a16="http://schemas.microsoft.com/office/drawing/2014/main" id="{C8F24BE4-11C3-9443-8583-86D915643FA3}"/>
                </a:ext>
              </a:extLst>
            </p:cNvPr>
            <p:cNvSpPr>
              <a:spLocks noChangeArrowheads="1"/>
            </p:cNvSpPr>
            <p:nvPr/>
          </p:nvSpPr>
          <p:spPr bwMode="auto">
            <a:xfrm>
              <a:off x="1515508"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0" name="AutoShape 101">
              <a:extLst>
                <a:ext uri="{FF2B5EF4-FFF2-40B4-BE49-F238E27FC236}">
                  <a16:creationId xmlns:a16="http://schemas.microsoft.com/office/drawing/2014/main" id="{30D3DB18-8534-F64C-8B1A-1F2A4CBB7E0D}"/>
                </a:ext>
              </a:extLst>
            </p:cNvPr>
            <p:cNvCxnSpPr>
              <a:cxnSpLocks noChangeShapeType="1"/>
              <a:stCxn id="49" idx="1"/>
              <a:endCxn id="99" idx="4"/>
            </p:cNvCxnSpPr>
            <p:nvPr/>
          </p:nvCxnSpPr>
          <p:spPr bwMode="auto">
            <a:xfrm rot="10800000">
              <a:off x="1587739" y="2423882"/>
              <a:ext cx="2461638" cy="1192690"/>
            </a:xfrm>
            <a:prstGeom prst="curvedConnector2">
              <a:avLst/>
            </a:prstGeom>
            <a:noFill/>
            <a:ln w="8890">
              <a:solidFill>
                <a:schemeClr val="tx1"/>
              </a:solidFill>
              <a:round/>
              <a:headEnd/>
              <a:tailEnd/>
            </a:ln>
          </p:spPr>
        </p:cxnSp>
        <p:cxnSp>
          <p:nvCxnSpPr>
            <p:cNvPr id="101" name="AutoShape 102">
              <a:extLst>
                <a:ext uri="{FF2B5EF4-FFF2-40B4-BE49-F238E27FC236}">
                  <a16:creationId xmlns:a16="http://schemas.microsoft.com/office/drawing/2014/main" id="{EBE57669-2A89-D04F-9522-E1F958BC0AF9}"/>
                </a:ext>
              </a:extLst>
            </p:cNvPr>
            <p:cNvCxnSpPr>
              <a:cxnSpLocks noChangeShapeType="1"/>
              <a:stCxn id="99" idx="0"/>
              <a:endCxn id="5" idx="2"/>
            </p:cNvCxnSpPr>
            <p:nvPr/>
          </p:nvCxnSpPr>
          <p:spPr bwMode="auto">
            <a:xfrm flipH="1" flipV="1">
              <a:off x="1587185" y="1366840"/>
              <a:ext cx="554" cy="912579"/>
            </a:xfrm>
            <a:prstGeom prst="straightConnector1">
              <a:avLst/>
            </a:prstGeom>
            <a:noFill/>
            <a:ln w="8890">
              <a:solidFill>
                <a:schemeClr val="tx1"/>
              </a:solidFill>
              <a:round/>
              <a:headEnd/>
              <a:tailEnd/>
            </a:ln>
          </p:spPr>
        </p:cxnSp>
        <p:grpSp>
          <p:nvGrpSpPr>
            <p:cNvPr id="102" name="Group 101">
              <a:extLst>
                <a:ext uri="{FF2B5EF4-FFF2-40B4-BE49-F238E27FC236}">
                  <a16:creationId xmlns:a16="http://schemas.microsoft.com/office/drawing/2014/main" id="{F9130657-3FB2-AC49-B1C2-E9EAF3D5EF45}"/>
                </a:ext>
              </a:extLst>
            </p:cNvPr>
            <p:cNvGrpSpPr/>
            <p:nvPr/>
          </p:nvGrpSpPr>
          <p:grpSpPr>
            <a:xfrm>
              <a:off x="1659524" y="2207535"/>
              <a:ext cx="144016" cy="288032"/>
              <a:chOff x="3419872" y="2348880"/>
              <a:chExt cx="144016" cy="288032"/>
            </a:xfrm>
          </p:grpSpPr>
          <p:sp>
            <p:nvSpPr>
              <p:cNvPr id="103" name="Line 90">
                <a:extLst>
                  <a:ext uri="{FF2B5EF4-FFF2-40B4-BE49-F238E27FC236}">
                    <a16:creationId xmlns:a16="http://schemas.microsoft.com/office/drawing/2014/main" id="{25B601E5-4697-574E-B8CB-3BB9DE5296C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4" name="Text Box 91">
                <a:extLst>
                  <a:ext uri="{FF2B5EF4-FFF2-40B4-BE49-F238E27FC236}">
                    <a16:creationId xmlns:a16="http://schemas.microsoft.com/office/drawing/2014/main" id="{BC85CCC9-96DF-A94C-9EF2-E5C0D633FFBC}"/>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5" name="Rectangle 104">
                <a:extLst>
                  <a:ext uri="{FF2B5EF4-FFF2-40B4-BE49-F238E27FC236}">
                    <a16:creationId xmlns:a16="http://schemas.microsoft.com/office/drawing/2014/main" id="{F7A520E8-BA49-A342-876A-7D2840505A5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84530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4ED2D58-15CB-D64C-B1AD-67BAA3074F7D}"/>
              </a:ext>
            </a:extLst>
          </p:cNvPr>
          <p:cNvGrpSpPr/>
          <p:nvPr/>
        </p:nvGrpSpPr>
        <p:grpSpPr>
          <a:xfrm>
            <a:off x="221506" y="-114300"/>
            <a:ext cx="11891429" cy="7258050"/>
            <a:chOff x="221506" y="-114300"/>
            <a:chExt cx="11891429" cy="7258050"/>
          </a:xfrm>
        </p:grpSpPr>
        <p:sp>
          <p:nvSpPr>
            <p:cNvPr id="227" name="Rectangle 138">
              <a:extLst>
                <a:ext uri="{FF2B5EF4-FFF2-40B4-BE49-F238E27FC236}">
                  <a16:creationId xmlns:a16="http://schemas.microsoft.com/office/drawing/2014/main" id="{75344C21-880F-1D44-B18E-8DF833AD625A}"/>
                </a:ext>
              </a:extLst>
            </p:cNvPr>
            <p:cNvSpPr>
              <a:spLocks noChangeArrowheads="1"/>
            </p:cNvSpPr>
            <p:nvPr/>
          </p:nvSpPr>
          <p:spPr bwMode="auto">
            <a:xfrm>
              <a:off x="3110750" y="-114300"/>
              <a:ext cx="9002185" cy="7258050"/>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10" name="Group 9">
              <a:extLst>
                <a:ext uri="{FF2B5EF4-FFF2-40B4-BE49-F238E27FC236}">
                  <a16:creationId xmlns:a16="http://schemas.microsoft.com/office/drawing/2014/main" id="{90EA4D86-29BB-1E41-924F-EBCBC84B11C6}"/>
                </a:ext>
              </a:extLst>
            </p:cNvPr>
            <p:cNvGrpSpPr/>
            <p:nvPr/>
          </p:nvGrpSpPr>
          <p:grpSpPr>
            <a:xfrm>
              <a:off x="221506" y="255436"/>
              <a:ext cx="2702364" cy="1614897"/>
              <a:chOff x="-391674" y="884085"/>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391674" y="884085"/>
                <a:ext cx="2702364" cy="1614897"/>
                <a:chOff x="1137430" y="4481944"/>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37430" y="4481944"/>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151" name="Picture 150">
                <a:extLst>
                  <a:ext uri="{FF2B5EF4-FFF2-40B4-BE49-F238E27FC236}">
                    <a16:creationId xmlns:a16="http://schemas.microsoft.com/office/drawing/2014/main" id="{6533BA52-6BD5-7044-8619-CCB81C0D6074}"/>
                  </a:ext>
                </a:extLst>
              </p:cNvPr>
              <p:cNvPicPr>
                <a:picLocks noChangeAspect="1"/>
              </p:cNvPicPr>
              <p:nvPr/>
            </p:nvPicPr>
            <p:blipFill>
              <a:blip r:embed="rId2"/>
              <a:stretch>
                <a:fillRect/>
              </a:stretch>
            </p:blipFill>
            <p:spPr>
              <a:xfrm>
                <a:off x="126708" y="1988638"/>
                <a:ext cx="334815" cy="334815"/>
              </a:xfrm>
              <a:prstGeom prst="rect">
                <a:avLst/>
              </a:prstGeom>
            </p:spPr>
          </p:pic>
        </p:grpSp>
        <p:grpSp>
          <p:nvGrpSpPr>
            <p:cNvPr id="4" name="Group 3">
              <a:extLst>
                <a:ext uri="{FF2B5EF4-FFF2-40B4-BE49-F238E27FC236}">
                  <a16:creationId xmlns:a16="http://schemas.microsoft.com/office/drawing/2014/main" id="{BECA9634-1C57-3341-AE01-57A955B923EC}"/>
                </a:ext>
              </a:extLst>
            </p:cNvPr>
            <p:cNvGrpSpPr/>
            <p:nvPr/>
          </p:nvGrpSpPr>
          <p:grpSpPr>
            <a:xfrm>
              <a:off x="224962" y="6858000"/>
              <a:ext cx="1699481" cy="210997"/>
              <a:chOff x="372591" y="6458513"/>
              <a:chExt cx="1699481" cy="210997"/>
            </a:xfrm>
          </p:grpSpPr>
          <p:sp>
            <p:nvSpPr>
              <p:cNvPr id="76" name="TextBox 75">
                <a:extLst>
                  <a:ext uri="{FF2B5EF4-FFF2-40B4-BE49-F238E27FC236}">
                    <a16:creationId xmlns:a16="http://schemas.microsoft.com/office/drawing/2014/main" id="{E1644D90-42AD-A045-A420-057667E4C79F}"/>
                  </a:ext>
                </a:extLst>
              </p:cNvPr>
              <p:cNvSpPr txBox="1"/>
              <p:nvPr/>
            </p:nvSpPr>
            <p:spPr>
              <a:xfrm>
                <a:off x="759212" y="6465189"/>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372591" y="6458514"/>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432268" y="6465189"/>
                <a:ext cx="184666" cy="184666"/>
              </a:xfrm>
              <a:prstGeom prst="rect">
                <a:avLst/>
              </a:prstGeom>
            </p:spPr>
          </p:pic>
          <p:sp>
            <p:nvSpPr>
              <p:cNvPr id="160" name="TextBox 159">
                <a:extLst>
                  <a:ext uri="{FF2B5EF4-FFF2-40B4-BE49-F238E27FC236}">
                    <a16:creationId xmlns:a16="http://schemas.microsoft.com/office/drawing/2014/main" id="{6219017B-8A45-6C49-B625-6EE053AA6DF2}"/>
                  </a:ext>
                </a:extLst>
              </p:cNvPr>
              <p:cNvSpPr txBox="1"/>
              <p:nvPr/>
            </p:nvSpPr>
            <p:spPr>
              <a:xfrm>
                <a:off x="759212" y="6465188"/>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161" name="Cloud 160">
                <a:extLst>
                  <a:ext uri="{FF2B5EF4-FFF2-40B4-BE49-F238E27FC236}">
                    <a16:creationId xmlns:a16="http://schemas.microsoft.com/office/drawing/2014/main" id="{B95E5BE2-8704-A346-89CC-465422EA6C92}"/>
                  </a:ext>
                </a:extLst>
              </p:cNvPr>
              <p:cNvSpPr/>
              <p:nvPr/>
            </p:nvSpPr>
            <p:spPr bwMode="gray">
              <a:xfrm>
                <a:off x="372591" y="6458513"/>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2" name="Picture 161">
                <a:extLst>
                  <a:ext uri="{FF2B5EF4-FFF2-40B4-BE49-F238E27FC236}">
                    <a16:creationId xmlns:a16="http://schemas.microsoft.com/office/drawing/2014/main" id="{FDAC0205-8FD8-5A43-A5FB-C2EAEF664EF8}"/>
                  </a:ext>
                </a:extLst>
              </p:cNvPr>
              <p:cNvPicPr>
                <a:picLocks noChangeAspect="1"/>
              </p:cNvPicPr>
              <p:nvPr/>
            </p:nvPicPr>
            <p:blipFill>
              <a:blip r:embed="rId2"/>
              <a:stretch>
                <a:fillRect/>
              </a:stretch>
            </p:blipFill>
            <p:spPr>
              <a:xfrm>
                <a:off x="432268" y="6465188"/>
                <a:ext cx="184666" cy="184666"/>
              </a:xfrm>
              <a:prstGeom prst="rect">
                <a:avLst/>
              </a:prstGeom>
            </p:spPr>
          </p:pic>
        </p:grpSp>
        <p:grpSp>
          <p:nvGrpSpPr>
            <p:cNvPr id="35" name="Group 34">
              <a:extLst>
                <a:ext uri="{FF2B5EF4-FFF2-40B4-BE49-F238E27FC236}">
                  <a16:creationId xmlns:a16="http://schemas.microsoft.com/office/drawing/2014/main" id="{D466DA73-45EC-8142-A580-7CE6E381E1A9}"/>
                </a:ext>
              </a:extLst>
            </p:cNvPr>
            <p:cNvGrpSpPr/>
            <p:nvPr/>
          </p:nvGrpSpPr>
          <p:grpSpPr>
            <a:xfrm>
              <a:off x="3421856" y="2244011"/>
              <a:ext cx="3585928" cy="2714625"/>
              <a:chOff x="2405389" y="2071687"/>
              <a:chExt cx="3585928" cy="2714625"/>
            </a:xfrm>
          </p:grpSpPr>
          <p:sp>
            <p:nvSpPr>
              <p:cNvPr id="193" name="Cloud 192">
                <a:extLst>
                  <a:ext uri="{FF2B5EF4-FFF2-40B4-BE49-F238E27FC236}">
                    <a16:creationId xmlns:a16="http://schemas.microsoft.com/office/drawing/2014/main" id="{E8F4A08E-7F86-6D4E-999B-B279C992DE65}"/>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94" name="Picture 193">
                <a:extLst>
                  <a:ext uri="{FF2B5EF4-FFF2-40B4-BE49-F238E27FC236}">
                    <a16:creationId xmlns:a16="http://schemas.microsoft.com/office/drawing/2014/main" id="{105EB977-FC07-7B4F-8943-B162797F19D1}"/>
                  </a:ext>
                </a:extLst>
              </p:cNvPr>
              <p:cNvPicPr>
                <a:picLocks noChangeAspect="1"/>
              </p:cNvPicPr>
              <p:nvPr/>
            </p:nvPicPr>
            <p:blipFill>
              <a:blip r:embed="rId2"/>
              <a:stretch>
                <a:fillRect/>
              </a:stretch>
            </p:blipFill>
            <p:spPr>
              <a:xfrm>
                <a:off x="4030945" y="4417108"/>
                <a:ext cx="334815" cy="334815"/>
              </a:xfrm>
              <a:prstGeom prst="rect">
                <a:avLst/>
              </a:prstGeom>
            </p:spPr>
          </p:pic>
          <p:sp>
            <p:nvSpPr>
              <p:cNvPr id="214" name="Rectangle 138">
                <a:extLst>
                  <a:ext uri="{FF2B5EF4-FFF2-40B4-BE49-F238E27FC236}">
                    <a16:creationId xmlns:a16="http://schemas.microsoft.com/office/drawing/2014/main" id="{77041C89-AA30-1B48-980E-14E930690076}"/>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215" name="Rectangle 31">
                <a:extLst>
                  <a:ext uri="{FF2B5EF4-FFF2-40B4-BE49-F238E27FC236}">
                    <a16:creationId xmlns:a16="http://schemas.microsoft.com/office/drawing/2014/main" id="{1D3A4167-FA0E-C94E-BABD-32218DE4D7FF}"/>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216" name="Rectangle 31">
                <a:extLst>
                  <a:ext uri="{FF2B5EF4-FFF2-40B4-BE49-F238E27FC236}">
                    <a16:creationId xmlns:a16="http://schemas.microsoft.com/office/drawing/2014/main" id="{4B0BFF03-6824-5C4E-8FFC-A8CF913AE1EC}"/>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27" name="Group 26">
              <a:extLst>
                <a:ext uri="{FF2B5EF4-FFF2-40B4-BE49-F238E27FC236}">
                  <a16:creationId xmlns:a16="http://schemas.microsoft.com/office/drawing/2014/main" id="{0C6977C2-93E4-014C-9FA1-AE0696AE3A3C}"/>
                </a:ext>
              </a:extLst>
            </p:cNvPr>
            <p:cNvGrpSpPr/>
            <p:nvPr/>
          </p:nvGrpSpPr>
          <p:grpSpPr>
            <a:xfrm>
              <a:off x="5409784" y="124002"/>
              <a:ext cx="2649049" cy="1766046"/>
              <a:chOff x="5271366" y="237071"/>
              <a:chExt cx="2649049" cy="1766046"/>
            </a:xfrm>
          </p:grpSpPr>
          <p:grpSp>
            <p:nvGrpSpPr>
              <p:cNvPr id="209" name="Group 208">
                <a:extLst>
                  <a:ext uri="{FF2B5EF4-FFF2-40B4-BE49-F238E27FC236}">
                    <a16:creationId xmlns:a16="http://schemas.microsoft.com/office/drawing/2014/main" id="{118622FD-A35D-DF43-89BF-8F250306E47F}"/>
                  </a:ext>
                </a:extLst>
              </p:cNvPr>
              <p:cNvGrpSpPr/>
              <p:nvPr/>
            </p:nvGrpSpPr>
            <p:grpSpPr>
              <a:xfrm>
                <a:off x="5271366" y="237071"/>
                <a:ext cx="2649049" cy="1766046"/>
                <a:chOff x="444406" y="2462011"/>
                <a:chExt cx="3291401" cy="2267601"/>
              </a:xfrm>
            </p:grpSpPr>
            <p:sp>
              <p:nvSpPr>
                <p:cNvPr id="212" name="Cloud 211">
                  <a:extLst>
                    <a:ext uri="{FF2B5EF4-FFF2-40B4-BE49-F238E27FC236}">
                      <a16:creationId xmlns:a16="http://schemas.microsoft.com/office/drawing/2014/main" id="{29A26899-0D3D-4D40-8C52-9B904A360253}"/>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13" name="Picture 212">
                  <a:extLst>
                    <a:ext uri="{FF2B5EF4-FFF2-40B4-BE49-F238E27FC236}">
                      <a16:creationId xmlns:a16="http://schemas.microsoft.com/office/drawing/2014/main" id="{4089C94E-AABF-4E49-8368-7187F838EA3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10" name="Rectangle 31">
                <a:extLst>
                  <a:ext uri="{FF2B5EF4-FFF2-40B4-BE49-F238E27FC236}">
                    <a16:creationId xmlns:a16="http://schemas.microsoft.com/office/drawing/2014/main" id="{FE5E21BA-5537-B548-A75A-7F1B00AAC0C7}"/>
                  </a:ext>
                </a:extLst>
              </p:cNvPr>
              <p:cNvSpPr>
                <a:spLocks noChangeArrowheads="1"/>
              </p:cNvSpPr>
              <p:nvPr/>
            </p:nvSpPr>
            <p:spPr bwMode="auto">
              <a:xfrm>
                <a:off x="5697489" y="1154693"/>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211" name="Rectangle 31">
                <a:extLst>
                  <a:ext uri="{FF2B5EF4-FFF2-40B4-BE49-F238E27FC236}">
                    <a16:creationId xmlns:a16="http://schemas.microsoft.com/office/drawing/2014/main" id="{86D6FFCF-E943-CE49-B7FF-94E69961C55C}"/>
                  </a:ext>
                </a:extLst>
              </p:cNvPr>
              <p:cNvSpPr>
                <a:spLocks noChangeArrowheads="1"/>
              </p:cNvSpPr>
              <p:nvPr/>
            </p:nvSpPr>
            <p:spPr bwMode="auto">
              <a:xfrm>
                <a:off x="5697340" y="66065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31" name="Group 30">
              <a:extLst>
                <a:ext uri="{FF2B5EF4-FFF2-40B4-BE49-F238E27FC236}">
                  <a16:creationId xmlns:a16="http://schemas.microsoft.com/office/drawing/2014/main" id="{F0CE9D77-B7A0-7B41-AC0F-5DB7ABD119AB}"/>
                </a:ext>
              </a:extLst>
            </p:cNvPr>
            <p:cNvGrpSpPr/>
            <p:nvPr/>
          </p:nvGrpSpPr>
          <p:grpSpPr>
            <a:xfrm>
              <a:off x="7111803" y="1577066"/>
              <a:ext cx="2649049" cy="1766046"/>
              <a:chOff x="6595890" y="1906089"/>
              <a:chExt cx="2649049" cy="1766046"/>
            </a:xfrm>
          </p:grpSpPr>
          <p:grpSp>
            <p:nvGrpSpPr>
              <p:cNvPr id="204" name="Group 203">
                <a:extLst>
                  <a:ext uri="{FF2B5EF4-FFF2-40B4-BE49-F238E27FC236}">
                    <a16:creationId xmlns:a16="http://schemas.microsoft.com/office/drawing/2014/main" id="{3E7496E8-0011-D04A-AD67-11800C39962D}"/>
                  </a:ext>
                </a:extLst>
              </p:cNvPr>
              <p:cNvGrpSpPr/>
              <p:nvPr/>
            </p:nvGrpSpPr>
            <p:grpSpPr>
              <a:xfrm>
                <a:off x="6595890" y="1906089"/>
                <a:ext cx="2649049" cy="1766046"/>
                <a:chOff x="444406" y="2462011"/>
                <a:chExt cx="3291401" cy="2267601"/>
              </a:xfrm>
            </p:grpSpPr>
            <p:sp>
              <p:nvSpPr>
                <p:cNvPr id="207" name="Cloud 206">
                  <a:extLst>
                    <a:ext uri="{FF2B5EF4-FFF2-40B4-BE49-F238E27FC236}">
                      <a16:creationId xmlns:a16="http://schemas.microsoft.com/office/drawing/2014/main" id="{1683E147-23F5-2E4B-BB1B-941FA77337E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8" name="Picture 207">
                  <a:extLst>
                    <a:ext uri="{FF2B5EF4-FFF2-40B4-BE49-F238E27FC236}">
                      <a16:creationId xmlns:a16="http://schemas.microsoft.com/office/drawing/2014/main" id="{DD39938A-4080-5E48-91F3-4E3606AFF7BC}"/>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5" name="Rectangle 31">
                <a:extLst>
                  <a:ext uri="{FF2B5EF4-FFF2-40B4-BE49-F238E27FC236}">
                    <a16:creationId xmlns:a16="http://schemas.microsoft.com/office/drawing/2014/main" id="{AFAFE00D-21F6-5449-8B9D-891D6E0C23FD}"/>
                  </a:ext>
                </a:extLst>
              </p:cNvPr>
              <p:cNvSpPr>
                <a:spLocks noChangeArrowheads="1"/>
              </p:cNvSpPr>
              <p:nvPr/>
            </p:nvSpPr>
            <p:spPr bwMode="auto">
              <a:xfrm>
                <a:off x="7022013" y="2823711"/>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206" name="Rectangle 31">
                <a:extLst>
                  <a:ext uri="{FF2B5EF4-FFF2-40B4-BE49-F238E27FC236}">
                    <a16:creationId xmlns:a16="http://schemas.microsoft.com/office/drawing/2014/main" id="{43EA778F-49D1-C742-A9AC-209E10A16B44}"/>
                  </a:ext>
                </a:extLst>
              </p:cNvPr>
              <p:cNvSpPr>
                <a:spLocks noChangeArrowheads="1"/>
              </p:cNvSpPr>
              <p:nvPr/>
            </p:nvSpPr>
            <p:spPr bwMode="auto">
              <a:xfrm>
                <a:off x="7021864" y="2329672"/>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34" name="Group 33">
              <a:extLst>
                <a:ext uri="{FF2B5EF4-FFF2-40B4-BE49-F238E27FC236}">
                  <a16:creationId xmlns:a16="http://schemas.microsoft.com/office/drawing/2014/main" id="{E87AB71D-EB4C-1A4A-98B3-780301C3E94E}"/>
                </a:ext>
              </a:extLst>
            </p:cNvPr>
            <p:cNvGrpSpPr/>
            <p:nvPr/>
          </p:nvGrpSpPr>
          <p:grpSpPr>
            <a:xfrm>
              <a:off x="9162080" y="17154"/>
              <a:ext cx="2649049" cy="1766046"/>
              <a:chOff x="8618634" y="237071"/>
              <a:chExt cx="2649049" cy="1766046"/>
            </a:xfrm>
          </p:grpSpPr>
          <p:grpSp>
            <p:nvGrpSpPr>
              <p:cNvPr id="199" name="Group 198">
                <a:extLst>
                  <a:ext uri="{FF2B5EF4-FFF2-40B4-BE49-F238E27FC236}">
                    <a16:creationId xmlns:a16="http://schemas.microsoft.com/office/drawing/2014/main" id="{EFA2386D-9F0E-1941-B567-DE3155859770}"/>
                  </a:ext>
                </a:extLst>
              </p:cNvPr>
              <p:cNvGrpSpPr/>
              <p:nvPr/>
            </p:nvGrpSpPr>
            <p:grpSpPr>
              <a:xfrm>
                <a:off x="8618634" y="237071"/>
                <a:ext cx="2649049" cy="1766046"/>
                <a:chOff x="444406" y="2462011"/>
                <a:chExt cx="3291401" cy="2267601"/>
              </a:xfrm>
            </p:grpSpPr>
            <p:sp>
              <p:nvSpPr>
                <p:cNvPr id="202" name="Cloud 201">
                  <a:extLst>
                    <a:ext uri="{FF2B5EF4-FFF2-40B4-BE49-F238E27FC236}">
                      <a16:creationId xmlns:a16="http://schemas.microsoft.com/office/drawing/2014/main" id="{120DAF89-369C-A746-AAB6-F033D9C74F60}"/>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3" name="Picture 202">
                  <a:extLst>
                    <a:ext uri="{FF2B5EF4-FFF2-40B4-BE49-F238E27FC236}">
                      <a16:creationId xmlns:a16="http://schemas.microsoft.com/office/drawing/2014/main" id="{42073E31-665A-C64F-9033-D31DEE7F82EF}"/>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0" name="Rectangle 31">
                <a:extLst>
                  <a:ext uri="{FF2B5EF4-FFF2-40B4-BE49-F238E27FC236}">
                    <a16:creationId xmlns:a16="http://schemas.microsoft.com/office/drawing/2014/main" id="{2869DCFE-1187-A441-9688-3D3CF9D5C1F9}"/>
                  </a:ext>
                </a:extLst>
              </p:cNvPr>
              <p:cNvSpPr>
                <a:spLocks noChangeArrowheads="1"/>
              </p:cNvSpPr>
              <p:nvPr/>
            </p:nvSpPr>
            <p:spPr bwMode="auto">
              <a:xfrm>
                <a:off x="9044757" y="1154693"/>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201" name="Rectangle 31">
                <a:extLst>
                  <a:ext uri="{FF2B5EF4-FFF2-40B4-BE49-F238E27FC236}">
                    <a16:creationId xmlns:a16="http://schemas.microsoft.com/office/drawing/2014/main" id="{981C1177-227E-EF41-AE7A-BFA6FAA0AD38}"/>
                  </a:ext>
                </a:extLst>
              </p:cNvPr>
              <p:cNvSpPr>
                <a:spLocks noChangeArrowheads="1"/>
              </p:cNvSpPr>
              <p:nvPr/>
            </p:nvSpPr>
            <p:spPr bwMode="auto">
              <a:xfrm>
                <a:off x="9044608" y="66065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22" name="Group 21">
              <a:extLst>
                <a:ext uri="{FF2B5EF4-FFF2-40B4-BE49-F238E27FC236}">
                  <a16:creationId xmlns:a16="http://schemas.microsoft.com/office/drawing/2014/main" id="{16AF3BF9-A716-EC46-8BDB-FD8DBBF361A8}"/>
                </a:ext>
              </a:extLst>
            </p:cNvPr>
            <p:cNvGrpSpPr/>
            <p:nvPr/>
          </p:nvGrpSpPr>
          <p:grpSpPr>
            <a:xfrm>
              <a:off x="7537777" y="3487685"/>
              <a:ext cx="2649049" cy="1766046"/>
              <a:chOff x="7400036" y="6322597"/>
              <a:chExt cx="2649049" cy="1766046"/>
            </a:xfrm>
          </p:grpSpPr>
          <p:grpSp>
            <p:nvGrpSpPr>
              <p:cNvPr id="128" name="Group 127">
                <a:extLst>
                  <a:ext uri="{FF2B5EF4-FFF2-40B4-BE49-F238E27FC236}">
                    <a16:creationId xmlns:a16="http://schemas.microsoft.com/office/drawing/2014/main" id="{F8CD04E5-7E15-8949-B59C-00A11947E77A}"/>
                  </a:ext>
                </a:extLst>
              </p:cNvPr>
              <p:cNvGrpSpPr/>
              <p:nvPr/>
            </p:nvGrpSpPr>
            <p:grpSpPr>
              <a:xfrm>
                <a:off x="7400036" y="6322597"/>
                <a:ext cx="2649049" cy="1766046"/>
                <a:chOff x="6804918" y="0"/>
                <a:chExt cx="2649049" cy="1766046"/>
              </a:xfrm>
            </p:grpSpPr>
            <p:grpSp>
              <p:nvGrpSpPr>
                <p:cNvPr id="141" name="Group 140">
                  <a:extLst>
                    <a:ext uri="{FF2B5EF4-FFF2-40B4-BE49-F238E27FC236}">
                      <a16:creationId xmlns:a16="http://schemas.microsoft.com/office/drawing/2014/main" id="{DD3DAB4E-0CA6-044B-AF98-B7728D66F5D9}"/>
                    </a:ext>
                  </a:extLst>
                </p:cNvPr>
                <p:cNvGrpSpPr/>
                <p:nvPr/>
              </p:nvGrpSpPr>
              <p:grpSpPr>
                <a:xfrm>
                  <a:off x="6804918" y="0"/>
                  <a:ext cx="2649049" cy="1766046"/>
                  <a:chOff x="444406" y="2462011"/>
                  <a:chExt cx="3291401" cy="2267601"/>
                </a:xfrm>
              </p:grpSpPr>
              <p:sp>
                <p:nvSpPr>
                  <p:cNvPr id="144" name="Cloud 143">
                    <a:extLst>
                      <a:ext uri="{FF2B5EF4-FFF2-40B4-BE49-F238E27FC236}">
                        <a16:creationId xmlns:a16="http://schemas.microsoft.com/office/drawing/2014/main" id="{9323F739-8BDB-6144-8CEE-D2471D6A8D2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5" name="Picture 144">
                    <a:extLst>
                      <a:ext uri="{FF2B5EF4-FFF2-40B4-BE49-F238E27FC236}">
                        <a16:creationId xmlns:a16="http://schemas.microsoft.com/office/drawing/2014/main" id="{FD4E9393-5D2B-6B4F-8404-B2E60AE12907}"/>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42" name="Rectangle 31">
                  <a:extLst>
                    <a:ext uri="{FF2B5EF4-FFF2-40B4-BE49-F238E27FC236}">
                      <a16:creationId xmlns:a16="http://schemas.microsoft.com/office/drawing/2014/main" id="{D06AF563-602A-4945-85D7-8110FA22FE3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1</a:t>
                  </a:r>
                </a:p>
              </p:txBody>
            </p:sp>
            <p:sp>
              <p:nvSpPr>
                <p:cNvPr id="143" name="Rectangle 31">
                  <a:extLst>
                    <a:ext uri="{FF2B5EF4-FFF2-40B4-BE49-F238E27FC236}">
                      <a16:creationId xmlns:a16="http://schemas.microsoft.com/office/drawing/2014/main" id="{26E565AF-30DF-2E47-8FB2-BB2D82552E91}"/>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sp>
            <p:nvSpPr>
              <p:cNvPr id="185" name="Rectangle 31">
                <a:extLst>
                  <a:ext uri="{FF2B5EF4-FFF2-40B4-BE49-F238E27FC236}">
                    <a16:creationId xmlns:a16="http://schemas.microsoft.com/office/drawing/2014/main" id="{2F13ED55-1A64-294B-B6AB-7A5F1FA0D5F5}"/>
                  </a:ext>
                </a:extLst>
              </p:cNvPr>
              <p:cNvSpPr>
                <a:spLocks noChangeArrowheads="1"/>
              </p:cNvSpPr>
              <p:nvPr/>
            </p:nvSpPr>
            <p:spPr bwMode="auto">
              <a:xfrm>
                <a:off x="7826159" y="7240218"/>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186" name="Rectangle 31">
                <a:extLst>
                  <a:ext uri="{FF2B5EF4-FFF2-40B4-BE49-F238E27FC236}">
                    <a16:creationId xmlns:a16="http://schemas.microsoft.com/office/drawing/2014/main" id="{8F4BB85C-3D38-874D-9AE6-4607492B0514}"/>
                  </a:ext>
                </a:extLst>
              </p:cNvPr>
              <p:cNvSpPr>
                <a:spLocks noChangeArrowheads="1"/>
              </p:cNvSpPr>
              <p:nvPr/>
            </p:nvSpPr>
            <p:spPr bwMode="auto">
              <a:xfrm>
                <a:off x="7826010" y="6746179"/>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25" name="Group 24">
              <a:extLst>
                <a:ext uri="{FF2B5EF4-FFF2-40B4-BE49-F238E27FC236}">
                  <a16:creationId xmlns:a16="http://schemas.microsoft.com/office/drawing/2014/main" id="{DEADACFA-FBA7-B94A-B1B4-75E9DBEB1EDA}"/>
                </a:ext>
              </a:extLst>
            </p:cNvPr>
            <p:cNvGrpSpPr/>
            <p:nvPr/>
          </p:nvGrpSpPr>
          <p:grpSpPr>
            <a:xfrm>
              <a:off x="5409784" y="4969687"/>
              <a:ext cx="2649049" cy="1766046"/>
              <a:chOff x="8724560" y="7991615"/>
              <a:chExt cx="2649049" cy="1766046"/>
            </a:xfrm>
          </p:grpSpPr>
          <p:grpSp>
            <p:nvGrpSpPr>
              <p:cNvPr id="129" name="Group 128">
                <a:extLst>
                  <a:ext uri="{FF2B5EF4-FFF2-40B4-BE49-F238E27FC236}">
                    <a16:creationId xmlns:a16="http://schemas.microsoft.com/office/drawing/2014/main" id="{73F967D1-33B2-3A46-991B-5F478D2CE6D2}"/>
                  </a:ext>
                </a:extLst>
              </p:cNvPr>
              <p:cNvGrpSpPr/>
              <p:nvPr/>
            </p:nvGrpSpPr>
            <p:grpSpPr>
              <a:xfrm>
                <a:off x="8724560" y="7991615"/>
                <a:ext cx="2649049" cy="1766046"/>
                <a:chOff x="6804918" y="0"/>
                <a:chExt cx="2649049" cy="1766046"/>
              </a:xfrm>
            </p:grpSpPr>
            <p:grpSp>
              <p:nvGrpSpPr>
                <p:cNvPr id="136" name="Group 135">
                  <a:extLst>
                    <a:ext uri="{FF2B5EF4-FFF2-40B4-BE49-F238E27FC236}">
                      <a16:creationId xmlns:a16="http://schemas.microsoft.com/office/drawing/2014/main" id="{153E40F0-05E8-7142-922C-7DA82BF67976}"/>
                    </a:ext>
                  </a:extLst>
                </p:cNvPr>
                <p:cNvGrpSpPr/>
                <p:nvPr/>
              </p:nvGrpSpPr>
              <p:grpSpPr>
                <a:xfrm>
                  <a:off x="6804918" y="0"/>
                  <a:ext cx="2649049" cy="1766046"/>
                  <a:chOff x="444406" y="2462011"/>
                  <a:chExt cx="3291401" cy="2267601"/>
                </a:xfrm>
              </p:grpSpPr>
              <p:sp>
                <p:nvSpPr>
                  <p:cNvPr id="139" name="Cloud 138">
                    <a:extLst>
                      <a:ext uri="{FF2B5EF4-FFF2-40B4-BE49-F238E27FC236}">
                        <a16:creationId xmlns:a16="http://schemas.microsoft.com/office/drawing/2014/main" id="{B48A1577-820B-3F40-A492-74F1BD1ED1A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0" name="Picture 139">
                    <a:extLst>
                      <a:ext uri="{FF2B5EF4-FFF2-40B4-BE49-F238E27FC236}">
                        <a16:creationId xmlns:a16="http://schemas.microsoft.com/office/drawing/2014/main" id="{F6C92C28-CC4C-3349-9277-9FBD7D569301}"/>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7" name="Rectangle 31">
                  <a:extLst>
                    <a:ext uri="{FF2B5EF4-FFF2-40B4-BE49-F238E27FC236}">
                      <a16:creationId xmlns:a16="http://schemas.microsoft.com/office/drawing/2014/main" id="{894676DE-35F6-E34B-94DB-00FF0E7B03C5}"/>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3</a:t>
                  </a:r>
                </a:p>
              </p:txBody>
            </p:sp>
            <p:sp>
              <p:nvSpPr>
                <p:cNvPr id="138" name="Rectangle 31">
                  <a:extLst>
                    <a:ext uri="{FF2B5EF4-FFF2-40B4-BE49-F238E27FC236}">
                      <a16:creationId xmlns:a16="http://schemas.microsoft.com/office/drawing/2014/main" id="{90C8CD89-5489-604B-ABBA-592F41EBB6C0}"/>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sp>
            <p:nvSpPr>
              <p:cNvPr id="180" name="Rectangle 31">
                <a:extLst>
                  <a:ext uri="{FF2B5EF4-FFF2-40B4-BE49-F238E27FC236}">
                    <a16:creationId xmlns:a16="http://schemas.microsoft.com/office/drawing/2014/main" id="{01018EBC-119A-AC46-B8CE-DC2D37D45638}"/>
                  </a:ext>
                </a:extLst>
              </p:cNvPr>
              <p:cNvSpPr>
                <a:spLocks noChangeArrowheads="1"/>
              </p:cNvSpPr>
              <p:nvPr/>
            </p:nvSpPr>
            <p:spPr bwMode="auto">
              <a:xfrm>
                <a:off x="9150683" y="8909236"/>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81" name="Rectangle 31">
                <a:extLst>
                  <a:ext uri="{FF2B5EF4-FFF2-40B4-BE49-F238E27FC236}">
                    <a16:creationId xmlns:a16="http://schemas.microsoft.com/office/drawing/2014/main" id="{D383DA30-5845-B544-9C78-1E620C368326}"/>
                  </a:ext>
                </a:extLst>
              </p:cNvPr>
              <p:cNvSpPr>
                <a:spLocks noChangeArrowheads="1"/>
              </p:cNvSpPr>
              <p:nvPr/>
            </p:nvSpPr>
            <p:spPr bwMode="auto">
              <a:xfrm>
                <a:off x="9150534" y="8415197"/>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26" name="Group 25">
              <a:extLst>
                <a:ext uri="{FF2B5EF4-FFF2-40B4-BE49-F238E27FC236}">
                  <a16:creationId xmlns:a16="http://schemas.microsoft.com/office/drawing/2014/main" id="{69B00356-12BF-004B-946F-D4F630B5E8E3}"/>
                </a:ext>
              </a:extLst>
            </p:cNvPr>
            <p:cNvGrpSpPr/>
            <p:nvPr/>
          </p:nvGrpSpPr>
          <p:grpSpPr>
            <a:xfrm>
              <a:off x="9162079" y="5041936"/>
              <a:ext cx="2649049" cy="1766047"/>
              <a:chOff x="10747304" y="6322596"/>
              <a:chExt cx="2649049" cy="1766047"/>
            </a:xfrm>
          </p:grpSpPr>
          <p:grpSp>
            <p:nvGrpSpPr>
              <p:cNvPr id="130" name="Group 129">
                <a:extLst>
                  <a:ext uri="{FF2B5EF4-FFF2-40B4-BE49-F238E27FC236}">
                    <a16:creationId xmlns:a16="http://schemas.microsoft.com/office/drawing/2014/main" id="{8B7DECD1-7063-5D4D-ADE6-E256E6012CBF}"/>
                  </a:ext>
                </a:extLst>
              </p:cNvPr>
              <p:cNvGrpSpPr/>
              <p:nvPr/>
            </p:nvGrpSpPr>
            <p:grpSpPr>
              <a:xfrm>
                <a:off x="10747304" y="6322597"/>
                <a:ext cx="2649049" cy="1766046"/>
                <a:chOff x="6804918" y="0"/>
                <a:chExt cx="2649049" cy="1766046"/>
              </a:xfrm>
            </p:grpSpPr>
            <p:grpSp>
              <p:nvGrpSpPr>
                <p:cNvPr id="131" name="Group 130">
                  <a:extLst>
                    <a:ext uri="{FF2B5EF4-FFF2-40B4-BE49-F238E27FC236}">
                      <a16:creationId xmlns:a16="http://schemas.microsoft.com/office/drawing/2014/main" id="{10872DC5-DFE5-9E46-8883-A9095A3E1B40}"/>
                    </a:ext>
                  </a:extLst>
                </p:cNvPr>
                <p:cNvGrpSpPr/>
                <p:nvPr/>
              </p:nvGrpSpPr>
              <p:grpSpPr>
                <a:xfrm>
                  <a:off x="6804918" y="0"/>
                  <a:ext cx="2649049" cy="1766046"/>
                  <a:chOff x="444406" y="2462011"/>
                  <a:chExt cx="3291401" cy="2267601"/>
                </a:xfrm>
              </p:grpSpPr>
              <p:sp>
                <p:nvSpPr>
                  <p:cNvPr id="134" name="Cloud 133">
                    <a:extLst>
                      <a:ext uri="{FF2B5EF4-FFF2-40B4-BE49-F238E27FC236}">
                        <a16:creationId xmlns:a16="http://schemas.microsoft.com/office/drawing/2014/main" id="{00D3A756-E3FE-2145-9BAB-1DF4B75CE5A2}"/>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5" name="Picture 134">
                    <a:extLst>
                      <a:ext uri="{FF2B5EF4-FFF2-40B4-BE49-F238E27FC236}">
                        <a16:creationId xmlns:a16="http://schemas.microsoft.com/office/drawing/2014/main" id="{A29F75F7-5B4A-1749-AB54-F928DA2618AD}"/>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2" name="Rectangle 31">
                  <a:extLst>
                    <a:ext uri="{FF2B5EF4-FFF2-40B4-BE49-F238E27FC236}">
                      <a16:creationId xmlns:a16="http://schemas.microsoft.com/office/drawing/2014/main" id="{4ECB48C5-4722-3741-959B-10A32E3EBC91}"/>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2</a:t>
                  </a:r>
                </a:p>
              </p:txBody>
            </p:sp>
            <p:sp>
              <p:nvSpPr>
                <p:cNvPr id="133" name="Rectangle 31">
                  <a:extLst>
                    <a:ext uri="{FF2B5EF4-FFF2-40B4-BE49-F238E27FC236}">
                      <a16:creationId xmlns:a16="http://schemas.microsoft.com/office/drawing/2014/main" id="{F7BB5F99-9F2A-5A4D-B5F6-B428DE67CF08}"/>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nvGrpSpPr>
              <p:cNvPr id="174" name="Group 173">
                <a:extLst>
                  <a:ext uri="{FF2B5EF4-FFF2-40B4-BE49-F238E27FC236}">
                    <a16:creationId xmlns:a16="http://schemas.microsoft.com/office/drawing/2014/main" id="{0F358B96-C0F6-294D-AF6B-0A0E15A8E92C}"/>
                  </a:ext>
                </a:extLst>
              </p:cNvPr>
              <p:cNvGrpSpPr/>
              <p:nvPr/>
            </p:nvGrpSpPr>
            <p:grpSpPr>
              <a:xfrm>
                <a:off x="10747304" y="6322596"/>
                <a:ext cx="2649049" cy="1766046"/>
                <a:chOff x="444406" y="2462011"/>
                <a:chExt cx="3291401" cy="2267601"/>
              </a:xfrm>
            </p:grpSpPr>
            <p:sp>
              <p:nvSpPr>
                <p:cNvPr id="177" name="Cloud 176">
                  <a:extLst>
                    <a:ext uri="{FF2B5EF4-FFF2-40B4-BE49-F238E27FC236}">
                      <a16:creationId xmlns:a16="http://schemas.microsoft.com/office/drawing/2014/main" id="{9703B116-4764-F249-80A6-A5B23D774DE1}"/>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8" name="Picture 177">
                  <a:extLst>
                    <a:ext uri="{FF2B5EF4-FFF2-40B4-BE49-F238E27FC236}">
                      <a16:creationId xmlns:a16="http://schemas.microsoft.com/office/drawing/2014/main" id="{FA51228D-2713-084D-96DA-000C78EFDF2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75" name="Rectangle 31">
                <a:extLst>
                  <a:ext uri="{FF2B5EF4-FFF2-40B4-BE49-F238E27FC236}">
                    <a16:creationId xmlns:a16="http://schemas.microsoft.com/office/drawing/2014/main" id="{EA41EDED-B78A-0440-94A1-C1CC2F9EC0F5}"/>
                  </a:ext>
                </a:extLst>
              </p:cNvPr>
              <p:cNvSpPr>
                <a:spLocks noChangeArrowheads="1"/>
              </p:cNvSpPr>
              <p:nvPr/>
            </p:nvSpPr>
            <p:spPr bwMode="auto">
              <a:xfrm>
                <a:off x="11173427" y="7240218"/>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176" name="Rectangle 31">
                <a:extLst>
                  <a:ext uri="{FF2B5EF4-FFF2-40B4-BE49-F238E27FC236}">
                    <a16:creationId xmlns:a16="http://schemas.microsoft.com/office/drawing/2014/main" id="{5ACEFD0D-BA92-E242-B6E3-A7897ED506CF}"/>
                  </a:ext>
                </a:extLst>
              </p:cNvPr>
              <p:cNvSpPr>
                <a:spLocks noChangeArrowheads="1"/>
              </p:cNvSpPr>
              <p:nvPr/>
            </p:nvSpPr>
            <p:spPr bwMode="auto">
              <a:xfrm>
                <a:off x="11173278" y="6746179"/>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219" name="AutoShape 100">
              <a:extLst>
                <a:ext uri="{FF2B5EF4-FFF2-40B4-BE49-F238E27FC236}">
                  <a16:creationId xmlns:a16="http://schemas.microsoft.com/office/drawing/2014/main" id="{04DFEC27-8E40-2D45-A985-B9C705512D7E}"/>
                </a:ext>
              </a:extLst>
            </p:cNvPr>
            <p:cNvSpPr>
              <a:spLocks noChangeArrowheads="1"/>
            </p:cNvSpPr>
            <p:nvPr/>
          </p:nvSpPr>
          <p:spPr bwMode="auto">
            <a:xfrm>
              <a:off x="1501414" y="2277672"/>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20" name="AutoShape 101">
              <a:extLst>
                <a:ext uri="{FF2B5EF4-FFF2-40B4-BE49-F238E27FC236}">
                  <a16:creationId xmlns:a16="http://schemas.microsoft.com/office/drawing/2014/main" id="{FEACBB3E-E66C-1341-B381-3B66CBF27463}"/>
                </a:ext>
              </a:extLst>
            </p:cNvPr>
            <p:cNvCxnSpPr>
              <a:cxnSpLocks noChangeShapeType="1"/>
              <a:stCxn id="215" idx="1"/>
              <a:endCxn id="219" idx="4"/>
            </p:cNvCxnSpPr>
            <p:nvPr/>
          </p:nvCxnSpPr>
          <p:spPr bwMode="auto">
            <a:xfrm rot="10800000">
              <a:off x="1573645" y="2422136"/>
              <a:ext cx="3146146" cy="934439"/>
            </a:xfrm>
            <a:prstGeom prst="curvedConnector2">
              <a:avLst/>
            </a:prstGeom>
            <a:noFill/>
            <a:ln w="8890">
              <a:solidFill>
                <a:schemeClr val="tx1"/>
              </a:solidFill>
              <a:round/>
              <a:headEnd/>
              <a:tailEnd/>
            </a:ln>
          </p:spPr>
        </p:cxnSp>
        <p:cxnSp>
          <p:nvCxnSpPr>
            <p:cNvPr id="221" name="AutoShape 102">
              <a:extLst>
                <a:ext uri="{FF2B5EF4-FFF2-40B4-BE49-F238E27FC236}">
                  <a16:creationId xmlns:a16="http://schemas.microsoft.com/office/drawing/2014/main" id="{B0D3C301-38C3-5542-B0AD-DA2744414698}"/>
                </a:ext>
              </a:extLst>
            </p:cNvPr>
            <p:cNvCxnSpPr>
              <a:cxnSpLocks noChangeShapeType="1"/>
              <a:stCxn id="219" idx="0"/>
              <a:endCxn id="5" idx="2"/>
            </p:cNvCxnSpPr>
            <p:nvPr/>
          </p:nvCxnSpPr>
          <p:spPr bwMode="auto">
            <a:xfrm flipH="1" flipV="1">
              <a:off x="1572689" y="1313507"/>
              <a:ext cx="956" cy="964165"/>
            </a:xfrm>
            <a:prstGeom prst="straightConnector1">
              <a:avLst/>
            </a:prstGeom>
            <a:noFill/>
            <a:ln w="8890">
              <a:solidFill>
                <a:schemeClr val="tx1"/>
              </a:solidFill>
              <a:round/>
              <a:headEnd/>
              <a:tailEnd/>
            </a:ln>
          </p:spPr>
        </p:cxnSp>
        <p:grpSp>
          <p:nvGrpSpPr>
            <p:cNvPr id="222" name="Group 221">
              <a:extLst>
                <a:ext uri="{FF2B5EF4-FFF2-40B4-BE49-F238E27FC236}">
                  <a16:creationId xmlns:a16="http://schemas.microsoft.com/office/drawing/2014/main" id="{A620A307-8E87-184F-85DC-1FC5C28D4D2E}"/>
                </a:ext>
              </a:extLst>
            </p:cNvPr>
            <p:cNvGrpSpPr/>
            <p:nvPr/>
          </p:nvGrpSpPr>
          <p:grpSpPr>
            <a:xfrm>
              <a:off x="1645430" y="2205788"/>
              <a:ext cx="144016" cy="288032"/>
              <a:chOff x="3419872" y="2348880"/>
              <a:chExt cx="144016" cy="288032"/>
            </a:xfrm>
          </p:grpSpPr>
          <p:sp>
            <p:nvSpPr>
              <p:cNvPr id="223" name="Line 90">
                <a:extLst>
                  <a:ext uri="{FF2B5EF4-FFF2-40B4-BE49-F238E27FC236}">
                    <a16:creationId xmlns:a16="http://schemas.microsoft.com/office/drawing/2014/main" id="{73F0F549-92A0-8249-AB5D-D0736C448AA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24" name="Text Box 91">
                <a:extLst>
                  <a:ext uri="{FF2B5EF4-FFF2-40B4-BE49-F238E27FC236}">
                    <a16:creationId xmlns:a16="http://schemas.microsoft.com/office/drawing/2014/main" id="{C4359DDF-3C1B-B547-A898-1A7DD62BF86E}"/>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25" name="Rectangle 224">
                <a:extLst>
                  <a:ext uri="{FF2B5EF4-FFF2-40B4-BE49-F238E27FC236}">
                    <a16:creationId xmlns:a16="http://schemas.microsoft.com/office/drawing/2014/main" id="{016AC976-4FEC-704D-815F-13CCAAF3DDD7}"/>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86493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A4E61BF-A31D-A243-A787-6485E76F68A5}"/>
              </a:ext>
            </a:extLst>
          </p:cNvPr>
          <p:cNvGrpSpPr/>
          <p:nvPr/>
        </p:nvGrpSpPr>
        <p:grpSpPr>
          <a:xfrm>
            <a:off x="215806" y="-214313"/>
            <a:ext cx="12223034" cy="7472363"/>
            <a:chOff x="215806" y="-214313"/>
            <a:chExt cx="12223034" cy="7472363"/>
          </a:xfrm>
        </p:grpSpPr>
        <p:sp>
          <p:nvSpPr>
            <p:cNvPr id="152" name="Rectangle 138">
              <a:extLst>
                <a:ext uri="{FF2B5EF4-FFF2-40B4-BE49-F238E27FC236}">
                  <a16:creationId xmlns:a16="http://schemas.microsoft.com/office/drawing/2014/main" id="{E5374C50-E6D9-A74B-AE95-98C37503A32E}"/>
                </a:ext>
              </a:extLst>
            </p:cNvPr>
            <p:cNvSpPr>
              <a:spLocks noChangeArrowheads="1"/>
            </p:cNvSpPr>
            <p:nvPr/>
          </p:nvSpPr>
          <p:spPr bwMode="auto">
            <a:xfrm>
              <a:off x="3182190" y="-214313"/>
              <a:ext cx="9256650" cy="7472363"/>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8" name="Group 7">
              <a:extLst>
                <a:ext uri="{FF2B5EF4-FFF2-40B4-BE49-F238E27FC236}">
                  <a16:creationId xmlns:a16="http://schemas.microsoft.com/office/drawing/2014/main" id="{13CC9A67-396D-BE43-9715-1ED7F42CCC4E}"/>
                </a:ext>
              </a:extLst>
            </p:cNvPr>
            <p:cNvGrpSpPr/>
            <p:nvPr/>
          </p:nvGrpSpPr>
          <p:grpSpPr>
            <a:xfrm>
              <a:off x="215806" y="265451"/>
              <a:ext cx="2702364" cy="1614897"/>
              <a:chOff x="444406" y="2462011"/>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444406" y="2462011"/>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953419" y="3622614"/>
                <a:ext cx="334815" cy="334815"/>
              </a:xfrm>
              <a:prstGeom prst="rect">
                <a:avLst/>
              </a:prstGeom>
            </p:spPr>
          </p:pic>
        </p:grpSp>
        <p:grpSp>
          <p:nvGrpSpPr>
            <p:cNvPr id="79" name="Group 78">
              <a:extLst>
                <a:ext uri="{FF2B5EF4-FFF2-40B4-BE49-F238E27FC236}">
                  <a16:creationId xmlns:a16="http://schemas.microsoft.com/office/drawing/2014/main" id="{94A4EDC2-3407-CE46-9EE9-332B50BA211F}"/>
                </a:ext>
              </a:extLst>
            </p:cNvPr>
            <p:cNvGrpSpPr/>
            <p:nvPr/>
          </p:nvGrpSpPr>
          <p:grpSpPr>
            <a:xfrm>
              <a:off x="422998" y="7047054"/>
              <a:ext cx="1699481" cy="210996"/>
              <a:chOff x="729771" y="6336601"/>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4" name="Group 3">
              <a:extLst>
                <a:ext uri="{FF2B5EF4-FFF2-40B4-BE49-F238E27FC236}">
                  <a16:creationId xmlns:a16="http://schemas.microsoft.com/office/drawing/2014/main" id="{415BE0EC-1B41-CF46-8A18-047C6946E5B6}"/>
                </a:ext>
              </a:extLst>
            </p:cNvPr>
            <p:cNvGrpSpPr/>
            <p:nvPr/>
          </p:nvGrpSpPr>
          <p:grpSpPr>
            <a:xfrm>
              <a:off x="5417511" y="-114300"/>
              <a:ext cx="6839485" cy="3444920"/>
              <a:chOff x="4193392" y="1941469"/>
              <a:chExt cx="6839485" cy="3444920"/>
            </a:xfrm>
          </p:grpSpPr>
          <p:sp>
            <p:nvSpPr>
              <p:cNvPr id="12" name="Cloud 11">
                <a:extLst>
                  <a:ext uri="{FF2B5EF4-FFF2-40B4-BE49-F238E27FC236}">
                    <a16:creationId xmlns:a16="http://schemas.microsoft.com/office/drawing/2014/main" id="{6FFF4324-90C2-794C-BF60-58A8813665E4}"/>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17" name="Group 16">
                <a:extLst>
                  <a:ext uri="{FF2B5EF4-FFF2-40B4-BE49-F238E27FC236}">
                    <a16:creationId xmlns:a16="http://schemas.microsoft.com/office/drawing/2014/main" id="{3F82A7B5-4F91-A745-87EC-48A99F82F856}"/>
                  </a:ext>
                </a:extLst>
              </p:cNvPr>
              <p:cNvGrpSpPr/>
              <p:nvPr/>
            </p:nvGrpSpPr>
            <p:grpSpPr>
              <a:xfrm>
                <a:off x="5177535" y="2404526"/>
                <a:ext cx="5161826" cy="955365"/>
                <a:chOff x="6232654" y="2639298"/>
                <a:chExt cx="5161826" cy="955365"/>
              </a:xfrm>
            </p:grpSpPr>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0" name="Rectangle 31">
                  <a:extLst>
                    <a:ext uri="{FF2B5EF4-FFF2-40B4-BE49-F238E27FC236}">
                      <a16:creationId xmlns:a16="http://schemas.microsoft.com/office/drawing/2014/main" id="{019B52F3-5CCE-5248-ABCA-D53DE727083B}"/>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55" name="Rectangle 31">
                  <a:extLst>
                    <a:ext uri="{FF2B5EF4-FFF2-40B4-BE49-F238E27FC236}">
                      <a16:creationId xmlns:a16="http://schemas.microsoft.com/office/drawing/2014/main" id="{B79B0676-606D-8644-9CD4-C1AD04A7F108}"/>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58" name="Group 57">
                <a:extLst>
                  <a:ext uri="{FF2B5EF4-FFF2-40B4-BE49-F238E27FC236}">
                    <a16:creationId xmlns:a16="http://schemas.microsoft.com/office/drawing/2014/main" id="{274979B2-B847-674C-80A5-5B32E46BADE7}"/>
                  </a:ext>
                </a:extLst>
              </p:cNvPr>
              <p:cNvGrpSpPr/>
              <p:nvPr/>
            </p:nvGrpSpPr>
            <p:grpSpPr>
              <a:xfrm>
                <a:off x="5177535" y="3733158"/>
                <a:ext cx="5161826" cy="966259"/>
                <a:chOff x="6232654" y="3192900"/>
                <a:chExt cx="5161826" cy="966259"/>
              </a:xfrm>
            </p:grpSpPr>
            <p:sp>
              <p:nvSpPr>
                <p:cNvPr id="67" name="Rectangle 31">
                  <a:extLst>
                    <a:ext uri="{FF2B5EF4-FFF2-40B4-BE49-F238E27FC236}">
                      <a16:creationId xmlns:a16="http://schemas.microsoft.com/office/drawing/2014/main" id="{BAFEF637-4B3A-134B-A409-1F8A4BCB774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80" name="Rectangle 31">
                  <a:extLst>
                    <a:ext uri="{FF2B5EF4-FFF2-40B4-BE49-F238E27FC236}">
                      <a16:creationId xmlns:a16="http://schemas.microsoft.com/office/drawing/2014/main" id="{E30252FE-10FB-474E-94E4-E1C44F2C575E}"/>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84" name="Rectangle 31">
                  <a:extLst>
                    <a:ext uri="{FF2B5EF4-FFF2-40B4-BE49-F238E27FC236}">
                      <a16:creationId xmlns:a16="http://schemas.microsoft.com/office/drawing/2014/main" id="{3C7801E5-8612-9F40-A63B-D54A1152A5C8}"/>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85" name="Rectangle 31">
                  <a:extLst>
                    <a:ext uri="{FF2B5EF4-FFF2-40B4-BE49-F238E27FC236}">
                      <a16:creationId xmlns:a16="http://schemas.microsoft.com/office/drawing/2014/main" id="{B712B41C-CAFA-C34A-8983-78BB049B43FE}"/>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sp>
          <p:nvSpPr>
            <p:cNvPr id="99" name="AutoShape 100">
              <a:extLst>
                <a:ext uri="{FF2B5EF4-FFF2-40B4-BE49-F238E27FC236}">
                  <a16:creationId xmlns:a16="http://schemas.microsoft.com/office/drawing/2014/main" id="{C8F24BE4-11C3-9443-8583-86D915643FA3}"/>
                </a:ext>
              </a:extLst>
            </p:cNvPr>
            <p:cNvSpPr>
              <a:spLocks noChangeArrowheads="1"/>
            </p:cNvSpPr>
            <p:nvPr/>
          </p:nvSpPr>
          <p:spPr bwMode="auto">
            <a:xfrm>
              <a:off x="1515508"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1" name="AutoShape 102">
              <a:extLst>
                <a:ext uri="{FF2B5EF4-FFF2-40B4-BE49-F238E27FC236}">
                  <a16:creationId xmlns:a16="http://schemas.microsoft.com/office/drawing/2014/main" id="{EBE57669-2A89-D04F-9522-E1F958BC0AF9}"/>
                </a:ext>
              </a:extLst>
            </p:cNvPr>
            <p:cNvCxnSpPr>
              <a:cxnSpLocks noChangeShapeType="1"/>
              <a:stCxn id="99" idx="0"/>
              <a:endCxn id="5" idx="2"/>
            </p:cNvCxnSpPr>
            <p:nvPr/>
          </p:nvCxnSpPr>
          <p:spPr bwMode="auto">
            <a:xfrm flipH="1" flipV="1">
              <a:off x="1587185" y="1366840"/>
              <a:ext cx="554" cy="912579"/>
            </a:xfrm>
            <a:prstGeom prst="straightConnector1">
              <a:avLst/>
            </a:prstGeom>
            <a:noFill/>
            <a:ln w="8890">
              <a:solidFill>
                <a:schemeClr val="tx1"/>
              </a:solidFill>
              <a:round/>
              <a:headEnd/>
              <a:tailEnd/>
            </a:ln>
          </p:spPr>
        </p:cxnSp>
        <p:grpSp>
          <p:nvGrpSpPr>
            <p:cNvPr id="102" name="Group 101">
              <a:extLst>
                <a:ext uri="{FF2B5EF4-FFF2-40B4-BE49-F238E27FC236}">
                  <a16:creationId xmlns:a16="http://schemas.microsoft.com/office/drawing/2014/main" id="{F9130657-3FB2-AC49-B1C2-E9EAF3D5EF45}"/>
                </a:ext>
              </a:extLst>
            </p:cNvPr>
            <p:cNvGrpSpPr/>
            <p:nvPr/>
          </p:nvGrpSpPr>
          <p:grpSpPr>
            <a:xfrm>
              <a:off x="1659524" y="2207535"/>
              <a:ext cx="144016" cy="288032"/>
              <a:chOff x="3419872" y="2348880"/>
              <a:chExt cx="144016" cy="288032"/>
            </a:xfrm>
          </p:grpSpPr>
          <p:sp>
            <p:nvSpPr>
              <p:cNvPr id="103" name="Line 90">
                <a:extLst>
                  <a:ext uri="{FF2B5EF4-FFF2-40B4-BE49-F238E27FC236}">
                    <a16:creationId xmlns:a16="http://schemas.microsoft.com/office/drawing/2014/main" id="{25B601E5-4697-574E-B8CB-3BB9DE5296C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4" name="Text Box 91">
                <a:extLst>
                  <a:ext uri="{FF2B5EF4-FFF2-40B4-BE49-F238E27FC236}">
                    <a16:creationId xmlns:a16="http://schemas.microsoft.com/office/drawing/2014/main" id="{BC85CCC9-96DF-A94C-9EF2-E5C0D633FFBC}"/>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5" name="Rectangle 104">
                <a:extLst>
                  <a:ext uri="{FF2B5EF4-FFF2-40B4-BE49-F238E27FC236}">
                    <a16:creationId xmlns:a16="http://schemas.microsoft.com/office/drawing/2014/main" id="{F7A520E8-BA49-A342-876A-7D2840505A5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37" name="Group 36">
              <a:extLst>
                <a:ext uri="{FF2B5EF4-FFF2-40B4-BE49-F238E27FC236}">
                  <a16:creationId xmlns:a16="http://schemas.microsoft.com/office/drawing/2014/main" id="{B0AA5B7D-B268-3142-935F-17894572E943}"/>
                </a:ext>
              </a:extLst>
            </p:cNvPr>
            <p:cNvGrpSpPr/>
            <p:nvPr/>
          </p:nvGrpSpPr>
          <p:grpSpPr>
            <a:xfrm>
              <a:off x="3475945" y="3429000"/>
              <a:ext cx="3585928" cy="2714625"/>
              <a:chOff x="2405389" y="2071687"/>
              <a:chExt cx="3585928" cy="2714625"/>
            </a:xfrm>
          </p:grpSpPr>
          <p:sp>
            <p:nvSpPr>
              <p:cNvPr id="39" name="Cloud 38">
                <a:extLst>
                  <a:ext uri="{FF2B5EF4-FFF2-40B4-BE49-F238E27FC236}">
                    <a16:creationId xmlns:a16="http://schemas.microsoft.com/office/drawing/2014/main" id="{0B5C252A-2D64-5444-A2D3-F453B7E2C437}"/>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0" name="Picture 39">
                <a:extLst>
                  <a:ext uri="{FF2B5EF4-FFF2-40B4-BE49-F238E27FC236}">
                    <a16:creationId xmlns:a16="http://schemas.microsoft.com/office/drawing/2014/main" id="{F10DEFBA-2D05-E94D-B421-BE2C7DF8D8C8}"/>
                  </a:ext>
                </a:extLst>
              </p:cNvPr>
              <p:cNvPicPr>
                <a:picLocks noChangeAspect="1"/>
              </p:cNvPicPr>
              <p:nvPr/>
            </p:nvPicPr>
            <p:blipFill>
              <a:blip r:embed="rId2"/>
              <a:stretch>
                <a:fillRect/>
              </a:stretch>
            </p:blipFill>
            <p:spPr>
              <a:xfrm>
                <a:off x="4030945" y="4417108"/>
                <a:ext cx="334815" cy="334815"/>
              </a:xfrm>
              <a:prstGeom prst="rect">
                <a:avLst/>
              </a:prstGeom>
            </p:spPr>
          </p:pic>
          <p:sp>
            <p:nvSpPr>
              <p:cNvPr id="41" name="Rectangle 138">
                <a:extLst>
                  <a:ext uri="{FF2B5EF4-FFF2-40B4-BE49-F238E27FC236}">
                    <a16:creationId xmlns:a16="http://schemas.microsoft.com/office/drawing/2014/main" id="{7E3FE5FB-9EC1-D247-9655-BEF4C31511C4}"/>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2" name="Rectangle 31">
                <a:extLst>
                  <a:ext uri="{FF2B5EF4-FFF2-40B4-BE49-F238E27FC236}">
                    <a16:creationId xmlns:a16="http://schemas.microsoft.com/office/drawing/2014/main" id="{2A0542B1-7991-3548-B165-D442280979DF}"/>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43" name="Rectangle 31">
                <a:extLst>
                  <a:ext uri="{FF2B5EF4-FFF2-40B4-BE49-F238E27FC236}">
                    <a16:creationId xmlns:a16="http://schemas.microsoft.com/office/drawing/2014/main" id="{741222B6-A656-5345-9CAD-5926A53A6BF9}"/>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100" name="AutoShape 101">
              <a:extLst>
                <a:ext uri="{FF2B5EF4-FFF2-40B4-BE49-F238E27FC236}">
                  <a16:creationId xmlns:a16="http://schemas.microsoft.com/office/drawing/2014/main" id="{30D3DB18-8534-F64C-8B1A-1F2A4CBB7E0D}"/>
                </a:ext>
              </a:extLst>
            </p:cNvPr>
            <p:cNvCxnSpPr>
              <a:cxnSpLocks noChangeShapeType="1"/>
              <a:stCxn id="42" idx="1"/>
              <a:endCxn id="99" idx="4"/>
            </p:cNvCxnSpPr>
            <p:nvPr/>
          </p:nvCxnSpPr>
          <p:spPr bwMode="auto">
            <a:xfrm rot="10800000">
              <a:off x="1587740" y="2423883"/>
              <a:ext cx="3186141" cy="2117681"/>
            </a:xfrm>
            <a:prstGeom prst="curvedConnector2">
              <a:avLst/>
            </a:prstGeom>
            <a:noFill/>
            <a:ln w="8890">
              <a:solidFill>
                <a:schemeClr val="tx1"/>
              </a:solidFill>
              <a:round/>
              <a:headEnd/>
              <a:tailEnd/>
            </a:ln>
          </p:spPr>
        </p:cxnSp>
        <p:grpSp>
          <p:nvGrpSpPr>
            <p:cNvPr id="9" name="Group 8">
              <a:extLst>
                <a:ext uri="{FF2B5EF4-FFF2-40B4-BE49-F238E27FC236}">
                  <a16:creationId xmlns:a16="http://schemas.microsoft.com/office/drawing/2014/main" id="{4696AAEB-9275-9143-AA12-ED1C66964D53}"/>
                </a:ext>
              </a:extLst>
            </p:cNvPr>
            <p:cNvGrpSpPr/>
            <p:nvPr/>
          </p:nvGrpSpPr>
          <p:grpSpPr>
            <a:xfrm>
              <a:off x="7278345" y="4616286"/>
              <a:ext cx="4180684" cy="2226679"/>
              <a:chOff x="5373928" y="4123682"/>
              <a:chExt cx="4180684" cy="2226679"/>
            </a:xfrm>
          </p:grpSpPr>
          <p:sp>
            <p:nvSpPr>
              <p:cNvPr id="52" name="Cloud 51">
                <a:extLst>
                  <a:ext uri="{FF2B5EF4-FFF2-40B4-BE49-F238E27FC236}">
                    <a16:creationId xmlns:a16="http://schemas.microsoft.com/office/drawing/2014/main" id="{EE967CF7-C29E-4748-AE88-BD5E2964837D}"/>
                  </a:ext>
                </a:extLst>
              </p:cNvPr>
              <p:cNvSpPr/>
              <p:nvPr/>
            </p:nvSpPr>
            <p:spPr bwMode="gray">
              <a:xfrm>
                <a:off x="5373928" y="4123682"/>
                <a:ext cx="4180684" cy="222667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3" name="Picture 52">
                <a:extLst>
                  <a:ext uri="{FF2B5EF4-FFF2-40B4-BE49-F238E27FC236}">
                    <a16:creationId xmlns:a16="http://schemas.microsoft.com/office/drawing/2014/main" id="{94C99560-7F03-2D4B-9AD0-F674847B6782}"/>
                  </a:ext>
                </a:extLst>
              </p:cNvPr>
              <p:cNvPicPr>
                <a:picLocks noChangeAspect="1"/>
              </p:cNvPicPr>
              <p:nvPr/>
            </p:nvPicPr>
            <p:blipFill>
              <a:blip r:embed="rId2"/>
              <a:stretch>
                <a:fillRect/>
              </a:stretch>
            </p:blipFill>
            <p:spPr>
              <a:xfrm>
                <a:off x="7395405" y="5992978"/>
                <a:ext cx="325405" cy="314885"/>
              </a:xfrm>
              <a:prstGeom prst="rect">
                <a:avLst/>
              </a:prstGeom>
            </p:spPr>
          </p:pic>
          <p:sp>
            <p:nvSpPr>
              <p:cNvPr id="47" name="Rectangle 31">
                <a:extLst>
                  <a:ext uri="{FF2B5EF4-FFF2-40B4-BE49-F238E27FC236}">
                    <a16:creationId xmlns:a16="http://schemas.microsoft.com/office/drawing/2014/main" id="{507379AA-34B5-A945-B0C5-10E34C25D9DD}"/>
                  </a:ext>
                </a:extLst>
              </p:cNvPr>
              <p:cNvSpPr>
                <a:spLocks noChangeArrowheads="1"/>
              </p:cNvSpPr>
              <p:nvPr/>
            </p:nvSpPr>
            <p:spPr bwMode="auto">
              <a:xfrm>
                <a:off x="5907951" y="542848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48" name="Rectangle 31">
                <a:extLst>
                  <a:ext uri="{FF2B5EF4-FFF2-40B4-BE49-F238E27FC236}">
                    <a16:creationId xmlns:a16="http://schemas.microsoft.com/office/drawing/2014/main" id="{54117E96-97D4-6246-B2DA-7BE6B4EE064F}"/>
                  </a:ext>
                </a:extLst>
              </p:cNvPr>
              <p:cNvSpPr>
                <a:spLocks noChangeArrowheads="1"/>
              </p:cNvSpPr>
              <p:nvPr/>
            </p:nvSpPr>
            <p:spPr bwMode="auto">
              <a:xfrm>
                <a:off x="5907802" y="493444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4" name="Rectangle 31">
                <a:extLst>
                  <a:ext uri="{FF2B5EF4-FFF2-40B4-BE49-F238E27FC236}">
                    <a16:creationId xmlns:a16="http://schemas.microsoft.com/office/drawing/2014/main" id="{B62F4017-BD62-2540-B107-DF26C7715B8C}"/>
                  </a:ext>
                </a:extLst>
              </p:cNvPr>
              <p:cNvSpPr>
                <a:spLocks noChangeArrowheads="1"/>
              </p:cNvSpPr>
              <p:nvPr/>
            </p:nvSpPr>
            <p:spPr bwMode="auto">
              <a:xfrm>
                <a:off x="7601121" y="508246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56" name="Rectangle 31">
                <a:extLst>
                  <a:ext uri="{FF2B5EF4-FFF2-40B4-BE49-F238E27FC236}">
                    <a16:creationId xmlns:a16="http://schemas.microsoft.com/office/drawing/2014/main" id="{7BDB8EBA-C7C3-BC49-9215-9B803C70952F}"/>
                  </a:ext>
                </a:extLst>
              </p:cNvPr>
              <p:cNvSpPr>
                <a:spLocks noChangeArrowheads="1"/>
              </p:cNvSpPr>
              <p:nvPr/>
            </p:nvSpPr>
            <p:spPr bwMode="auto">
              <a:xfrm>
                <a:off x="7600972" y="4588421"/>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10" name="TextBox 9">
              <a:extLst>
                <a:ext uri="{FF2B5EF4-FFF2-40B4-BE49-F238E27FC236}">
                  <a16:creationId xmlns:a16="http://schemas.microsoft.com/office/drawing/2014/main" id="{63673A27-99A5-D240-B936-7F9AC1F9FAFC}"/>
                </a:ext>
              </a:extLst>
            </p:cNvPr>
            <p:cNvSpPr txBox="1"/>
            <p:nvPr/>
          </p:nvSpPr>
          <p:spPr>
            <a:xfrm>
              <a:off x="9558338" y="6115050"/>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grpSp>
    </p:spTree>
    <p:extLst>
      <p:ext uri="{BB962C8B-B14F-4D97-AF65-F5344CB8AC3E}">
        <p14:creationId xmlns:p14="http://schemas.microsoft.com/office/powerpoint/2010/main" val="2370542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43B0FB6-986E-1C40-889E-341F712CCBF7}"/>
              </a:ext>
            </a:extLst>
          </p:cNvPr>
          <p:cNvGrpSpPr/>
          <p:nvPr/>
        </p:nvGrpSpPr>
        <p:grpSpPr>
          <a:xfrm>
            <a:off x="79943" y="-713231"/>
            <a:ext cx="13786362" cy="8284462"/>
            <a:chOff x="79943" y="-713231"/>
            <a:chExt cx="13786362" cy="8284462"/>
          </a:xfrm>
        </p:grpSpPr>
        <p:grpSp>
          <p:nvGrpSpPr>
            <p:cNvPr id="34" name="Group 33">
              <a:extLst>
                <a:ext uri="{FF2B5EF4-FFF2-40B4-BE49-F238E27FC236}">
                  <a16:creationId xmlns:a16="http://schemas.microsoft.com/office/drawing/2014/main" id="{86959216-0B62-9C41-BE47-395EBD132ADF}"/>
                </a:ext>
              </a:extLst>
            </p:cNvPr>
            <p:cNvGrpSpPr/>
            <p:nvPr/>
          </p:nvGrpSpPr>
          <p:grpSpPr>
            <a:xfrm>
              <a:off x="79943" y="7083488"/>
              <a:ext cx="1699481" cy="210996"/>
              <a:chOff x="-1804461" y="6977990"/>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417840" y="6984665"/>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1804461" y="6977990"/>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1744784" y="6984665"/>
                <a:ext cx="184666" cy="184666"/>
              </a:xfrm>
              <a:prstGeom prst="rect">
                <a:avLst/>
              </a:prstGeom>
            </p:spPr>
          </p:pic>
        </p:grpSp>
        <p:sp>
          <p:nvSpPr>
            <p:cNvPr id="85" name="Rectangle 138">
              <a:extLst>
                <a:ext uri="{FF2B5EF4-FFF2-40B4-BE49-F238E27FC236}">
                  <a16:creationId xmlns:a16="http://schemas.microsoft.com/office/drawing/2014/main" id="{6B98CFA2-E168-7343-8358-986168AC2FDD}"/>
                </a:ext>
              </a:extLst>
            </p:cNvPr>
            <p:cNvSpPr>
              <a:spLocks noChangeArrowheads="1"/>
            </p:cNvSpPr>
            <p:nvPr/>
          </p:nvSpPr>
          <p:spPr bwMode="auto">
            <a:xfrm>
              <a:off x="7022591" y="-713231"/>
              <a:ext cx="6843714" cy="3988738"/>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grpSp>
          <p:nvGrpSpPr>
            <p:cNvPr id="73" name="Group 72">
              <a:extLst>
                <a:ext uri="{FF2B5EF4-FFF2-40B4-BE49-F238E27FC236}">
                  <a16:creationId xmlns:a16="http://schemas.microsoft.com/office/drawing/2014/main" id="{F2BAD646-AAA4-D34B-8FFD-FD71AADB1417}"/>
                </a:ext>
              </a:extLst>
            </p:cNvPr>
            <p:cNvGrpSpPr/>
            <p:nvPr/>
          </p:nvGrpSpPr>
          <p:grpSpPr>
            <a:xfrm>
              <a:off x="11167286" y="1449919"/>
              <a:ext cx="2649049" cy="1766046"/>
              <a:chOff x="6804918" y="0"/>
              <a:chExt cx="2649049" cy="1766046"/>
            </a:xfrm>
          </p:grpSpPr>
          <p:grpSp>
            <p:nvGrpSpPr>
              <p:cNvPr id="74" name="Group 73">
                <a:extLst>
                  <a:ext uri="{FF2B5EF4-FFF2-40B4-BE49-F238E27FC236}">
                    <a16:creationId xmlns:a16="http://schemas.microsoft.com/office/drawing/2014/main" id="{2D56F17A-8C95-CD4B-869A-B4BF808703C9}"/>
                  </a:ext>
                </a:extLst>
              </p:cNvPr>
              <p:cNvGrpSpPr/>
              <p:nvPr/>
            </p:nvGrpSpPr>
            <p:grpSpPr>
              <a:xfrm>
                <a:off x="6804918" y="0"/>
                <a:ext cx="2649049" cy="1766046"/>
                <a:chOff x="444406" y="2462011"/>
                <a:chExt cx="3291401" cy="2267601"/>
              </a:xfrm>
            </p:grpSpPr>
            <p:sp>
              <p:nvSpPr>
                <p:cNvPr id="80" name="Cloud 79">
                  <a:extLst>
                    <a:ext uri="{FF2B5EF4-FFF2-40B4-BE49-F238E27FC236}">
                      <a16:creationId xmlns:a16="http://schemas.microsoft.com/office/drawing/2014/main" id="{734889CD-8A45-8148-830A-5EC94DB1A87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1" name="Picture 80">
                  <a:extLst>
                    <a:ext uri="{FF2B5EF4-FFF2-40B4-BE49-F238E27FC236}">
                      <a16:creationId xmlns:a16="http://schemas.microsoft.com/office/drawing/2014/main" id="{FDC52033-B90E-9844-A480-F1472EF2B0AB}"/>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75" name="Rectangle 31">
                <a:extLst>
                  <a:ext uri="{FF2B5EF4-FFF2-40B4-BE49-F238E27FC236}">
                    <a16:creationId xmlns:a16="http://schemas.microsoft.com/office/drawing/2014/main" id="{18571FCF-2781-9645-8683-C32C57836642}"/>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79" name="Rectangle 31">
                <a:extLst>
                  <a:ext uri="{FF2B5EF4-FFF2-40B4-BE49-F238E27FC236}">
                    <a16:creationId xmlns:a16="http://schemas.microsoft.com/office/drawing/2014/main" id="{35C7C7B6-1E11-6141-B033-354DD85FB2CE}"/>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6" name="Group 5">
              <a:extLst>
                <a:ext uri="{FF2B5EF4-FFF2-40B4-BE49-F238E27FC236}">
                  <a16:creationId xmlns:a16="http://schemas.microsoft.com/office/drawing/2014/main" id="{3EA8A591-E0B3-BB41-8730-C601B658357F}"/>
                </a:ext>
              </a:extLst>
            </p:cNvPr>
            <p:cNvGrpSpPr/>
            <p:nvPr/>
          </p:nvGrpSpPr>
          <p:grpSpPr>
            <a:xfrm>
              <a:off x="7117330" y="-387955"/>
              <a:ext cx="4856153" cy="2825600"/>
              <a:chOff x="5493790" y="-87318"/>
              <a:chExt cx="5064673" cy="2671242"/>
            </a:xfrm>
          </p:grpSpPr>
          <p:grpSp>
            <p:nvGrpSpPr>
              <p:cNvPr id="46" name="Group 45">
                <a:extLst>
                  <a:ext uri="{FF2B5EF4-FFF2-40B4-BE49-F238E27FC236}">
                    <a16:creationId xmlns:a16="http://schemas.microsoft.com/office/drawing/2014/main" id="{1C8D7F30-A2FE-4245-ADFC-F0CE828B8227}"/>
                  </a:ext>
                </a:extLst>
              </p:cNvPr>
              <p:cNvGrpSpPr/>
              <p:nvPr/>
            </p:nvGrpSpPr>
            <p:grpSpPr>
              <a:xfrm>
                <a:off x="5493790" y="-87318"/>
                <a:ext cx="5064673" cy="2671242"/>
                <a:chOff x="444406" y="2643514"/>
                <a:chExt cx="6292775" cy="3429871"/>
              </a:xfrm>
            </p:grpSpPr>
            <p:sp>
              <p:nvSpPr>
                <p:cNvPr id="52" name="Cloud 51">
                  <a:extLst>
                    <a:ext uri="{FF2B5EF4-FFF2-40B4-BE49-F238E27FC236}">
                      <a16:creationId xmlns:a16="http://schemas.microsoft.com/office/drawing/2014/main" id="{10099013-7256-1843-B7CB-D2AEC28EE586}"/>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8" name="Picture 47">
                  <a:extLst>
                    <a:ext uri="{FF2B5EF4-FFF2-40B4-BE49-F238E27FC236}">
                      <a16:creationId xmlns:a16="http://schemas.microsoft.com/office/drawing/2014/main" id="{F814741E-E9F7-7D48-8AC6-D81DB5AB133C}"/>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7005226" y="346014"/>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5849647" y="969331"/>
                <a:ext cx="1765586"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82" name="Rectangle 31">
                <a:extLst>
                  <a:ext uri="{FF2B5EF4-FFF2-40B4-BE49-F238E27FC236}">
                    <a16:creationId xmlns:a16="http://schemas.microsoft.com/office/drawing/2014/main" id="{238EF402-BC4A-F641-8BBE-3187D259C2EA}"/>
                  </a:ext>
                </a:extLst>
              </p:cNvPr>
              <p:cNvSpPr>
                <a:spLocks noChangeArrowheads="1"/>
              </p:cNvSpPr>
              <p:nvPr/>
            </p:nvSpPr>
            <p:spPr bwMode="auto">
              <a:xfrm>
                <a:off x="8288764" y="898674"/>
                <a:ext cx="1833669"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83" name="Rectangle 31">
                <a:extLst>
                  <a:ext uri="{FF2B5EF4-FFF2-40B4-BE49-F238E27FC236}">
                    <a16:creationId xmlns:a16="http://schemas.microsoft.com/office/drawing/2014/main" id="{FEF659D6-A3A9-BE4D-91DD-29F0C41D71F2}"/>
                  </a:ext>
                </a:extLst>
              </p:cNvPr>
              <p:cNvSpPr>
                <a:spLocks noChangeArrowheads="1"/>
              </p:cNvSpPr>
              <p:nvPr/>
            </p:nvSpPr>
            <p:spPr bwMode="auto">
              <a:xfrm>
                <a:off x="7005226" y="1579632"/>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grpSp>
        <p:grpSp>
          <p:nvGrpSpPr>
            <p:cNvPr id="16" name="Group 15">
              <a:extLst>
                <a:ext uri="{FF2B5EF4-FFF2-40B4-BE49-F238E27FC236}">
                  <a16:creationId xmlns:a16="http://schemas.microsoft.com/office/drawing/2014/main" id="{E2EB11C7-1C2B-3449-A0F3-9E883E305D0E}"/>
                </a:ext>
              </a:extLst>
            </p:cNvPr>
            <p:cNvGrpSpPr/>
            <p:nvPr/>
          </p:nvGrpSpPr>
          <p:grpSpPr>
            <a:xfrm>
              <a:off x="7022591" y="3582493"/>
              <a:ext cx="6843713" cy="3988738"/>
              <a:chOff x="5029199" y="3582493"/>
              <a:chExt cx="6843713" cy="3988738"/>
            </a:xfrm>
          </p:grpSpPr>
          <p:sp>
            <p:nvSpPr>
              <p:cNvPr id="86" name="Rectangle 138">
                <a:extLst>
                  <a:ext uri="{FF2B5EF4-FFF2-40B4-BE49-F238E27FC236}">
                    <a16:creationId xmlns:a16="http://schemas.microsoft.com/office/drawing/2014/main" id="{03BE9805-8B9D-654E-9A80-6443F91A0902}"/>
                  </a:ext>
                </a:extLst>
              </p:cNvPr>
              <p:cNvSpPr>
                <a:spLocks noChangeArrowheads="1"/>
              </p:cNvSpPr>
              <p:nvPr/>
            </p:nvSpPr>
            <p:spPr bwMode="auto">
              <a:xfrm>
                <a:off x="5029199" y="3582493"/>
                <a:ext cx="6843713" cy="3988738"/>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grpSp>
            <p:nvGrpSpPr>
              <p:cNvPr id="90" name="Group 89">
                <a:extLst>
                  <a:ext uri="{FF2B5EF4-FFF2-40B4-BE49-F238E27FC236}">
                    <a16:creationId xmlns:a16="http://schemas.microsoft.com/office/drawing/2014/main" id="{D944D202-B2FC-C049-B68E-821720E49177}"/>
                  </a:ext>
                </a:extLst>
              </p:cNvPr>
              <p:cNvGrpSpPr/>
              <p:nvPr/>
            </p:nvGrpSpPr>
            <p:grpSpPr>
              <a:xfrm>
                <a:off x="9159567" y="5604184"/>
                <a:ext cx="2649049" cy="1766046"/>
                <a:chOff x="6804918" y="36577"/>
                <a:chExt cx="2649049" cy="1766046"/>
              </a:xfrm>
            </p:grpSpPr>
            <p:grpSp>
              <p:nvGrpSpPr>
                <p:cNvPr id="99" name="Group 98">
                  <a:extLst>
                    <a:ext uri="{FF2B5EF4-FFF2-40B4-BE49-F238E27FC236}">
                      <a16:creationId xmlns:a16="http://schemas.microsoft.com/office/drawing/2014/main" id="{3A4F5641-AA62-2644-9B07-16BB8231C2D8}"/>
                    </a:ext>
                  </a:extLst>
                </p:cNvPr>
                <p:cNvGrpSpPr/>
                <p:nvPr/>
              </p:nvGrpSpPr>
              <p:grpSpPr>
                <a:xfrm>
                  <a:off x="6804918" y="36577"/>
                  <a:ext cx="2649049" cy="1766046"/>
                  <a:chOff x="444406" y="2508975"/>
                  <a:chExt cx="3291401" cy="2267600"/>
                </a:xfrm>
              </p:grpSpPr>
              <p:sp>
                <p:nvSpPr>
                  <p:cNvPr id="102" name="Cloud 101">
                    <a:extLst>
                      <a:ext uri="{FF2B5EF4-FFF2-40B4-BE49-F238E27FC236}">
                        <a16:creationId xmlns:a16="http://schemas.microsoft.com/office/drawing/2014/main" id="{C9968677-936E-4943-AF0A-3300BB189BA6}"/>
                      </a:ext>
                    </a:extLst>
                  </p:cNvPr>
                  <p:cNvSpPr/>
                  <p:nvPr/>
                </p:nvSpPr>
                <p:spPr bwMode="gray">
                  <a:xfrm>
                    <a:off x="444406" y="2508975"/>
                    <a:ext cx="3291401" cy="226760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06A0ABEB-356D-C14B-8FC4-9AC35E72E46F}"/>
                      </a:ext>
                    </a:extLst>
                  </p:cNvPr>
                  <p:cNvPicPr>
                    <a:picLocks noChangeAspect="1"/>
                  </p:cNvPicPr>
                  <p:nvPr/>
                </p:nvPicPr>
                <p:blipFill>
                  <a:blip r:embed="rId2"/>
                  <a:stretch>
                    <a:fillRect/>
                  </a:stretch>
                </p:blipFill>
                <p:spPr>
                  <a:xfrm>
                    <a:off x="1965837" y="4376450"/>
                    <a:ext cx="334815" cy="334815"/>
                  </a:xfrm>
                  <a:prstGeom prst="rect">
                    <a:avLst/>
                  </a:prstGeom>
                </p:spPr>
              </p:pic>
            </p:grpSp>
            <p:sp>
              <p:nvSpPr>
                <p:cNvPr id="100" name="Rectangle 31">
                  <a:extLst>
                    <a:ext uri="{FF2B5EF4-FFF2-40B4-BE49-F238E27FC236}">
                      <a16:creationId xmlns:a16="http://schemas.microsoft.com/office/drawing/2014/main" id="{6F750EA7-F863-A243-AC55-7312F20E7DA1}"/>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101" name="Rectangle 31">
                  <a:extLst>
                    <a:ext uri="{FF2B5EF4-FFF2-40B4-BE49-F238E27FC236}">
                      <a16:creationId xmlns:a16="http://schemas.microsoft.com/office/drawing/2014/main" id="{D422B2B5-E344-474C-A7DC-70D36B18B0F3}"/>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91" name="Group 90">
                <a:extLst>
                  <a:ext uri="{FF2B5EF4-FFF2-40B4-BE49-F238E27FC236}">
                    <a16:creationId xmlns:a16="http://schemas.microsoft.com/office/drawing/2014/main" id="{3874F97C-DAD8-AD4A-9FA7-997FEC834301}"/>
                  </a:ext>
                </a:extLst>
              </p:cNvPr>
              <p:cNvGrpSpPr/>
              <p:nvPr/>
            </p:nvGrpSpPr>
            <p:grpSpPr>
              <a:xfrm>
                <a:off x="5123938" y="3640924"/>
                <a:ext cx="4856153" cy="2825600"/>
                <a:chOff x="5493790" y="-87318"/>
                <a:chExt cx="5064673" cy="2671242"/>
              </a:xfrm>
            </p:grpSpPr>
            <p:grpSp>
              <p:nvGrpSpPr>
                <p:cNvPr id="92" name="Group 91">
                  <a:extLst>
                    <a:ext uri="{FF2B5EF4-FFF2-40B4-BE49-F238E27FC236}">
                      <a16:creationId xmlns:a16="http://schemas.microsoft.com/office/drawing/2014/main" id="{9D568CDF-4E2B-EB4F-B6B1-7C5763F47E42}"/>
                    </a:ext>
                  </a:extLst>
                </p:cNvPr>
                <p:cNvGrpSpPr/>
                <p:nvPr/>
              </p:nvGrpSpPr>
              <p:grpSpPr>
                <a:xfrm>
                  <a:off x="5493790" y="-87318"/>
                  <a:ext cx="5064673" cy="2671242"/>
                  <a:chOff x="444406" y="2643514"/>
                  <a:chExt cx="6292775" cy="3429871"/>
                </a:xfrm>
              </p:grpSpPr>
              <p:sp>
                <p:nvSpPr>
                  <p:cNvPr id="97" name="Cloud 96">
                    <a:extLst>
                      <a:ext uri="{FF2B5EF4-FFF2-40B4-BE49-F238E27FC236}">
                        <a16:creationId xmlns:a16="http://schemas.microsoft.com/office/drawing/2014/main" id="{325ABE06-D877-8A41-9F59-8BF5387EB562}"/>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8" name="Picture 97">
                    <a:extLst>
                      <a:ext uri="{FF2B5EF4-FFF2-40B4-BE49-F238E27FC236}">
                        <a16:creationId xmlns:a16="http://schemas.microsoft.com/office/drawing/2014/main" id="{0C293C2D-51F8-DA43-8F6F-0392F2C860F4}"/>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93" name="Rectangle 31">
                  <a:extLst>
                    <a:ext uri="{FF2B5EF4-FFF2-40B4-BE49-F238E27FC236}">
                      <a16:creationId xmlns:a16="http://schemas.microsoft.com/office/drawing/2014/main" id="{787C01B2-EC5C-254F-8F18-EA86C733D074}"/>
                    </a:ext>
                  </a:extLst>
                </p:cNvPr>
                <p:cNvSpPr>
                  <a:spLocks noChangeArrowheads="1"/>
                </p:cNvSpPr>
                <p:nvPr/>
              </p:nvSpPr>
              <p:spPr bwMode="auto">
                <a:xfrm>
                  <a:off x="7005226" y="346014"/>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94" name="Rectangle 31">
                  <a:extLst>
                    <a:ext uri="{FF2B5EF4-FFF2-40B4-BE49-F238E27FC236}">
                      <a16:creationId xmlns:a16="http://schemas.microsoft.com/office/drawing/2014/main" id="{33CF297A-266B-E14C-9286-D7C2CCADBA7E}"/>
                    </a:ext>
                  </a:extLst>
                </p:cNvPr>
                <p:cNvSpPr>
                  <a:spLocks noChangeArrowheads="1"/>
                </p:cNvSpPr>
                <p:nvPr/>
              </p:nvSpPr>
              <p:spPr bwMode="auto">
                <a:xfrm>
                  <a:off x="5849647" y="969331"/>
                  <a:ext cx="1765586"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95" name="Rectangle 31">
                  <a:extLst>
                    <a:ext uri="{FF2B5EF4-FFF2-40B4-BE49-F238E27FC236}">
                      <a16:creationId xmlns:a16="http://schemas.microsoft.com/office/drawing/2014/main" id="{EF33168F-639E-F045-88A4-0261137FD1C3}"/>
                    </a:ext>
                  </a:extLst>
                </p:cNvPr>
                <p:cNvSpPr>
                  <a:spLocks noChangeArrowheads="1"/>
                </p:cNvSpPr>
                <p:nvPr/>
              </p:nvSpPr>
              <p:spPr bwMode="auto">
                <a:xfrm>
                  <a:off x="8288764" y="898674"/>
                  <a:ext cx="1833669"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96" name="Rectangle 31">
                  <a:extLst>
                    <a:ext uri="{FF2B5EF4-FFF2-40B4-BE49-F238E27FC236}">
                      <a16:creationId xmlns:a16="http://schemas.microsoft.com/office/drawing/2014/main" id="{ADCE0893-89F4-9F4B-AAA6-CA483EED6A47}"/>
                    </a:ext>
                  </a:extLst>
                </p:cNvPr>
                <p:cNvSpPr>
                  <a:spLocks noChangeArrowheads="1"/>
                </p:cNvSpPr>
                <p:nvPr/>
              </p:nvSpPr>
              <p:spPr bwMode="auto">
                <a:xfrm>
                  <a:off x="7005226" y="1579632"/>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grpSp>
        </p:grpSp>
        <p:grpSp>
          <p:nvGrpSpPr>
            <p:cNvPr id="162" name="Group 161">
              <a:extLst>
                <a:ext uri="{FF2B5EF4-FFF2-40B4-BE49-F238E27FC236}">
                  <a16:creationId xmlns:a16="http://schemas.microsoft.com/office/drawing/2014/main" id="{9AC8F8E0-590C-F14E-B033-D1F73C241DA8}"/>
                </a:ext>
              </a:extLst>
            </p:cNvPr>
            <p:cNvGrpSpPr/>
            <p:nvPr/>
          </p:nvGrpSpPr>
          <p:grpSpPr>
            <a:xfrm>
              <a:off x="3070388" y="2071687"/>
              <a:ext cx="3585928" cy="2714625"/>
              <a:chOff x="1443273" y="154863"/>
              <a:chExt cx="3585928" cy="2714625"/>
            </a:xfrm>
          </p:grpSpPr>
          <p:sp>
            <p:nvSpPr>
              <p:cNvPr id="163" name="Cloud 162">
                <a:extLst>
                  <a:ext uri="{FF2B5EF4-FFF2-40B4-BE49-F238E27FC236}">
                    <a16:creationId xmlns:a16="http://schemas.microsoft.com/office/drawing/2014/main" id="{CAA685CF-C8AA-7A4A-BC6E-5F56C2BE6B58}"/>
                  </a:ext>
                </a:extLst>
              </p:cNvPr>
              <p:cNvSpPr/>
              <p:nvPr/>
            </p:nvSpPr>
            <p:spPr bwMode="gray">
              <a:xfrm>
                <a:off x="1443273" y="154863"/>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4" name="Picture 163">
                <a:extLst>
                  <a:ext uri="{FF2B5EF4-FFF2-40B4-BE49-F238E27FC236}">
                    <a16:creationId xmlns:a16="http://schemas.microsoft.com/office/drawing/2014/main" id="{DC699A3C-04B6-0846-91D8-C0E71A9EB5B5}"/>
                  </a:ext>
                </a:extLst>
              </p:cNvPr>
              <p:cNvPicPr>
                <a:picLocks noChangeAspect="1"/>
              </p:cNvPicPr>
              <p:nvPr/>
            </p:nvPicPr>
            <p:blipFill>
              <a:blip r:embed="rId2"/>
              <a:stretch>
                <a:fillRect/>
              </a:stretch>
            </p:blipFill>
            <p:spPr>
              <a:xfrm>
                <a:off x="3068829" y="2500284"/>
                <a:ext cx="334815" cy="334815"/>
              </a:xfrm>
              <a:prstGeom prst="rect">
                <a:avLst/>
              </a:prstGeom>
            </p:spPr>
          </p:pic>
          <p:grpSp>
            <p:nvGrpSpPr>
              <p:cNvPr id="165" name="Group 164">
                <a:extLst>
                  <a:ext uri="{FF2B5EF4-FFF2-40B4-BE49-F238E27FC236}">
                    <a16:creationId xmlns:a16="http://schemas.microsoft.com/office/drawing/2014/main" id="{94C066AB-A12E-4846-A8EF-D0EBD07A4C1D}"/>
                  </a:ext>
                </a:extLst>
              </p:cNvPr>
              <p:cNvGrpSpPr/>
              <p:nvPr/>
            </p:nvGrpSpPr>
            <p:grpSpPr>
              <a:xfrm>
                <a:off x="2215084" y="652042"/>
                <a:ext cx="1875533" cy="1632029"/>
                <a:chOff x="4801122" y="532434"/>
                <a:chExt cx="1875533" cy="1632029"/>
              </a:xfrm>
            </p:grpSpPr>
            <p:sp>
              <p:nvSpPr>
                <p:cNvPr id="166" name="Rectangle 138">
                  <a:extLst>
                    <a:ext uri="{FF2B5EF4-FFF2-40B4-BE49-F238E27FC236}">
                      <a16:creationId xmlns:a16="http://schemas.microsoft.com/office/drawing/2014/main" id="{CA1ABAFF-144C-064E-9CE6-73E5CA93B883}"/>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67" name="Rectangle 31">
                  <a:extLst>
                    <a:ext uri="{FF2B5EF4-FFF2-40B4-BE49-F238E27FC236}">
                      <a16:creationId xmlns:a16="http://schemas.microsoft.com/office/drawing/2014/main" id="{8959AECA-08A2-9143-B329-CCAA2B2693C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68" name="Rectangle 31">
                  <a:extLst>
                    <a:ext uri="{FF2B5EF4-FFF2-40B4-BE49-F238E27FC236}">
                      <a16:creationId xmlns:a16="http://schemas.microsoft.com/office/drawing/2014/main" id="{8D9D3926-D6E5-2841-96F0-1E020103ED50}"/>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grpSp>
          <p:nvGrpSpPr>
            <p:cNvPr id="169" name="Group 168">
              <a:extLst>
                <a:ext uri="{FF2B5EF4-FFF2-40B4-BE49-F238E27FC236}">
                  <a16:creationId xmlns:a16="http://schemas.microsoft.com/office/drawing/2014/main" id="{67FB375D-B5E9-4041-8138-139B681C9F8B}"/>
                </a:ext>
              </a:extLst>
            </p:cNvPr>
            <p:cNvGrpSpPr/>
            <p:nvPr/>
          </p:nvGrpSpPr>
          <p:grpSpPr>
            <a:xfrm>
              <a:off x="79943" y="148986"/>
              <a:ext cx="2702364" cy="1614897"/>
              <a:chOff x="-2141632" y="2581619"/>
              <a:chExt cx="2702364" cy="1614897"/>
            </a:xfrm>
          </p:grpSpPr>
          <p:sp>
            <p:nvSpPr>
              <p:cNvPr id="170" name="Cloud 169">
                <a:extLst>
                  <a:ext uri="{FF2B5EF4-FFF2-40B4-BE49-F238E27FC236}">
                    <a16:creationId xmlns:a16="http://schemas.microsoft.com/office/drawing/2014/main" id="{4979AE60-B2F1-0D43-BB86-CCEB1FDA05D4}"/>
                  </a:ext>
                </a:extLst>
              </p:cNvPr>
              <p:cNvSpPr/>
              <p:nvPr/>
            </p:nvSpPr>
            <p:spPr bwMode="gray">
              <a:xfrm>
                <a:off x="-2141632" y="2581619"/>
                <a:ext cx="2702364" cy="1614897"/>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1" name="Rectangle 138">
                <a:extLst>
                  <a:ext uri="{FF2B5EF4-FFF2-40B4-BE49-F238E27FC236}">
                    <a16:creationId xmlns:a16="http://schemas.microsoft.com/office/drawing/2014/main" id="{FBD43886-2CA1-F940-A9DD-5E628781BB89}"/>
                  </a:ext>
                </a:extLst>
              </p:cNvPr>
              <p:cNvSpPr>
                <a:spLocks noChangeArrowheads="1"/>
              </p:cNvSpPr>
              <p:nvPr/>
            </p:nvSpPr>
            <p:spPr bwMode="auto">
              <a:xfrm>
                <a:off x="-1305548" y="3044887"/>
                <a:ext cx="1070589" cy="63812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pic>
            <p:nvPicPr>
              <p:cNvPr id="172" name="Picture 171">
                <a:extLst>
                  <a:ext uri="{FF2B5EF4-FFF2-40B4-BE49-F238E27FC236}">
                    <a16:creationId xmlns:a16="http://schemas.microsoft.com/office/drawing/2014/main" id="{33618427-FEA2-BE4A-911D-2BD2562D1ECD}"/>
                  </a:ext>
                </a:extLst>
              </p:cNvPr>
              <p:cNvPicPr>
                <a:picLocks noChangeAspect="1"/>
              </p:cNvPicPr>
              <p:nvPr/>
            </p:nvPicPr>
            <p:blipFill>
              <a:blip r:embed="rId2"/>
              <a:stretch>
                <a:fillRect/>
              </a:stretch>
            </p:blipFill>
            <p:spPr>
              <a:xfrm>
                <a:off x="-1804461" y="3512280"/>
                <a:ext cx="334815" cy="334815"/>
              </a:xfrm>
              <a:prstGeom prst="rect">
                <a:avLst/>
              </a:prstGeom>
            </p:spPr>
          </p:pic>
        </p:grpSp>
        <p:sp>
          <p:nvSpPr>
            <p:cNvPr id="179" name="AutoShape 100">
              <a:extLst>
                <a:ext uri="{FF2B5EF4-FFF2-40B4-BE49-F238E27FC236}">
                  <a16:creationId xmlns:a16="http://schemas.microsoft.com/office/drawing/2014/main" id="{4A4451EB-6D3A-F742-ADB2-3002710ED4E0}"/>
                </a:ext>
              </a:extLst>
            </p:cNvPr>
            <p:cNvSpPr>
              <a:spLocks noChangeArrowheads="1"/>
            </p:cNvSpPr>
            <p:nvPr/>
          </p:nvSpPr>
          <p:spPr bwMode="auto">
            <a:xfrm>
              <a:off x="1375724" y="1997267"/>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80" name="AutoShape 101">
              <a:extLst>
                <a:ext uri="{FF2B5EF4-FFF2-40B4-BE49-F238E27FC236}">
                  <a16:creationId xmlns:a16="http://schemas.microsoft.com/office/drawing/2014/main" id="{55CDEEE3-688F-4141-8FCE-7ADC1666F2BD}"/>
                </a:ext>
              </a:extLst>
            </p:cNvPr>
            <p:cNvCxnSpPr>
              <a:cxnSpLocks noChangeShapeType="1"/>
              <a:stCxn id="167" idx="1"/>
              <a:endCxn id="179" idx="4"/>
            </p:cNvCxnSpPr>
            <p:nvPr/>
          </p:nvCxnSpPr>
          <p:spPr bwMode="auto">
            <a:xfrm rot="10800000">
              <a:off x="1447955" y="2141730"/>
              <a:ext cx="2920368" cy="1042520"/>
            </a:xfrm>
            <a:prstGeom prst="curvedConnector2">
              <a:avLst/>
            </a:prstGeom>
            <a:noFill/>
            <a:ln w="8890">
              <a:solidFill>
                <a:schemeClr val="tx1"/>
              </a:solidFill>
              <a:round/>
              <a:headEnd/>
              <a:tailEnd/>
            </a:ln>
          </p:spPr>
        </p:cxnSp>
        <p:cxnSp>
          <p:nvCxnSpPr>
            <p:cNvPr id="181" name="AutoShape 102">
              <a:extLst>
                <a:ext uri="{FF2B5EF4-FFF2-40B4-BE49-F238E27FC236}">
                  <a16:creationId xmlns:a16="http://schemas.microsoft.com/office/drawing/2014/main" id="{76F051F1-6206-804B-94CA-BCBB08985C6A}"/>
                </a:ext>
              </a:extLst>
            </p:cNvPr>
            <p:cNvCxnSpPr>
              <a:cxnSpLocks noChangeShapeType="1"/>
              <a:stCxn id="179" idx="0"/>
              <a:endCxn id="171" idx="2"/>
            </p:cNvCxnSpPr>
            <p:nvPr/>
          </p:nvCxnSpPr>
          <p:spPr bwMode="auto">
            <a:xfrm flipV="1">
              <a:off x="1447955" y="1250377"/>
              <a:ext cx="3367" cy="746890"/>
            </a:xfrm>
            <a:prstGeom prst="straightConnector1">
              <a:avLst/>
            </a:prstGeom>
            <a:noFill/>
            <a:ln w="8890">
              <a:solidFill>
                <a:schemeClr val="tx1"/>
              </a:solidFill>
              <a:round/>
              <a:headEnd/>
              <a:tailEnd/>
            </a:ln>
          </p:spPr>
        </p:cxnSp>
        <p:grpSp>
          <p:nvGrpSpPr>
            <p:cNvPr id="182" name="Group 181">
              <a:extLst>
                <a:ext uri="{FF2B5EF4-FFF2-40B4-BE49-F238E27FC236}">
                  <a16:creationId xmlns:a16="http://schemas.microsoft.com/office/drawing/2014/main" id="{54F54008-6DE1-884D-A2E7-D22AF70F2275}"/>
                </a:ext>
              </a:extLst>
            </p:cNvPr>
            <p:cNvGrpSpPr/>
            <p:nvPr/>
          </p:nvGrpSpPr>
          <p:grpSpPr>
            <a:xfrm>
              <a:off x="1519740" y="1925383"/>
              <a:ext cx="144016" cy="288032"/>
              <a:chOff x="3419872" y="2348880"/>
              <a:chExt cx="144016" cy="288032"/>
            </a:xfrm>
          </p:grpSpPr>
          <p:sp>
            <p:nvSpPr>
              <p:cNvPr id="183" name="Line 90">
                <a:extLst>
                  <a:ext uri="{FF2B5EF4-FFF2-40B4-BE49-F238E27FC236}">
                    <a16:creationId xmlns:a16="http://schemas.microsoft.com/office/drawing/2014/main" id="{26D6A892-7CBD-DE46-BE4C-9B978FB6939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4" name="Text Box 91">
                <a:extLst>
                  <a:ext uri="{FF2B5EF4-FFF2-40B4-BE49-F238E27FC236}">
                    <a16:creationId xmlns:a16="http://schemas.microsoft.com/office/drawing/2014/main" id="{4E09A7B8-DBF0-8443-BCEE-E2543E302586}"/>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5" name="Rectangle 184">
                <a:extLst>
                  <a:ext uri="{FF2B5EF4-FFF2-40B4-BE49-F238E27FC236}">
                    <a16:creationId xmlns:a16="http://schemas.microsoft.com/office/drawing/2014/main" id="{D426C4AA-C25D-1147-B0B5-E5C2D7B9717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156907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06CF5B5-3B90-D745-98F8-6C794CE44186}"/>
              </a:ext>
            </a:extLst>
          </p:cNvPr>
          <p:cNvGrpSpPr/>
          <p:nvPr/>
        </p:nvGrpSpPr>
        <p:grpSpPr>
          <a:xfrm>
            <a:off x="1259555" y="1230977"/>
            <a:ext cx="8924888" cy="4479695"/>
            <a:chOff x="1259555" y="1230977"/>
            <a:chExt cx="8924888" cy="4479695"/>
          </a:xfrm>
        </p:grpSpPr>
        <p:sp>
          <p:nvSpPr>
            <p:cNvPr id="71" name="Folded Corner 70">
              <a:extLst>
                <a:ext uri="{FF2B5EF4-FFF2-40B4-BE49-F238E27FC236}">
                  <a16:creationId xmlns:a16="http://schemas.microsoft.com/office/drawing/2014/main" id="{5F3B452A-932C-1A4E-9EB1-662119A844D6}"/>
                </a:ext>
              </a:extLst>
            </p:cNvPr>
            <p:cNvSpPr/>
            <p:nvPr/>
          </p:nvSpPr>
          <p:spPr bwMode="gray">
            <a:xfrm>
              <a:off x="1259555" y="1820095"/>
              <a:ext cx="1483199"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Pod</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nodeName</a:t>
              </a:r>
              <a:r>
                <a:rPr lang="en-US" sz="1200" kern="0" dirty="0">
                  <a:ea typeface="Arial Unicode MS" pitchFamily="34" charset="-128"/>
                  <a:cs typeface="Arial Unicode MS" pitchFamily="34" charset="-128"/>
                </a:rPr>
                <a: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83" name="Rectangle 23">
              <a:extLst>
                <a:ext uri="{FF2B5EF4-FFF2-40B4-BE49-F238E27FC236}">
                  <a16:creationId xmlns:a16="http://schemas.microsoft.com/office/drawing/2014/main" id="{F139A05F-9018-6449-83CB-2182BA7C6562}"/>
                </a:ext>
              </a:extLst>
            </p:cNvPr>
            <p:cNvSpPr>
              <a:spLocks noChangeArrowheads="1"/>
            </p:cNvSpPr>
            <p:nvPr/>
          </p:nvSpPr>
          <p:spPr bwMode="auto">
            <a:xfrm>
              <a:off x="5069240" y="5246844"/>
              <a:ext cx="2056694"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grpSp>
          <p:nvGrpSpPr>
            <p:cNvPr id="90" name="Group 89">
              <a:extLst>
                <a:ext uri="{FF2B5EF4-FFF2-40B4-BE49-F238E27FC236}">
                  <a16:creationId xmlns:a16="http://schemas.microsoft.com/office/drawing/2014/main" id="{69CE0CE6-51E2-F54B-877A-7868B0A243CB}"/>
                </a:ext>
              </a:extLst>
            </p:cNvPr>
            <p:cNvGrpSpPr/>
            <p:nvPr/>
          </p:nvGrpSpPr>
          <p:grpSpPr>
            <a:xfrm>
              <a:off x="2792272" y="1238646"/>
              <a:ext cx="288032" cy="431800"/>
              <a:chOff x="2123728" y="1556792"/>
              <a:chExt cx="288032" cy="431800"/>
            </a:xfrm>
          </p:grpSpPr>
          <p:sp>
            <p:nvSpPr>
              <p:cNvPr id="91" name="Rectangle 48">
                <a:extLst>
                  <a:ext uri="{FF2B5EF4-FFF2-40B4-BE49-F238E27FC236}">
                    <a16:creationId xmlns:a16="http://schemas.microsoft.com/office/drawing/2014/main" id="{30123504-B600-ED40-9C47-0C3186FC0DD5}"/>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92" name="Group 49">
                <a:extLst>
                  <a:ext uri="{FF2B5EF4-FFF2-40B4-BE49-F238E27FC236}">
                    <a16:creationId xmlns:a16="http://schemas.microsoft.com/office/drawing/2014/main" id="{8687E8A5-3FC2-2B46-B7E0-8F324A2C353E}"/>
                  </a:ext>
                </a:extLst>
              </p:cNvPr>
              <p:cNvGrpSpPr>
                <a:grpSpLocks/>
              </p:cNvGrpSpPr>
              <p:nvPr/>
            </p:nvGrpSpPr>
            <p:grpSpPr bwMode="auto">
              <a:xfrm>
                <a:off x="2184400" y="1615532"/>
                <a:ext cx="166688" cy="287338"/>
                <a:chOff x="1347" y="522"/>
                <a:chExt cx="105" cy="181"/>
              </a:xfrm>
            </p:grpSpPr>
            <p:sp>
              <p:nvSpPr>
                <p:cNvPr id="101" name="Oval 50">
                  <a:extLst>
                    <a:ext uri="{FF2B5EF4-FFF2-40B4-BE49-F238E27FC236}">
                      <a16:creationId xmlns:a16="http://schemas.microsoft.com/office/drawing/2014/main" id="{0EBF4FA4-8E7E-2F46-8FB0-98458C114307}"/>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102" name="Line 51">
                  <a:extLst>
                    <a:ext uri="{FF2B5EF4-FFF2-40B4-BE49-F238E27FC236}">
                      <a16:creationId xmlns:a16="http://schemas.microsoft.com/office/drawing/2014/main" id="{094DB7FB-B97E-B742-B83B-204E679C6FC4}"/>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111" name="Line 52">
                  <a:extLst>
                    <a:ext uri="{FF2B5EF4-FFF2-40B4-BE49-F238E27FC236}">
                      <a16:creationId xmlns:a16="http://schemas.microsoft.com/office/drawing/2014/main" id="{B24063A0-E1F9-1949-A1F1-9FD9A50A5205}"/>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112" name="Line 53">
                  <a:extLst>
                    <a:ext uri="{FF2B5EF4-FFF2-40B4-BE49-F238E27FC236}">
                      <a16:creationId xmlns:a16="http://schemas.microsoft.com/office/drawing/2014/main" id="{97AB9291-7C61-774A-B3C9-EC1E4775B02D}"/>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13" name="Line 54">
                  <a:extLst>
                    <a:ext uri="{FF2B5EF4-FFF2-40B4-BE49-F238E27FC236}">
                      <a16:creationId xmlns:a16="http://schemas.microsoft.com/office/drawing/2014/main" id="{9210C1E7-64A3-914C-AFC5-9CC75075493F}"/>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14" name="Line 55">
                  <a:extLst>
                    <a:ext uri="{FF2B5EF4-FFF2-40B4-BE49-F238E27FC236}">
                      <a16:creationId xmlns:a16="http://schemas.microsoft.com/office/drawing/2014/main" id="{74D718D8-5668-C34D-A745-C66129FDA8AB}"/>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115" name="AutoShape 100">
              <a:extLst>
                <a:ext uri="{FF2B5EF4-FFF2-40B4-BE49-F238E27FC236}">
                  <a16:creationId xmlns:a16="http://schemas.microsoft.com/office/drawing/2014/main" id="{92F6C2BA-FB2C-3E42-86BC-7DB69295705F}"/>
                </a:ext>
              </a:extLst>
            </p:cNvPr>
            <p:cNvSpPr>
              <a:spLocks noChangeArrowheads="1"/>
            </p:cNvSpPr>
            <p:nvPr/>
          </p:nvSpPr>
          <p:spPr bwMode="auto">
            <a:xfrm>
              <a:off x="2864280" y="202446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16" name="AutoShape 101">
              <a:extLst>
                <a:ext uri="{FF2B5EF4-FFF2-40B4-BE49-F238E27FC236}">
                  <a16:creationId xmlns:a16="http://schemas.microsoft.com/office/drawing/2014/main" id="{1FDBCFD4-5F2A-AA44-94D8-97DA92002995}"/>
                </a:ext>
              </a:extLst>
            </p:cNvPr>
            <p:cNvCxnSpPr>
              <a:cxnSpLocks noChangeShapeType="1"/>
              <a:stCxn id="83" idx="0"/>
              <a:endCxn id="115" idx="4"/>
            </p:cNvCxnSpPr>
            <p:nvPr/>
          </p:nvCxnSpPr>
          <p:spPr bwMode="auto">
            <a:xfrm rot="16200000" flipV="1">
              <a:off x="2978089" y="2127346"/>
              <a:ext cx="3077920" cy="3161076"/>
            </a:xfrm>
            <a:prstGeom prst="curvedConnector3">
              <a:avLst>
                <a:gd name="adj1" fmla="val 50000"/>
              </a:avLst>
            </a:prstGeom>
            <a:noFill/>
            <a:ln w="8890">
              <a:solidFill>
                <a:schemeClr val="tx1"/>
              </a:solidFill>
              <a:round/>
              <a:headEnd/>
              <a:tailEnd/>
            </a:ln>
          </p:spPr>
        </p:cxnSp>
        <p:cxnSp>
          <p:nvCxnSpPr>
            <p:cNvPr id="117" name="AutoShape 102">
              <a:extLst>
                <a:ext uri="{FF2B5EF4-FFF2-40B4-BE49-F238E27FC236}">
                  <a16:creationId xmlns:a16="http://schemas.microsoft.com/office/drawing/2014/main" id="{8E33F2A8-151A-C743-93B5-33F4C396BD98}"/>
                </a:ext>
              </a:extLst>
            </p:cNvPr>
            <p:cNvCxnSpPr>
              <a:cxnSpLocks noChangeShapeType="1"/>
              <a:stCxn id="115" idx="0"/>
              <a:endCxn id="91" idx="2"/>
            </p:cNvCxnSpPr>
            <p:nvPr/>
          </p:nvCxnSpPr>
          <p:spPr bwMode="auto">
            <a:xfrm flipH="1" flipV="1">
              <a:off x="2936288" y="1670446"/>
              <a:ext cx="223" cy="354015"/>
            </a:xfrm>
            <a:prstGeom prst="straightConnector1">
              <a:avLst/>
            </a:prstGeom>
            <a:noFill/>
            <a:ln w="8890">
              <a:solidFill>
                <a:schemeClr val="tx1"/>
              </a:solidFill>
              <a:round/>
              <a:headEnd/>
              <a:tailEnd/>
            </a:ln>
          </p:spPr>
        </p:cxnSp>
        <p:grpSp>
          <p:nvGrpSpPr>
            <p:cNvPr id="118" name="Group 117">
              <a:extLst>
                <a:ext uri="{FF2B5EF4-FFF2-40B4-BE49-F238E27FC236}">
                  <a16:creationId xmlns:a16="http://schemas.microsoft.com/office/drawing/2014/main" id="{8ED0D2AB-4DE0-494F-8901-D721D7724D39}"/>
                </a:ext>
              </a:extLst>
            </p:cNvPr>
            <p:cNvGrpSpPr/>
            <p:nvPr/>
          </p:nvGrpSpPr>
          <p:grpSpPr>
            <a:xfrm>
              <a:off x="3008296" y="1952577"/>
              <a:ext cx="144016" cy="288032"/>
              <a:chOff x="3419872" y="2348880"/>
              <a:chExt cx="144016" cy="288032"/>
            </a:xfrm>
          </p:grpSpPr>
          <p:sp>
            <p:nvSpPr>
              <p:cNvPr id="119" name="Line 90">
                <a:extLst>
                  <a:ext uri="{FF2B5EF4-FFF2-40B4-BE49-F238E27FC236}">
                    <a16:creationId xmlns:a16="http://schemas.microsoft.com/office/drawing/2014/main" id="{B6E93D76-F655-2F40-B482-58C739D0FE5A}"/>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0" name="Text Box 91">
                <a:extLst>
                  <a:ext uri="{FF2B5EF4-FFF2-40B4-BE49-F238E27FC236}">
                    <a16:creationId xmlns:a16="http://schemas.microsoft.com/office/drawing/2014/main" id="{9BF23A4D-8DD5-2E40-8F19-222640812DC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1" name="Rectangle 120">
                <a:extLst>
                  <a:ext uri="{FF2B5EF4-FFF2-40B4-BE49-F238E27FC236}">
                    <a16:creationId xmlns:a16="http://schemas.microsoft.com/office/drawing/2014/main" id="{A4AB6D16-6ECF-2042-A556-15C1FBE95DF6}"/>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2" name="Rectangle 30">
              <a:extLst>
                <a:ext uri="{FF2B5EF4-FFF2-40B4-BE49-F238E27FC236}">
                  <a16:creationId xmlns:a16="http://schemas.microsoft.com/office/drawing/2014/main" id="{927A2F56-4E2D-614A-8B43-DD15685B0D9D}"/>
                </a:ext>
              </a:extLst>
            </p:cNvPr>
            <p:cNvSpPr>
              <a:spLocks noChangeArrowheads="1"/>
            </p:cNvSpPr>
            <p:nvPr/>
          </p:nvSpPr>
          <p:spPr bwMode="auto">
            <a:xfrm>
              <a:off x="5069240" y="1230977"/>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t>
              </a:r>
              <a:r>
                <a:rPr lang="en-US" sz="1200" dirty="0"/>
                <a:t>-scheduler</a:t>
              </a:r>
            </a:p>
          </p:txBody>
        </p:sp>
        <p:sp>
          <p:nvSpPr>
            <p:cNvPr id="123" name="AutoShape 100">
              <a:extLst>
                <a:ext uri="{FF2B5EF4-FFF2-40B4-BE49-F238E27FC236}">
                  <a16:creationId xmlns:a16="http://schemas.microsoft.com/office/drawing/2014/main" id="{AB4E5A68-8144-5345-A9D2-FD2ABEC0CDFE}"/>
                </a:ext>
              </a:extLst>
            </p:cNvPr>
            <p:cNvSpPr>
              <a:spLocks noChangeArrowheads="1"/>
            </p:cNvSpPr>
            <p:nvPr/>
          </p:nvSpPr>
          <p:spPr bwMode="auto">
            <a:xfrm>
              <a:off x="6030682" y="192473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4" name="AutoShape 101">
              <a:extLst>
                <a:ext uri="{FF2B5EF4-FFF2-40B4-BE49-F238E27FC236}">
                  <a16:creationId xmlns:a16="http://schemas.microsoft.com/office/drawing/2014/main" id="{0B9A94A2-35CC-DA45-A7D3-CE7344E0EB47}"/>
                </a:ext>
              </a:extLst>
            </p:cNvPr>
            <p:cNvCxnSpPr>
              <a:cxnSpLocks noChangeShapeType="1"/>
              <a:stCxn id="83" idx="0"/>
              <a:endCxn id="123" idx="4"/>
            </p:cNvCxnSpPr>
            <p:nvPr/>
          </p:nvCxnSpPr>
          <p:spPr bwMode="auto">
            <a:xfrm flipV="1">
              <a:off x="6097587" y="2069196"/>
              <a:ext cx="5326" cy="3177648"/>
            </a:xfrm>
            <a:prstGeom prst="straightConnector1">
              <a:avLst/>
            </a:prstGeom>
            <a:noFill/>
            <a:ln w="8890">
              <a:solidFill>
                <a:schemeClr val="tx1"/>
              </a:solidFill>
              <a:round/>
              <a:headEnd/>
              <a:tailEnd/>
            </a:ln>
          </p:spPr>
        </p:cxnSp>
        <p:cxnSp>
          <p:nvCxnSpPr>
            <p:cNvPr id="125" name="AutoShape 102">
              <a:extLst>
                <a:ext uri="{FF2B5EF4-FFF2-40B4-BE49-F238E27FC236}">
                  <a16:creationId xmlns:a16="http://schemas.microsoft.com/office/drawing/2014/main" id="{289951B9-9579-C04B-894C-5C8F010FBD7B}"/>
                </a:ext>
              </a:extLst>
            </p:cNvPr>
            <p:cNvCxnSpPr>
              <a:cxnSpLocks noChangeShapeType="1"/>
              <a:stCxn id="123" idx="0"/>
              <a:endCxn id="122" idx="2"/>
            </p:cNvCxnSpPr>
            <p:nvPr/>
          </p:nvCxnSpPr>
          <p:spPr bwMode="auto">
            <a:xfrm flipH="1" flipV="1">
              <a:off x="6097587" y="1694804"/>
              <a:ext cx="5326" cy="229929"/>
            </a:xfrm>
            <a:prstGeom prst="straightConnector1">
              <a:avLst/>
            </a:prstGeom>
            <a:noFill/>
            <a:ln w="8890">
              <a:solidFill>
                <a:schemeClr val="tx1"/>
              </a:solidFill>
              <a:round/>
              <a:headEnd/>
              <a:tailEnd/>
            </a:ln>
          </p:spPr>
        </p:cxnSp>
        <p:grpSp>
          <p:nvGrpSpPr>
            <p:cNvPr id="126" name="Group 125">
              <a:extLst>
                <a:ext uri="{FF2B5EF4-FFF2-40B4-BE49-F238E27FC236}">
                  <a16:creationId xmlns:a16="http://schemas.microsoft.com/office/drawing/2014/main" id="{83931D05-B9FA-6742-8A39-0A415A7BAACD}"/>
                </a:ext>
              </a:extLst>
            </p:cNvPr>
            <p:cNvGrpSpPr/>
            <p:nvPr/>
          </p:nvGrpSpPr>
          <p:grpSpPr>
            <a:xfrm>
              <a:off x="6174698" y="1852849"/>
              <a:ext cx="144016" cy="288032"/>
              <a:chOff x="3419872" y="2348880"/>
              <a:chExt cx="144016" cy="288032"/>
            </a:xfrm>
          </p:grpSpPr>
          <p:sp>
            <p:nvSpPr>
              <p:cNvPr id="127" name="Line 90">
                <a:extLst>
                  <a:ext uri="{FF2B5EF4-FFF2-40B4-BE49-F238E27FC236}">
                    <a16:creationId xmlns:a16="http://schemas.microsoft.com/office/drawing/2014/main" id="{891515ED-082D-8843-8662-6835255B4A39}"/>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8" name="Text Box 91">
                <a:extLst>
                  <a:ext uri="{FF2B5EF4-FFF2-40B4-BE49-F238E27FC236}">
                    <a16:creationId xmlns:a16="http://schemas.microsoft.com/office/drawing/2014/main" id="{1EA31406-6C98-1946-AD6C-EB0B519EB49B}"/>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9" name="Rectangle 128">
                <a:extLst>
                  <a:ext uri="{FF2B5EF4-FFF2-40B4-BE49-F238E27FC236}">
                    <a16:creationId xmlns:a16="http://schemas.microsoft.com/office/drawing/2014/main" id="{8429EB35-5C1E-F240-96FD-F82483B36F9A}"/>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0" name="Folded Corner 129">
              <a:extLst>
                <a:ext uri="{FF2B5EF4-FFF2-40B4-BE49-F238E27FC236}">
                  <a16:creationId xmlns:a16="http://schemas.microsoft.com/office/drawing/2014/main" id="{0A851C9D-3BB5-5045-8071-875FA5BE9F90}"/>
                </a:ext>
              </a:extLst>
            </p:cNvPr>
            <p:cNvSpPr/>
            <p:nvPr/>
          </p:nvSpPr>
          <p:spPr bwMode="gray">
            <a:xfrm>
              <a:off x="4327345" y="1847453"/>
              <a:ext cx="1576486"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Pod</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nodeName</a:t>
              </a:r>
              <a:r>
                <a:rPr lang="en-US" sz="1200" kern="0" dirty="0">
                  <a:ea typeface="Arial Unicode MS" pitchFamily="34" charset="-128"/>
                  <a:cs typeface="Arial Unicode MS" pitchFamily="34" charset="-128"/>
                </a:rPr>
                <a:t>: node-1</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32" name="Rectangle 30">
              <a:extLst>
                <a:ext uri="{FF2B5EF4-FFF2-40B4-BE49-F238E27FC236}">
                  <a16:creationId xmlns:a16="http://schemas.microsoft.com/office/drawing/2014/main" id="{44AD3FE4-0D74-2D4F-9B04-713FAA09410A}"/>
                </a:ext>
              </a:extLst>
            </p:cNvPr>
            <p:cNvSpPr>
              <a:spLocks noChangeArrowheads="1"/>
            </p:cNvSpPr>
            <p:nvPr/>
          </p:nvSpPr>
          <p:spPr bwMode="auto">
            <a:xfrm>
              <a:off x="8127749" y="1237977"/>
              <a:ext cx="2056694" cy="1605583"/>
            </a:xfrm>
            <a:prstGeom prst="rect">
              <a:avLst/>
            </a:prstGeom>
            <a:solidFill>
              <a:srgbClr val="DDDDDD"/>
            </a:solidFill>
            <a:ln w="17780">
              <a:solidFill>
                <a:schemeClr val="tx1"/>
              </a:solidFill>
              <a:miter lim="800000"/>
              <a:headEnd/>
              <a:tailEnd/>
            </a:ln>
          </p:spPr>
          <p:txBody>
            <a:bodyPr lIns="36000" tIns="36000" rIns="36000" bIns="36000" anchor="b"/>
            <a:lstStyle/>
            <a:p>
              <a:pPr algn="ctr">
                <a:buClrTx/>
                <a:buSzTx/>
                <a:buFontTx/>
                <a:buNone/>
              </a:pPr>
              <a:r>
                <a:rPr lang="en-US" sz="1200" dirty="0"/>
                <a:t>node-1</a:t>
              </a:r>
            </a:p>
          </p:txBody>
        </p:sp>
        <p:sp>
          <p:nvSpPr>
            <p:cNvPr id="133" name="Rectangle 31">
              <a:extLst>
                <a:ext uri="{FF2B5EF4-FFF2-40B4-BE49-F238E27FC236}">
                  <a16:creationId xmlns:a16="http://schemas.microsoft.com/office/drawing/2014/main" id="{2C770DD8-1C41-854F-A37B-0B91E1C93B6C}"/>
                </a:ext>
              </a:extLst>
            </p:cNvPr>
            <p:cNvSpPr>
              <a:spLocks noChangeArrowheads="1"/>
            </p:cNvSpPr>
            <p:nvPr/>
          </p:nvSpPr>
          <p:spPr bwMode="auto">
            <a:xfrm>
              <a:off x="8258135" y="1336280"/>
              <a:ext cx="823284" cy="781737"/>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err="1"/>
                <a:t>kubelet</a:t>
              </a:r>
              <a:endParaRPr lang="en-US" sz="1200" dirty="0"/>
            </a:p>
          </p:txBody>
        </p:sp>
        <p:sp>
          <p:nvSpPr>
            <p:cNvPr id="134" name="Rectangle 32">
              <a:extLst>
                <a:ext uri="{FF2B5EF4-FFF2-40B4-BE49-F238E27FC236}">
                  <a16:creationId xmlns:a16="http://schemas.microsoft.com/office/drawing/2014/main" id="{E0F121C1-1622-6E41-BC2A-CA5A55B7BF08}"/>
                </a:ext>
              </a:extLst>
            </p:cNvPr>
            <p:cNvSpPr>
              <a:spLocks noChangeArrowheads="1"/>
            </p:cNvSpPr>
            <p:nvPr/>
          </p:nvSpPr>
          <p:spPr bwMode="auto">
            <a:xfrm>
              <a:off x="9224642" y="1336280"/>
              <a:ext cx="823480" cy="766753"/>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Pod</a:t>
              </a:r>
            </a:p>
          </p:txBody>
        </p:sp>
        <p:sp>
          <p:nvSpPr>
            <p:cNvPr id="135" name="AutoShape 100">
              <a:extLst>
                <a:ext uri="{FF2B5EF4-FFF2-40B4-BE49-F238E27FC236}">
                  <a16:creationId xmlns:a16="http://schemas.microsoft.com/office/drawing/2014/main" id="{D2FE6AEA-F3A5-B542-BD47-F3F154D3DE66}"/>
                </a:ext>
              </a:extLst>
            </p:cNvPr>
            <p:cNvSpPr>
              <a:spLocks noChangeArrowheads="1"/>
            </p:cNvSpPr>
            <p:nvPr/>
          </p:nvSpPr>
          <p:spPr bwMode="auto">
            <a:xfrm>
              <a:off x="8601496" y="320371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36" name="AutoShape 101">
              <a:extLst>
                <a:ext uri="{FF2B5EF4-FFF2-40B4-BE49-F238E27FC236}">
                  <a16:creationId xmlns:a16="http://schemas.microsoft.com/office/drawing/2014/main" id="{10042184-7243-A048-BD60-698896AFBEBA}"/>
                </a:ext>
              </a:extLst>
            </p:cNvPr>
            <p:cNvCxnSpPr>
              <a:cxnSpLocks noChangeShapeType="1"/>
              <a:stCxn id="83" idx="0"/>
              <a:endCxn id="135" idx="4"/>
            </p:cNvCxnSpPr>
            <p:nvPr/>
          </p:nvCxnSpPr>
          <p:spPr bwMode="auto">
            <a:xfrm rot="5400000" flipH="1" flipV="1">
              <a:off x="6436322" y="3009439"/>
              <a:ext cx="1898670" cy="2576140"/>
            </a:xfrm>
            <a:prstGeom prst="curvedConnector3">
              <a:avLst>
                <a:gd name="adj1" fmla="val 50000"/>
              </a:avLst>
            </a:prstGeom>
            <a:noFill/>
            <a:ln w="8890">
              <a:solidFill>
                <a:schemeClr val="tx1"/>
              </a:solidFill>
              <a:round/>
              <a:headEnd/>
              <a:tailEnd/>
            </a:ln>
          </p:spPr>
        </p:cxnSp>
        <p:cxnSp>
          <p:nvCxnSpPr>
            <p:cNvPr id="137" name="AutoShape 102">
              <a:extLst>
                <a:ext uri="{FF2B5EF4-FFF2-40B4-BE49-F238E27FC236}">
                  <a16:creationId xmlns:a16="http://schemas.microsoft.com/office/drawing/2014/main" id="{343AE069-50FD-9748-B094-78FA81B18449}"/>
                </a:ext>
              </a:extLst>
            </p:cNvPr>
            <p:cNvCxnSpPr>
              <a:cxnSpLocks noChangeShapeType="1"/>
              <a:stCxn id="135" idx="0"/>
              <a:endCxn id="133" idx="2"/>
            </p:cNvCxnSpPr>
            <p:nvPr/>
          </p:nvCxnSpPr>
          <p:spPr bwMode="auto">
            <a:xfrm flipH="1" flipV="1">
              <a:off x="8669777" y="2118017"/>
              <a:ext cx="3950" cy="1085694"/>
            </a:xfrm>
            <a:prstGeom prst="straightConnector1">
              <a:avLst/>
            </a:prstGeom>
            <a:noFill/>
            <a:ln w="8890">
              <a:solidFill>
                <a:schemeClr val="tx1"/>
              </a:solidFill>
              <a:round/>
              <a:headEnd/>
              <a:tailEnd/>
            </a:ln>
          </p:spPr>
        </p:cxnSp>
        <p:grpSp>
          <p:nvGrpSpPr>
            <p:cNvPr id="138" name="Group 137">
              <a:extLst>
                <a:ext uri="{FF2B5EF4-FFF2-40B4-BE49-F238E27FC236}">
                  <a16:creationId xmlns:a16="http://schemas.microsoft.com/office/drawing/2014/main" id="{D1BD8487-1E17-7C4E-937A-A79DB2B3A3A8}"/>
                </a:ext>
              </a:extLst>
            </p:cNvPr>
            <p:cNvGrpSpPr/>
            <p:nvPr/>
          </p:nvGrpSpPr>
          <p:grpSpPr>
            <a:xfrm>
              <a:off x="8745512" y="3131827"/>
              <a:ext cx="144016" cy="288032"/>
              <a:chOff x="3419872" y="2348880"/>
              <a:chExt cx="144016" cy="288032"/>
            </a:xfrm>
          </p:grpSpPr>
          <p:sp>
            <p:nvSpPr>
              <p:cNvPr id="139" name="Line 90">
                <a:extLst>
                  <a:ext uri="{FF2B5EF4-FFF2-40B4-BE49-F238E27FC236}">
                    <a16:creationId xmlns:a16="http://schemas.microsoft.com/office/drawing/2014/main" id="{F5C9DA51-8807-374D-974F-F3CEAF4093FE}"/>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40" name="Text Box 91">
                <a:extLst>
                  <a:ext uri="{FF2B5EF4-FFF2-40B4-BE49-F238E27FC236}">
                    <a16:creationId xmlns:a16="http://schemas.microsoft.com/office/drawing/2014/main" id="{51204564-A9AA-8043-B937-DE9CD9A51E6C}"/>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41" name="Rectangle 140">
                <a:extLst>
                  <a:ext uri="{FF2B5EF4-FFF2-40B4-BE49-F238E27FC236}">
                    <a16:creationId xmlns:a16="http://schemas.microsoft.com/office/drawing/2014/main" id="{2489CE24-14CB-1D44-A7F7-71EB3D49103D}"/>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42" name="TextBox 141">
              <a:extLst>
                <a:ext uri="{FF2B5EF4-FFF2-40B4-BE49-F238E27FC236}">
                  <a16:creationId xmlns:a16="http://schemas.microsoft.com/office/drawing/2014/main" id="{77EE7A64-3BCD-6D47-BED0-EB905DB5AE85}"/>
                </a:ext>
              </a:extLst>
            </p:cNvPr>
            <p:cNvSpPr txBox="1"/>
            <p:nvPr/>
          </p:nvSpPr>
          <p:spPr>
            <a:xfrm>
              <a:off x="4437657" y="3922108"/>
              <a:ext cx="63158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Create</a:t>
              </a:r>
            </a:p>
          </p:txBody>
        </p:sp>
        <p:sp>
          <p:nvSpPr>
            <p:cNvPr id="143" name="TextBox 142">
              <a:extLst>
                <a:ext uri="{FF2B5EF4-FFF2-40B4-BE49-F238E27FC236}">
                  <a16:creationId xmlns:a16="http://schemas.microsoft.com/office/drawing/2014/main" id="{EE4C3210-8889-6248-8863-2A21DC0CE65B}"/>
                </a:ext>
              </a:extLst>
            </p:cNvPr>
            <p:cNvSpPr txBox="1"/>
            <p:nvPr/>
          </p:nvSpPr>
          <p:spPr>
            <a:xfrm>
              <a:off x="5965685" y="3922108"/>
              <a:ext cx="80951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Schedule</a:t>
              </a:r>
            </a:p>
          </p:txBody>
        </p:sp>
        <p:sp>
          <p:nvSpPr>
            <p:cNvPr id="144" name="TextBox 143">
              <a:extLst>
                <a:ext uri="{FF2B5EF4-FFF2-40B4-BE49-F238E27FC236}">
                  <a16:creationId xmlns:a16="http://schemas.microsoft.com/office/drawing/2014/main" id="{48E47AFC-D6C2-A34A-856F-B7462DF90AF1}"/>
                </a:ext>
              </a:extLst>
            </p:cNvPr>
            <p:cNvSpPr txBox="1"/>
            <p:nvPr/>
          </p:nvSpPr>
          <p:spPr>
            <a:xfrm>
              <a:off x="8493278" y="3922108"/>
              <a:ext cx="72616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Execute</a:t>
              </a:r>
            </a:p>
          </p:txBody>
        </p:sp>
      </p:grpSp>
    </p:spTree>
    <p:extLst>
      <p:ext uri="{BB962C8B-B14F-4D97-AF65-F5344CB8AC3E}">
        <p14:creationId xmlns:p14="http://schemas.microsoft.com/office/powerpoint/2010/main" val="399928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5474DFED-6A35-FF49-896F-0CA3CD27C6AF}"/>
              </a:ext>
            </a:extLst>
          </p:cNvPr>
          <p:cNvGrpSpPr/>
          <p:nvPr/>
        </p:nvGrpSpPr>
        <p:grpSpPr>
          <a:xfrm>
            <a:off x="140500" y="0"/>
            <a:ext cx="13320396" cy="7063193"/>
            <a:chOff x="62441" y="122185"/>
            <a:chExt cx="13320396" cy="7063193"/>
          </a:xfrm>
        </p:grpSpPr>
        <p:sp>
          <p:nvSpPr>
            <p:cNvPr id="73" name="Rectangle 22">
              <a:extLst>
                <a:ext uri="{FF2B5EF4-FFF2-40B4-BE49-F238E27FC236}">
                  <a16:creationId xmlns:a16="http://schemas.microsoft.com/office/drawing/2014/main" id="{86B334D8-A67E-EB4F-B092-ED4485C78078}"/>
                </a:ext>
              </a:extLst>
            </p:cNvPr>
            <p:cNvSpPr>
              <a:spLocks noChangeArrowheads="1"/>
            </p:cNvSpPr>
            <p:nvPr/>
          </p:nvSpPr>
          <p:spPr bwMode="auto">
            <a:xfrm>
              <a:off x="133491" y="2831580"/>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74" name="Group 73">
              <a:extLst>
                <a:ext uri="{FF2B5EF4-FFF2-40B4-BE49-F238E27FC236}">
                  <a16:creationId xmlns:a16="http://schemas.microsoft.com/office/drawing/2014/main" id="{4AE3EA73-CE78-6A43-AF5B-29DC930E76D7}"/>
                </a:ext>
              </a:extLst>
            </p:cNvPr>
            <p:cNvGrpSpPr/>
            <p:nvPr/>
          </p:nvGrpSpPr>
          <p:grpSpPr>
            <a:xfrm>
              <a:off x="946772" y="1018846"/>
              <a:ext cx="288032" cy="431800"/>
              <a:chOff x="2123728" y="1556792"/>
              <a:chExt cx="288032" cy="431800"/>
            </a:xfrm>
          </p:grpSpPr>
          <p:sp>
            <p:nvSpPr>
              <p:cNvPr id="75" name="Rectangle 48">
                <a:extLst>
                  <a:ext uri="{FF2B5EF4-FFF2-40B4-BE49-F238E27FC236}">
                    <a16:creationId xmlns:a16="http://schemas.microsoft.com/office/drawing/2014/main" id="{7B37EE35-7AFE-9B41-977B-DFFB4732DD9E}"/>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76" name="Group 49">
                <a:extLst>
                  <a:ext uri="{FF2B5EF4-FFF2-40B4-BE49-F238E27FC236}">
                    <a16:creationId xmlns:a16="http://schemas.microsoft.com/office/drawing/2014/main" id="{48F85323-A883-D949-871C-F9E9C7876ED6}"/>
                  </a:ext>
                </a:extLst>
              </p:cNvPr>
              <p:cNvGrpSpPr>
                <a:grpSpLocks/>
              </p:cNvGrpSpPr>
              <p:nvPr/>
            </p:nvGrpSpPr>
            <p:grpSpPr bwMode="auto">
              <a:xfrm>
                <a:off x="2184400" y="1615532"/>
                <a:ext cx="166688" cy="287338"/>
                <a:chOff x="1347" y="522"/>
                <a:chExt cx="105" cy="181"/>
              </a:xfrm>
            </p:grpSpPr>
            <p:sp>
              <p:nvSpPr>
                <p:cNvPr id="77" name="Oval 50">
                  <a:extLst>
                    <a:ext uri="{FF2B5EF4-FFF2-40B4-BE49-F238E27FC236}">
                      <a16:creationId xmlns:a16="http://schemas.microsoft.com/office/drawing/2014/main" id="{21CFEAB9-2398-E842-8F13-9F3988AFAB59}"/>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78" name="Line 51">
                  <a:extLst>
                    <a:ext uri="{FF2B5EF4-FFF2-40B4-BE49-F238E27FC236}">
                      <a16:creationId xmlns:a16="http://schemas.microsoft.com/office/drawing/2014/main" id="{6994FA7F-D7ED-FA45-AD30-014D5F0148B2}"/>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79" name="Line 52">
                  <a:extLst>
                    <a:ext uri="{FF2B5EF4-FFF2-40B4-BE49-F238E27FC236}">
                      <a16:creationId xmlns:a16="http://schemas.microsoft.com/office/drawing/2014/main" id="{9AF0F88F-3529-EA4C-9F50-2E754C5659E8}"/>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80" name="Line 53">
                  <a:extLst>
                    <a:ext uri="{FF2B5EF4-FFF2-40B4-BE49-F238E27FC236}">
                      <a16:creationId xmlns:a16="http://schemas.microsoft.com/office/drawing/2014/main" id="{7466A432-F1BE-CE46-A9C3-1A8895672AD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81" name="Line 54">
                  <a:extLst>
                    <a:ext uri="{FF2B5EF4-FFF2-40B4-BE49-F238E27FC236}">
                      <a16:creationId xmlns:a16="http://schemas.microsoft.com/office/drawing/2014/main" id="{F491EE93-5F95-9E45-9162-8B7673D3B07B}"/>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82" name="Line 55">
                  <a:extLst>
                    <a:ext uri="{FF2B5EF4-FFF2-40B4-BE49-F238E27FC236}">
                      <a16:creationId xmlns:a16="http://schemas.microsoft.com/office/drawing/2014/main" id="{74C97D8E-CD87-6546-B7C4-64E88691D8C1}"/>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6" name="TextBox 5">
              <a:extLst>
                <a:ext uri="{FF2B5EF4-FFF2-40B4-BE49-F238E27FC236}">
                  <a16:creationId xmlns:a16="http://schemas.microsoft.com/office/drawing/2014/main" id="{1CFD765A-E8EE-CF41-9DDC-5ADAE6CC6C3E}"/>
                </a:ext>
              </a:extLst>
            </p:cNvPr>
            <p:cNvSpPr txBox="1"/>
            <p:nvPr/>
          </p:nvSpPr>
          <p:spPr>
            <a:xfrm>
              <a:off x="946772" y="2240598"/>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Provision</a:t>
              </a:r>
            </a:p>
          </p:txBody>
        </p:sp>
        <p:sp>
          <p:nvSpPr>
            <p:cNvPr id="93" name="Rectangle 30">
              <a:extLst>
                <a:ext uri="{FF2B5EF4-FFF2-40B4-BE49-F238E27FC236}">
                  <a16:creationId xmlns:a16="http://schemas.microsoft.com/office/drawing/2014/main" id="{B01DF7C6-2C20-8A47-8F99-B3DFE032C467}"/>
                </a:ext>
              </a:extLst>
            </p:cNvPr>
            <p:cNvSpPr>
              <a:spLocks noChangeArrowheads="1"/>
            </p:cNvSpPr>
            <p:nvPr/>
          </p:nvSpPr>
          <p:spPr bwMode="auto">
            <a:xfrm>
              <a:off x="9171008" y="100283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103" name="TextBox 102">
              <a:extLst>
                <a:ext uri="{FF2B5EF4-FFF2-40B4-BE49-F238E27FC236}">
                  <a16:creationId xmlns:a16="http://schemas.microsoft.com/office/drawing/2014/main" id="{24F7AA1E-D5C0-8642-91CA-1F2E8EC06B1B}"/>
                </a:ext>
              </a:extLst>
            </p:cNvPr>
            <p:cNvSpPr txBox="1"/>
            <p:nvPr/>
          </p:nvSpPr>
          <p:spPr>
            <a:xfrm>
              <a:off x="946771" y="4067928"/>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Provision</a:t>
              </a:r>
            </a:p>
          </p:txBody>
        </p:sp>
        <p:sp>
          <p:nvSpPr>
            <p:cNvPr id="177" name="Rectangle 23">
              <a:extLst>
                <a:ext uri="{FF2B5EF4-FFF2-40B4-BE49-F238E27FC236}">
                  <a16:creationId xmlns:a16="http://schemas.microsoft.com/office/drawing/2014/main" id="{701A1FA4-B2B6-AD48-9527-6AB2C0740D87}"/>
                </a:ext>
              </a:extLst>
            </p:cNvPr>
            <p:cNvSpPr>
              <a:spLocks noChangeArrowheads="1"/>
            </p:cNvSpPr>
            <p:nvPr/>
          </p:nvSpPr>
          <p:spPr bwMode="auto">
            <a:xfrm>
              <a:off x="2928046" y="2831580"/>
              <a:ext cx="2153892"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a:t>
              </a:r>
              <a:r>
                <a:rPr lang="en-US" sz="1200" dirty="0" err="1"/>
                <a:t>kube-apiserver</a:t>
              </a:r>
              <a:endParaRPr lang="en-US" sz="1200" dirty="0"/>
            </a:p>
          </p:txBody>
        </p:sp>
        <p:sp>
          <p:nvSpPr>
            <p:cNvPr id="201" name="TextBox 200">
              <a:extLst>
                <a:ext uri="{FF2B5EF4-FFF2-40B4-BE49-F238E27FC236}">
                  <a16:creationId xmlns:a16="http://schemas.microsoft.com/office/drawing/2014/main" id="{4F1A88AC-AEDA-4647-B883-832A7762BC53}"/>
                </a:ext>
              </a:extLst>
            </p:cNvPr>
            <p:cNvSpPr txBox="1"/>
            <p:nvPr/>
          </p:nvSpPr>
          <p:spPr>
            <a:xfrm>
              <a:off x="10058311" y="2084294"/>
              <a:ext cx="233878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6. Apply Operator CRD Templates</a:t>
              </a:r>
            </a:p>
          </p:txBody>
        </p:sp>
        <p:sp>
          <p:nvSpPr>
            <p:cNvPr id="202" name="TextBox 201">
              <a:extLst>
                <a:ext uri="{FF2B5EF4-FFF2-40B4-BE49-F238E27FC236}">
                  <a16:creationId xmlns:a16="http://schemas.microsoft.com/office/drawing/2014/main" id="{9301241C-3010-8440-8017-010B460F9502}"/>
                </a:ext>
              </a:extLst>
            </p:cNvPr>
            <p:cNvSpPr txBox="1"/>
            <p:nvPr/>
          </p:nvSpPr>
          <p:spPr>
            <a:xfrm>
              <a:off x="6067998" y="2369915"/>
              <a:ext cx="2167260" cy="4616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5. Load Operator CRD template</a:t>
              </a:r>
            </a:p>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From Service Plan CRD</a:t>
              </a:r>
            </a:p>
          </p:txBody>
        </p:sp>
        <p:sp>
          <p:nvSpPr>
            <p:cNvPr id="83" name="AutoShape 100">
              <a:extLst>
                <a:ext uri="{FF2B5EF4-FFF2-40B4-BE49-F238E27FC236}">
                  <a16:creationId xmlns:a16="http://schemas.microsoft.com/office/drawing/2014/main" id="{C646765F-9C53-D949-82EB-9A6D1E16D358}"/>
                </a:ext>
              </a:extLst>
            </p:cNvPr>
            <p:cNvSpPr>
              <a:spLocks noChangeArrowheads="1"/>
            </p:cNvSpPr>
            <p:nvPr/>
          </p:nvSpPr>
          <p:spPr bwMode="auto">
            <a:xfrm>
              <a:off x="1018780" y="168410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0" name="AutoShape 101">
              <a:extLst>
                <a:ext uri="{FF2B5EF4-FFF2-40B4-BE49-F238E27FC236}">
                  <a16:creationId xmlns:a16="http://schemas.microsoft.com/office/drawing/2014/main" id="{C80E7A03-C105-8B40-9336-794B4E937435}"/>
                </a:ext>
              </a:extLst>
            </p:cNvPr>
            <p:cNvCxnSpPr>
              <a:cxnSpLocks noChangeShapeType="1"/>
              <a:stCxn id="73" idx="0"/>
              <a:endCxn id="83" idx="4"/>
            </p:cNvCxnSpPr>
            <p:nvPr/>
          </p:nvCxnSpPr>
          <p:spPr bwMode="auto">
            <a:xfrm flipV="1">
              <a:off x="1090789" y="1828566"/>
              <a:ext cx="222" cy="1003014"/>
            </a:xfrm>
            <a:prstGeom prst="straightConnector1">
              <a:avLst/>
            </a:prstGeom>
            <a:noFill/>
            <a:ln w="8890">
              <a:solidFill>
                <a:schemeClr val="tx1"/>
              </a:solidFill>
              <a:round/>
              <a:headEnd/>
              <a:tailEnd/>
            </a:ln>
          </p:spPr>
        </p:cxnSp>
        <p:cxnSp>
          <p:nvCxnSpPr>
            <p:cNvPr id="91" name="AutoShape 102">
              <a:extLst>
                <a:ext uri="{FF2B5EF4-FFF2-40B4-BE49-F238E27FC236}">
                  <a16:creationId xmlns:a16="http://schemas.microsoft.com/office/drawing/2014/main" id="{E5BA33F8-2BD2-8F4C-88BF-FE497F8CC0ED}"/>
                </a:ext>
              </a:extLst>
            </p:cNvPr>
            <p:cNvCxnSpPr>
              <a:cxnSpLocks noChangeShapeType="1"/>
              <a:stCxn id="83" idx="0"/>
              <a:endCxn id="75" idx="2"/>
            </p:cNvCxnSpPr>
            <p:nvPr/>
          </p:nvCxnSpPr>
          <p:spPr bwMode="auto">
            <a:xfrm flipH="1" flipV="1">
              <a:off x="1090788" y="1450646"/>
              <a:ext cx="223" cy="233457"/>
            </a:xfrm>
            <a:prstGeom prst="straightConnector1">
              <a:avLst/>
            </a:prstGeom>
            <a:noFill/>
            <a:ln w="8890">
              <a:solidFill>
                <a:schemeClr val="tx1"/>
              </a:solidFill>
              <a:round/>
              <a:headEnd/>
              <a:tailEnd/>
            </a:ln>
          </p:spPr>
        </p:cxnSp>
        <p:grpSp>
          <p:nvGrpSpPr>
            <p:cNvPr id="92" name="Group 91">
              <a:extLst>
                <a:ext uri="{FF2B5EF4-FFF2-40B4-BE49-F238E27FC236}">
                  <a16:creationId xmlns:a16="http://schemas.microsoft.com/office/drawing/2014/main" id="{56154CC3-B530-784A-A88A-FB2B1DF6B83F}"/>
                </a:ext>
              </a:extLst>
            </p:cNvPr>
            <p:cNvGrpSpPr/>
            <p:nvPr/>
          </p:nvGrpSpPr>
          <p:grpSpPr>
            <a:xfrm>
              <a:off x="1162796" y="1612219"/>
              <a:ext cx="144016" cy="288032"/>
              <a:chOff x="3419872" y="2348880"/>
              <a:chExt cx="144016" cy="288032"/>
            </a:xfrm>
          </p:grpSpPr>
          <p:sp>
            <p:nvSpPr>
              <p:cNvPr id="101" name="Line 90">
                <a:extLst>
                  <a:ext uri="{FF2B5EF4-FFF2-40B4-BE49-F238E27FC236}">
                    <a16:creationId xmlns:a16="http://schemas.microsoft.com/office/drawing/2014/main" id="{F0DF69ED-9F4A-B14E-8D9A-1B5F8DC53A30}"/>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2" name="Text Box 91">
                <a:extLst>
                  <a:ext uri="{FF2B5EF4-FFF2-40B4-BE49-F238E27FC236}">
                    <a16:creationId xmlns:a16="http://schemas.microsoft.com/office/drawing/2014/main" id="{EE035BB5-7CD4-BB43-A320-EB981D7C55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11" name="Rectangle 110">
                <a:extLst>
                  <a:ext uri="{FF2B5EF4-FFF2-40B4-BE49-F238E27FC236}">
                    <a16:creationId xmlns:a16="http://schemas.microsoft.com/office/drawing/2014/main" id="{4E2ACBD1-4AFD-AE43-8D01-9A7F37AA228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12" name="Rectangle 30">
              <a:extLst>
                <a:ext uri="{FF2B5EF4-FFF2-40B4-BE49-F238E27FC236}">
                  <a16:creationId xmlns:a16="http://schemas.microsoft.com/office/drawing/2014/main" id="{FE826DC4-8088-BF40-AEB1-E6C67D9BD912}"/>
                </a:ext>
              </a:extLst>
            </p:cNvPr>
            <p:cNvSpPr>
              <a:spLocks noChangeArrowheads="1"/>
            </p:cNvSpPr>
            <p:nvPr/>
          </p:nvSpPr>
          <p:spPr bwMode="auto">
            <a:xfrm>
              <a:off x="62441" y="4753956"/>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19" name="AutoShape 100">
              <a:extLst>
                <a:ext uri="{FF2B5EF4-FFF2-40B4-BE49-F238E27FC236}">
                  <a16:creationId xmlns:a16="http://schemas.microsoft.com/office/drawing/2014/main" id="{3B7CFC6C-7353-5441-978B-C64536760431}"/>
                </a:ext>
              </a:extLst>
            </p:cNvPr>
            <p:cNvSpPr>
              <a:spLocks noChangeArrowheads="1"/>
            </p:cNvSpPr>
            <p:nvPr/>
          </p:nvSpPr>
          <p:spPr bwMode="auto">
            <a:xfrm>
              <a:off x="1023256" y="351567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0" name="AutoShape 101">
              <a:extLst>
                <a:ext uri="{FF2B5EF4-FFF2-40B4-BE49-F238E27FC236}">
                  <a16:creationId xmlns:a16="http://schemas.microsoft.com/office/drawing/2014/main" id="{E97A7D06-07A9-6749-B061-53BBF8276539}"/>
                </a:ext>
              </a:extLst>
            </p:cNvPr>
            <p:cNvCxnSpPr>
              <a:cxnSpLocks noChangeShapeType="1"/>
              <a:stCxn id="112" idx="0"/>
              <a:endCxn id="119" idx="4"/>
            </p:cNvCxnSpPr>
            <p:nvPr/>
          </p:nvCxnSpPr>
          <p:spPr bwMode="auto">
            <a:xfrm flipV="1">
              <a:off x="1090788" y="3660141"/>
              <a:ext cx="4699" cy="1093815"/>
            </a:xfrm>
            <a:prstGeom prst="straightConnector1">
              <a:avLst/>
            </a:prstGeom>
            <a:noFill/>
            <a:ln w="8890">
              <a:solidFill>
                <a:schemeClr val="tx1"/>
              </a:solidFill>
              <a:round/>
              <a:headEnd/>
              <a:tailEnd/>
            </a:ln>
          </p:spPr>
        </p:cxnSp>
        <p:cxnSp>
          <p:nvCxnSpPr>
            <p:cNvPr id="121" name="AutoShape 102">
              <a:extLst>
                <a:ext uri="{FF2B5EF4-FFF2-40B4-BE49-F238E27FC236}">
                  <a16:creationId xmlns:a16="http://schemas.microsoft.com/office/drawing/2014/main" id="{53190DDB-0208-824B-996C-9C922FA039E5}"/>
                </a:ext>
              </a:extLst>
            </p:cNvPr>
            <p:cNvCxnSpPr>
              <a:cxnSpLocks noChangeShapeType="1"/>
              <a:stCxn id="119" idx="0"/>
              <a:endCxn id="73" idx="2"/>
            </p:cNvCxnSpPr>
            <p:nvPr/>
          </p:nvCxnSpPr>
          <p:spPr bwMode="auto">
            <a:xfrm flipH="1" flipV="1">
              <a:off x="1090789" y="3295407"/>
              <a:ext cx="4698" cy="220271"/>
            </a:xfrm>
            <a:prstGeom prst="straightConnector1">
              <a:avLst/>
            </a:prstGeom>
            <a:noFill/>
            <a:ln w="8890">
              <a:solidFill>
                <a:schemeClr val="tx1"/>
              </a:solidFill>
              <a:round/>
              <a:headEnd/>
              <a:tailEnd/>
            </a:ln>
          </p:spPr>
        </p:cxnSp>
        <p:grpSp>
          <p:nvGrpSpPr>
            <p:cNvPr id="122" name="Group 121">
              <a:extLst>
                <a:ext uri="{FF2B5EF4-FFF2-40B4-BE49-F238E27FC236}">
                  <a16:creationId xmlns:a16="http://schemas.microsoft.com/office/drawing/2014/main" id="{8B660C29-18D5-0C4D-A8A7-1503B0E891CA}"/>
                </a:ext>
              </a:extLst>
            </p:cNvPr>
            <p:cNvGrpSpPr/>
            <p:nvPr/>
          </p:nvGrpSpPr>
          <p:grpSpPr>
            <a:xfrm>
              <a:off x="1167272" y="3443794"/>
              <a:ext cx="144016" cy="288032"/>
              <a:chOff x="3419872" y="2348880"/>
              <a:chExt cx="144016" cy="288032"/>
            </a:xfrm>
          </p:grpSpPr>
          <p:sp>
            <p:nvSpPr>
              <p:cNvPr id="123" name="Line 90">
                <a:extLst>
                  <a:ext uri="{FF2B5EF4-FFF2-40B4-BE49-F238E27FC236}">
                    <a16:creationId xmlns:a16="http://schemas.microsoft.com/office/drawing/2014/main" id="{405AC4C5-8A3E-C945-A5FC-58DCC135BA8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4" name="Text Box 91">
                <a:extLst>
                  <a:ext uri="{FF2B5EF4-FFF2-40B4-BE49-F238E27FC236}">
                    <a16:creationId xmlns:a16="http://schemas.microsoft.com/office/drawing/2014/main" id="{1F9151F0-4D08-944C-8324-ED22B5770FF9}"/>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5" name="Rectangle 124">
                <a:extLst>
                  <a:ext uri="{FF2B5EF4-FFF2-40B4-BE49-F238E27FC236}">
                    <a16:creationId xmlns:a16="http://schemas.microsoft.com/office/drawing/2014/main" id="{A85D275C-8700-944D-ACDF-110AF3A6042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7" name="AutoShape 79">
              <a:extLst>
                <a:ext uri="{FF2B5EF4-FFF2-40B4-BE49-F238E27FC236}">
                  <a16:creationId xmlns:a16="http://schemas.microsoft.com/office/drawing/2014/main" id="{809EC45A-874E-7B4F-8440-37D310E65514}"/>
                </a:ext>
              </a:extLst>
            </p:cNvPr>
            <p:cNvSpPr>
              <a:spLocks noChangeArrowheads="1"/>
            </p:cNvSpPr>
            <p:nvPr/>
          </p:nvSpPr>
          <p:spPr bwMode="auto">
            <a:xfrm rot="5400000">
              <a:off x="2312777" y="490798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8" name="AutoShape 80">
              <a:extLst>
                <a:ext uri="{FF2B5EF4-FFF2-40B4-BE49-F238E27FC236}">
                  <a16:creationId xmlns:a16="http://schemas.microsoft.com/office/drawing/2014/main" id="{9DCB4A81-F638-D749-8EFC-28425240F4C1}"/>
                </a:ext>
              </a:extLst>
            </p:cNvPr>
            <p:cNvCxnSpPr>
              <a:cxnSpLocks noChangeShapeType="1"/>
              <a:stCxn id="112" idx="3"/>
              <a:endCxn id="127" idx="4"/>
            </p:cNvCxnSpPr>
            <p:nvPr/>
          </p:nvCxnSpPr>
          <p:spPr bwMode="auto">
            <a:xfrm flipV="1">
              <a:off x="2119135" y="4980215"/>
              <a:ext cx="193643" cy="5655"/>
            </a:xfrm>
            <a:prstGeom prst="straightConnector1">
              <a:avLst/>
            </a:prstGeom>
            <a:noFill/>
            <a:ln w="8890">
              <a:solidFill>
                <a:schemeClr val="tx1"/>
              </a:solidFill>
              <a:round/>
              <a:headEnd/>
              <a:tailEnd/>
            </a:ln>
          </p:spPr>
        </p:cxnSp>
        <p:cxnSp>
          <p:nvCxnSpPr>
            <p:cNvPr id="129" name="AutoShape 81">
              <a:extLst>
                <a:ext uri="{FF2B5EF4-FFF2-40B4-BE49-F238E27FC236}">
                  <a16:creationId xmlns:a16="http://schemas.microsoft.com/office/drawing/2014/main" id="{CCEEB638-0308-3346-A0E6-B96773318860}"/>
                </a:ext>
              </a:extLst>
            </p:cNvPr>
            <p:cNvCxnSpPr>
              <a:cxnSpLocks noChangeShapeType="1"/>
              <a:stCxn id="127" idx="0"/>
              <a:endCxn id="177" idx="1"/>
            </p:cNvCxnSpPr>
            <p:nvPr/>
          </p:nvCxnSpPr>
          <p:spPr bwMode="auto">
            <a:xfrm flipV="1">
              <a:off x="2457240" y="3063494"/>
              <a:ext cx="470806" cy="1916721"/>
            </a:xfrm>
            <a:prstGeom prst="curvedConnector3">
              <a:avLst>
                <a:gd name="adj1" fmla="val 50000"/>
              </a:avLst>
            </a:prstGeom>
            <a:noFill/>
            <a:ln w="8890">
              <a:solidFill>
                <a:schemeClr val="tx1"/>
              </a:solidFill>
              <a:round/>
              <a:headEnd/>
              <a:tailEnd/>
            </a:ln>
          </p:spPr>
        </p:cxnSp>
        <p:grpSp>
          <p:nvGrpSpPr>
            <p:cNvPr id="130" name="Group 85">
              <a:extLst>
                <a:ext uri="{FF2B5EF4-FFF2-40B4-BE49-F238E27FC236}">
                  <a16:creationId xmlns:a16="http://schemas.microsoft.com/office/drawing/2014/main" id="{097A15D6-C222-6245-94DE-432DEDEAFFF6}"/>
                </a:ext>
              </a:extLst>
            </p:cNvPr>
            <p:cNvGrpSpPr>
              <a:grpSpLocks/>
            </p:cNvGrpSpPr>
            <p:nvPr/>
          </p:nvGrpSpPr>
          <p:grpSpPr bwMode="auto">
            <a:xfrm>
              <a:off x="2312778" y="4765107"/>
              <a:ext cx="153987" cy="122238"/>
              <a:chOff x="1526" y="1540"/>
              <a:chExt cx="97" cy="77"/>
            </a:xfrm>
          </p:grpSpPr>
          <p:sp>
            <p:nvSpPr>
              <p:cNvPr id="131" name="Text Box 86">
                <a:extLst>
                  <a:ext uri="{FF2B5EF4-FFF2-40B4-BE49-F238E27FC236}">
                    <a16:creationId xmlns:a16="http://schemas.microsoft.com/office/drawing/2014/main" id="{9FD95779-D4B8-BF40-BC1E-1407B3C9E62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2" name="Line 87">
                <a:extLst>
                  <a:ext uri="{FF2B5EF4-FFF2-40B4-BE49-F238E27FC236}">
                    <a16:creationId xmlns:a16="http://schemas.microsoft.com/office/drawing/2014/main" id="{6CDA355C-E9F4-C340-B934-9FA29FEF69F9}"/>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4" name="Folded Corner 173">
              <a:extLst>
                <a:ext uri="{FF2B5EF4-FFF2-40B4-BE49-F238E27FC236}">
                  <a16:creationId xmlns:a16="http://schemas.microsoft.com/office/drawing/2014/main" id="{B335515C-7F3E-504B-9EF6-05EC754748C3}"/>
                </a:ext>
              </a:extLst>
            </p:cNvPr>
            <p:cNvSpPr/>
            <p:nvPr/>
          </p:nvSpPr>
          <p:spPr bwMode="gray">
            <a:xfrm>
              <a:off x="1191942" y="5274312"/>
              <a:ext cx="3054674" cy="1911066"/>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planId</a:t>
              </a:r>
              <a:r>
                <a:rPr lang="en-US" sz="1200" kern="0" dirty="0">
                  <a:ea typeface="Arial Unicode MS" pitchFamily="34" charset="-128"/>
                  <a:cs typeface="Arial Unicode MS" pitchFamily="34" charset="-128"/>
                </a:rPr>
                <a:t>:</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clusterName</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76" name="Rectangle 30">
              <a:extLst>
                <a:ext uri="{FF2B5EF4-FFF2-40B4-BE49-F238E27FC236}">
                  <a16:creationId xmlns:a16="http://schemas.microsoft.com/office/drawing/2014/main" id="{239AB9F3-F95A-A74F-A0CC-1FF5C4E14C82}"/>
                </a:ext>
              </a:extLst>
            </p:cNvPr>
            <p:cNvSpPr>
              <a:spLocks noChangeArrowheads="1"/>
            </p:cNvSpPr>
            <p:nvPr/>
          </p:nvSpPr>
          <p:spPr bwMode="auto">
            <a:xfrm>
              <a:off x="2972692" y="100283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ServiceInstance</a:t>
              </a:r>
              <a:r>
                <a:rPr lang="en-US" sz="1200" dirty="0"/>
                <a:t> Scheduler</a:t>
              </a:r>
            </a:p>
          </p:txBody>
        </p:sp>
        <p:sp>
          <p:nvSpPr>
            <p:cNvPr id="178" name="TextBox 177">
              <a:extLst>
                <a:ext uri="{FF2B5EF4-FFF2-40B4-BE49-F238E27FC236}">
                  <a16:creationId xmlns:a16="http://schemas.microsoft.com/office/drawing/2014/main" id="{433917A6-FB13-0B40-928A-E54E1E0A1B3C}"/>
                </a:ext>
              </a:extLst>
            </p:cNvPr>
            <p:cNvSpPr txBox="1"/>
            <p:nvPr/>
          </p:nvSpPr>
          <p:spPr>
            <a:xfrm>
              <a:off x="2611837" y="4165286"/>
              <a:ext cx="196367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Create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p:txBody>
        </p:sp>
        <p:sp>
          <p:nvSpPr>
            <p:cNvPr id="179" name="AutoShape 100">
              <a:extLst>
                <a:ext uri="{FF2B5EF4-FFF2-40B4-BE49-F238E27FC236}">
                  <a16:creationId xmlns:a16="http://schemas.microsoft.com/office/drawing/2014/main" id="{9AD243A9-7DAA-9B41-BAC8-510FACDE6231}"/>
                </a:ext>
              </a:extLst>
            </p:cNvPr>
            <p:cNvSpPr>
              <a:spLocks noChangeArrowheads="1"/>
            </p:cNvSpPr>
            <p:nvPr/>
          </p:nvSpPr>
          <p:spPr bwMode="auto">
            <a:xfrm>
              <a:off x="3932761" y="169737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80" name="AutoShape 101">
              <a:extLst>
                <a:ext uri="{FF2B5EF4-FFF2-40B4-BE49-F238E27FC236}">
                  <a16:creationId xmlns:a16="http://schemas.microsoft.com/office/drawing/2014/main" id="{76FEED1C-03E8-0345-8647-27B9E9B7E7C1}"/>
                </a:ext>
              </a:extLst>
            </p:cNvPr>
            <p:cNvCxnSpPr>
              <a:cxnSpLocks noChangeShapeType="1"/>
              <a:stCxn id="177" idx="0"/>
              <a:endCxn id="179" idx="4"/>
            </p:cNvCxnSpPr>
            <p:nvPr/>
          </p:nvCxnSpPr>
          <p:spPr bwMode="auto">
            <a:xfrm flipV="1">
              <a:off x="4004992" y="1841836"/>
              <a:ext cx="0" cy="989744"/>
            </a:xfrm>
            <a:prstGeom prst="straightConnector1">
              <a:avLst/>
            </a:prstGeom>
            <a:noFill/>
            <a:ln w="8890">
              <a:solidFill>
                <a:schemeClr val="tx1"/>
              </a:solidFill>
              <a:round/>
              <a:headEnd/>
              <a:tailEnd/>
            </a:ln>
          </p:spPr>
        </p:cxnSp>
        <p:cxnSp>
          <p:nvCxnSpPr>
            <p:cNvPr id="181" name="AutoShape 102">
              <a:extLst>
                <a:ext uri="{FF2B5EF4-FFF2-40B4-BE49-F238E27FC236}">
                  <a16:creationId xmlns:a16="http://schemas.microsoft.com/office/drawing/2014/main" id="{BD4DE77E-9D8B-1D43-A238-F7105BD89777}"/>
                </a:ext>
              </a:extLst>
            </p:cNvPr>
            <p:cNvCxnSpPr>
              <a:cxnSpLocks noChangeShapeType="1"/>
              <a:stCxn id="179" idx="0"/>
              <a:endCxn id="176" idx="2"/>
            </p:cNvCxnSpPr>
            <p:nvPr/>
          </p:nvCxnSpPr>
          <p:spPr bwMode="auto">
            <a:xfrm flipH="1" flipV="1">
              <a:off x="4001039" y="1466659"/>
              <a:ext cx="3953" cy="230714"/>
            </a:xfrm>
            <a:prstGeom prst="straightConnector1">
              <a:avLst/>
            </a:prstGeom>
            <a:noFill/>
            <a:ln w="8890">
              <a:solidFill>
                <a:schemeClr val="tx1"/>
              </a:solidFill>
              <a:round/>
              <a:headEnd/>
              <a:tailEnd/>
            </a:ln>
          </p:spPr>
        </p:cxnSp>
        <p:grpSp>
          <p:nvGrpSpPr>
            <p:cNvPr id="182" name="Group 181">
              <a:extLst>
                <a:ext uri="{FF2B5EF4-FFF2-40B4-BE49-F238E27FC236}">
                  <a16:creationId xmlns:a16="http://schemas.microsoft.com/office/drawing/2014/main" id="{6AA78CBA-0B77-3E46-ACE2-CFE70010A01A}"/>
                </a:ext>
              </a:extLst>
            </p:cNvPr>
            <p:cNvGrpSpPr/>
            <p:nvPr/>
          </p:nvGrpSpPr>
          <p:grpSpPr>
            <a:xfrm>
              <a:off x="4076777" y="1625489"/>
              <a:ext cx="144016" cy="288032"/>
              <a:chOff x="3419872" y="2348880"/>
              <a:chExt cx="144016" cy="288032"/>
            </a:xfrm>
          </p:grpSpPr>
          <p:sp>
            <p:nvSpPr>
              <p:cNvPr id="183" name="Line 90">
                <a:extLst>
                  <a:ext uri="{FF2B5EF4-FFF2-40B4-BE49-F238E27FC236}">
                    <a16:creationId xmlns:a16="http://schemas.microsoft.com/office/drawing/2014/main" id="{5B663FF5-01FA-C34F-9443-AB13CBEC3A4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4" name="Text Box 91">
                <a:extLst>
                  <a:ext uri="{FF2B5EF4-FFF2-40B4-BE49-F238E27FC236}">
                    <a16:creationId xmlns:a16="http://schemas.microsoft.com/office/drawing/2014/main" id="{97F33BA2-65BF-5940-B191-887DE56030CA}"/>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5" name="Rectangle 184">
                <a:extLst>
                  <a:ext uri="{FF2B5EF4-FFF2-40B4-BE49-F238E27FC236}">
                    <a16:creationId xmlns:a16="http://schemas.microsoft.com/office/drawing/2014/main" id="{9BCD78A7-3ABF-2041-B019-10077ADF25E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7" name="Folded Corner 186">
              <a:extLst>
                <a:ext uri="{FF2B5EF4-FFF2-40B4-BE49-F238E27FC236}">
                  <a16:creationId xmlns:a16="http://schemas.microsoft.com/office/drawing/2014/main" id="{19832D29-EB26-BD4B-BABA-9957C745B3F4}"/>
                </a:ext>
              </a:extLst>
            </p:cNvPr>
            <p:cNvSpPr/>
            <p:nvPr/>
          </p:nvSpPr>
          <p:spPr bwMode="gray">
            <a:xfrm>
              <a:off x="5164171" y="122185"/>
              <a:ext cx="3054674" cy="1872619"/>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planId</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clusterName</a:t>
              </a:r>
              <a:r>
                <a:rPr lang="en-US" sz="1200" kern="0" dirty="0">
                  <a:ea typeface="Arial Unicode MS" pitchFamily="34" charset="-128"/>
                  <a:cs typeface="Arial Unicode MS" pitchFamily="34" charset="-128"/>
                </a:rPr>
                <a:t>: cluster-1</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94" name="TextBox 193">
              <a:extLst>
                <a:ext uri="{FF2B5EF4-FFF2-40B4-BE49-F238E27FC236}">
                  <a16:creationId xmlns:a16="http://schemas.microsoft.com/office/drawing/2014/main" id="{912B4159-91A6-1547-989D-030788AECFC8}"/>
                </a:ext>
              </a:extLst>
            </p:cNvPr>
            <p:cNvSpPr txBox="1"/>
            <p:nvPr/>
          </p:nvSpPr>
          <p:spPr>
            <a:xfrm>
              <a:off x="3842508" y="2076087"/>
              <a:ext cx="214161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4. Schedule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p:txBody>
        </p:sp>
        <p:sp>
          <p:nvSpPr>
            <p:cNvPr id="231" name="Folded Corner 230">
              <a:extLst>
                <a:ext uri="{FF2B5EF4-FFF2-40B4-BE49-F238E27FC236}">
                  <a16:creationId xmlns:a16="http://schemas.microsoft.com/office/drawing/2014/main" id="{1DCCE12E-D2A6-E644-BE79-B328DF427A23}"/>
                </a:ext>
              </a:extLst>
            </p:cNvPr>
            <p:cNvSpPr/>
            <p:nvPr/>
          </p:nvSpPr>
          <p:spPr bwMode="gray">
            <a:xfrm>
              <a:off x="11353774" y="180174"/>
              <a:ext cx="2029063"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Postgres</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ha: true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32" name="Rectangle 138">
              <a:extLst>
                <a:ext uri="{FF2B5EF4-FFF2-40B4-BE49-F238E27FC236}">
                  <a16:creationId xmlns:a16="http://schemas.microsoft.com/office/drawing/2014/main" id="{BAFB4856-EE0A-F345-8305-8DAB73FAC86F}"/>
                </a:ext>
              </a:extLst>
            </p:cNvPr>
            <p:cNvSpPr>
              <a:spLocks noChangeArrowheads="1"/>
            </p:cNvSpPr>
            <p:nvPr/>
          </p:nvSpPr>
          <p:spPr bwMode="auto">
            <a:xfrm>
              <a:off x="9691241" y="4766807"/>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Operators</a:t>
              </a:r>
            </a:p>
          </p:txBody>
        </p:sp>
        <p:sp>
          <p:nvSpPr>
            <p:cNvPr id="239" name="TextBox 238">
              <a:extLst>
                <a:ext uri="{FF2B5EF4-FFF2-40B4-BE49-F238E27FC236}">
                  <a16:creationId xmlns:a16="http://schemas.microsoft.com/office/drawing/2014/main" id="{FD72D8EC-0B49-6C45-854C-F263888B90B6}"/>
                </a:ext>
              </a:extLst>
            </p:cNvPr>
            <p:cNvSpPr txBox="1"/>
            <p:nvPr/>
          </p:nvSpPr>
          <p:spPr>
            <a:xfrm>
              <a:off x="10072132" y="4005941"/>
              <a:ext cx="264174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7. Reconcile implementation resources</a:t>
              </a:r>
            </a:p>
          </p:txBody>
        </p:sp>
        <p:sp>
          <p:nvSpPr>
            <p:cNvPr id="240" name="Folded Corner 239">
              <a:extLst>
                <a:ext uri="{FF2B5EF4-FFF2-40B4-BE49-F238E27FC236}">
                  <a16:creationId xmlns:a16="http://schemas.microsoft.com/office/drawing/2014/main" id="{91D7FF19-A158-1D44-9F00-6B05F97DEF14}"/>
                </a:ext>
              </a:extLst>
            </p:cNvPr>
            <p:cNvSpPr/>
            <p:nvPr/>
          </p:nvSpPr>
          <p:spPr bwMode="gray">
            <a:xfrm>
              <a:off x="7730535" y="5413327"/>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apps/v1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a:t>
              </a:r>
              <a:r>
                <a:rPr lang="en-US" sz="800" kern="0" dirty="0" err="1">
                  <a:ea typeface="Arial Unicode MS" pitchFamily="34" charset="-128"/>
                  <a:cs typeface="Arial Unicode MS" pitchFamily="34" charset="-128"/>
                </a:rPr>
                <a:t>StatefulSet</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replicas: 2</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1" name="Folded Corner 240">
              <a:extLst>
                <a:ext uri="{FF2B5EF4-FFF2-40B4-BE49-F238E27FC236}">
                  <a16:creationId xmlns:a16="http://schemas.microsoft.com/office/drawing/2014/main" id="{601E31F4-ADA3-1140-B83E-9B8ACD45E4C4}"/>
                </a:ext>
              </a:extLst>
            </p:cNvPr>
            <p:cNvSpPr/>
            <p:nvPr/>
          </p:nvSpPr>
          <p:spPr bwMode="gray">
            <a:xfrm>
              <a:off x="10227281" y="5399676"/>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Service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2" name="Folded Corner 241">
              <a:extLst>
                <a:ext uri="{FF2B5EF4-FFF2-40B4-BE49-F238E27FC236}">
                  <a16:creationId xmlns:a16="http://schemas.microsoft.com/office/drawing/2014/main" id="{72F1926D-B8C9-2446-B609-C2D133721697}"/>
                </a:ext>
              </a:extLst>
            </p:cNvPr>
            <p:cNvSpPr/>
            <p:nvPr/>
          </p:nvSpPr>
          <p:spPr bwMode="gray">
            <a:xfrm>
              <a:off x="8978908" y="5413327"/>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3" name="Folded Corner 242">
              <a:extLst>
                <a:ext uri="{FF2B5EF4-FFF2-40B4-BE49-F238E27FC236}">
                  <a16:creationId xmlns:a16="http://schemas.microsoft.com/office/drawing/2014/main" id="{595BD1EC-83B3-7044-9ACA-64CA61A85830}"/>
                </a:ext>
              </a:extLst>
            </p:cNvPr>
            <p:cNvSpPr/>
            <p:nvPr/>
          </p:nvSpPr>
          <p:spPr bwMode="gray">
            <a:xfrm>
              <a:off x="11475654" y="5397471"/>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batch/v1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Job</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4" name="Rectangle 23">
              <a:extLst>
                <a:ext uri="{FF2B5EF4-FFF2-40B4-BE49-F238E27FC236}">
                  <a16:creationId xmlns:a16="http://schemas.microsoft.com/office/drawing/2014/main" id="{ED164C4A-AD08-074B-8936-A49C9B4819A9}"/>
                </a:ext>
              </a:extLst>
            </p:cNvPr>
            <p:cNvSpPr>
              <a:spLocks noChangeArrowheads="1"/>
            </p:cNvSpPr>
            <p:nvPr/>
          </p:nvSpPr>
          <p:spPr bwMode="auto">
            <a:xfrm>
              <a:off x="9171008" y="2781837"/>
              <a:ext cx="2056694"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cluster-1 </a:t>
              </a:r>
              <a:r>
                <a:rPr lang="en-US" sz="1200" dirty="0" err="1"/>
                <a:t>kube-apiserver</a:t>
              </a:r>
              <a:endParaRPr lang="en-US" sz="1200" dirty="0"/>
            </a:p>
          </p:txBody>
        </p:sp>
        <p:sp>
          <p:nvSpPr>
            <p:cNvPr id="245" name="AutoShape 100">
              <a:extLst>
                <a:ext uri="{FF2B5EF4-FFF2-40B4-BE49-F238E27FC236}">
                  <a16:creationId xmlns:a16="http://schemas.microsoft.com/office/drawing/2014/main" id="{928A623C-D560-044E-8776-64B6583451F6}"/>
                </a:ext>
              </a:extLst>
            </p:cNvPr>
            <p:cNvSpPr>
              <a:spLocks noChangeArrowheads="1"/>
            </p:cNvSpPr>
            <p:nvPr/>
          </p:nvSpPr>
          <p:spPr bwMode="auto">
            <a:xfrm>
              <a:off x="10125006" y="167642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6" name="AutoShape 101">
              <a:extLst>
                <a:ext uri="{FF2B5EF4-FFF2-40B4-BE49-F238E27FC236}">
                  <a16:creationId xmlns:a16="http://schemas.microsoft.com/office/drawing/2014/main" id="{D8982647-4E20-FF47-B5D5-43D097348379}"/>
                </a:ext>
              </a:extLst>
            </p:cNvPr>
            <p:cNvCxnSpPr>
              <a:cxnSpLocks noChangeShapeType="1"/>
              <a:stCxn id="244" idx="0"/>
              <a:endCxn id="245" idx="4"/>
            </p:cNvCxnSpPr>
            <p:nvPr/>
          </p:nvCxnSpPr>
          <p:spPr bwMode="auto">
            <a:xfrm flipH="1" flipV="1">
              <a:off x="10197237" y="1820892"/>
              <a:ext cx="2118" cy="960945"/>
            </a:xfrm>
            <a:prstGeom prst="straightConnector1">
              <a:avLst/>
            </a:prstGeom>
            <a:noFill/>
            <a:ln w="8890">
              <a:solidFill>
                <a:schemeClr val="tx1"/>
              </a:solidFill>
              <a:round/>
              <a:headEnd/>
              <a:tailEnd/>
            </a:ln>
          </p:spPr>
        </p:cxnSp>
        <p:cxnSp>
          <p:nvCxnSpPr>
            <p:cNvPr id="247" name="AutoShape 102">
              <a:extLst>
                <a:ext uri="{FF2B5EF4-FFF2-40B4-BE49-F238E27FC236}">
                  <a16:creationId xmlns:a16="http://schemas.microsoft.com/office/drawing/2014/main" id="{0EB2825E-A7DB-1A4A-8BEC-6F75C05DBCE8}"/>
                </a:ext>
              </a:extLst>
            </p:cNvPr>
            <p:cNvCxnSpPr>
              <a:cxnSpLocks noChangeShapeType="1"/>
              <a:stCxn id="245" idx="0"/>
            </p:cNvCxnSpPr>
            <p:nvPr/>
          </p:nvCxnSpPr>
          <p:spPr bwMode="auto">
            <a:xfrm flipH="1" flipV="1">
              <a:off x="10196443" y="1460529"/>
              <a:ext cx="1588" cy="207963"/>
            </a:xfrm>
            <a:prstGeom prst="straightConnector1">
              <a:avLst/>
            </a:prstGeom>
            <a:noFill/>
            <a:ln w="8890">
              <a:solidFill>
                <a:schemeClr val="tx1"/>
              </a:solidFill>
              <a:round/>
              <a:headEnd/>
              <a:tailEnd/>
            </a:ln>
          </p:spPr>
        </p:cxnSp>
        <p:grpSp>
          <p:nvGrpSpPr>
            <p:cNvPr id="248" name="Group 247">
              <a:extLst>
                <a:ext uri="{FF2B5EF4-FFF2-40B4-BE49-F238E27FC236}">
                  <a16:creationId xmlns:a16="http://schemas.microsoft.com/office/drawing/2014/main" id="{7BEA8957-D56F-B448-9067-D66E11C72265}"/>
                </a:ext>
              </a:extLst>
            </p:cNvPr>
            <p:cNvGrpSpPr/>
            <p:nvPr/>
          </p:nvGrpSpPr>
          <p:grpSpPr>
            <a:xfrm>
              <a:off x="10269022" y="1604545"/>
              <a:ext cx="144016" cy="288032"/>
              <a:chOff x="3419872" y="2348880"/>
              <a:chExt cx="144016" cy="288032"/>
            </a:xfrm>
          </p:grpSpPr>
          <p:sp>
            <p:nvSpPr>
              <p:cNvPr id="249" name="Line 90">
                <a:extLst>
                  <a:ext uri="{FF2B5EF4-FFF2-40B4-BE49-F238E27FC236}">
                    <a16:creationId xmlns:a16="http://schemas.microsoft.com/office/drawing/2014/main" id="{777D73D1-520E-1142-BE8A-48EC068C53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0" name="Text Box 91">
                <a:extLst>
                  <a:ext uri="{FF2B5EF4-FFF2-40B4-BE49-F238E27FC236}">
                    <a16:creationId xmlns:a16="http://schemas.microsoft.com/office/drawing/2014/main" id="{DEC34F0F-C613-BE42-8278-CD537BC08A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1" name="Rectangle 250">
                <a:extLst>
                  <a:ext uri="{FF2B5EF4-FFF2-40B4-BE49-F238E27FC236}">
                    <a16:creationId xmlns:a16="http://schemas.microsoft.com/office/drawing/2014/main" id="{DB6B7AD5-700F-B145-AF78-E8CC73720F0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52" name="AutoShape 97">
              <a:extLst>
                <a:ext uri="{FF2B5EF4-FFF2-40B4-BE49-F238E27FC236}">
                  <a16:creationId xmlns:a16="http://schemas.microsoft.com/office/drawing/2014/main" id="{277E9C89-851C-4D42-AD81-8065BC7AD05B}"/>
                </a:ext>
              </a:extLst>
            </p:cNvPr>
            <p:cNvSpPr>
              <a:spLocks noChangeArrowheads="1"/>
            </p:cNvSpPr>
            <p:nvPr/>
          </p:nvSpPr>
          <p:spPr bwMode="auto">
            <a:xfrm>
              <a:off x="10128395" y="4418074"/>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3" name="AutoShape 98">
              <a:extLst>
                <a:ext uri="{FF2B5EF4-FFF2-40B4-BE49-F238E27FC236}">
                  <a16:creationId xmlns:a16="http://schemas.microsoft.com/office/drawing/2014/main" id="{45B86CFE-E1C7-CE41-B3E6-5851FD279A0B}"/>
                </a:ext>
              </a:extLst>
            </p:cNvPr>
            <p:cNvCxnSpPr>
              <a:cxnSpLocks noChangeShapeType="1"/>
              <a:stCxn id="232" idx="0"/>
              <a:endCxn id="252" idx="4"/>
            </p:cNvCxnSpPr>
            <p:nvPr/>
          </p:nvCxnSpPr>
          <p:spPr bwMode="auto">
            <a:xfrm flipV="1">
              <a:off x="10195272" y="4562537"/>
              <a:ext cx="5354" cy="204270"/>
            </a:xfrm>
            <a:prstGeom prst="straightConnector1">
              <a:avLst/>
            </a:prstGeom>
            <a:noFill/>
            <a:ln w="8890">
              <a:solidFill>
                <a:schemeClr val="tx1"/>
              </a:solidFill>
              <a:round/>
              <a:headEnd/>
              <a:tailEnd/>
            </a:ln>
          </p:spPr>
        </p:cxnSp>
        <p:cxnSp>
          <p:nvCxnSpPr>
            <p:cNvPr id="254" name="AutoShape 99">
              <a:extLst>
                <a:ext uri="{FF2B5EF4-FFF2-40B4-BE49-F238E27FC236}">
                  <a16:creationId xmlns:a16="http://schemas.microsoft.com/office/drawing/2014/main" id="{40860282-F050-3B42-9DB1-5246BBFCBCF3}"/>
                </a:ext>
              </a:extLst>
            </p:cNvPr>
            <p:cNvCxnSpPr>
              <a:cxnSpLocks noChangeShapeType="1"/>
              <a:stCxn id="252" idx="0"/>
              <a:endCxn id="244" idx="2"/>
            </p:cNvCxnSpPr>
            <p:nvPr/>
          </p:nvCxnSpPr>
          <p:spPr bwMode="auto">
            <a:xfrm flipH="1" flipV="1">
              <a:off x="10199355" y="3245665"/>
              <a:ext cx="1271" cy="1172409"/>
            </a:xfrm>
            <a:prstGeom prst="straightConnector1">
              <a:avLst/>
            </a:prstGeom>
            <a:noFill/>
            <a:ln w="8890">
              <a:solidFill>
                <a:schemeClr val="tx1"/>
              </a:solidFill>
              <a:round/>
              <a:headEnd/>
              <a:tailEnd/>
            </a:ln>
          </p:spPr>
        </p:cxnSp>
        <p:grpSp>
          <p:nvGrpSpPr>
            <p:cNvPr id="255" name="Group 254">
              <a:extLst>
                <a:ext uri="{FF2B5EF4-FFF2-40B4-BE49-F238E27FC236}">
                  <a16:creationId xmlns:a16="http://schemas.microsoft.com/office/drawing/2014/main" id="{FE9817A8-0148-4E41-9B0B-DC3891D727C7}"/>
                </a:ext>
              </a:extLst>
            </p:cNvPr>
            <p:cNvGrpSpPr/>
            <p:nvPr/>
          </p:nvGrpSpPr>
          <p:grpSpPr>
            <a:xfrm>
              <a:off x="10272411" y="4346190"/>
              <a:ext cx="144016" cy="288032"/>
              <a:chOff x="5652120" y="2564904"/>
              <a:chExt cx="144016" cy="288032"/>
            </a:xfrm>
          </p:grpSpPr>
          <p:grpSp>
            <p:nvGrpSpPr>
              <p:cNvPr id="256" name="Group 255">
                <a:extLst>
                  <a:ext uri="{FF2B5EF4-FFF2-40B4-BE49-F238E27FC236}">
                    <a16:creationId xmlns:a16="http://schemas.microsoft.com/office/drawing/2014/main" id="{94C3B510-FA34-CE48-A71E-F390C575C118}"/>
                  </a:ext>
                </a:extLst>
              </p:cNvPr>
              <p:cNvGrpSpPr/>
              <p:nvPr/>
            </p:nvGrpSpPr>
            <p:grpSpPr>
              <a:xfrm>
                <a:off x="5681266" y="2636912"/>
                <a:ext cx="85725" cy="179388"/>
                <a:chOff x="5681266" y="2636912"/>
                <a:chExt cx="85725" cy="179388"/>
              </a:xfrm>
            </p:grpSpPr>
            <p:sp>
              <p:nvSpPr>
                <p:cNvPr id="258" name="Line 107">
                  <a:extLst>
                    <a:ext uri="{FF2B5EF4-FFF2-40B4-BE49-F238E27FC236}">
                      <a16:creationId xmlns:a16="http://schemas.microsoft.com/office/drawing/2014/main" id="{60FE55E4-8A3A-654C-811E-1FCF893C27D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9" name="Text Box 108">
                  <a:extLst>
                    <a:ext uri="{FF2B5EF4-FFF2-40B4-BE49-F238E27FC236}">
                      <a16:creationId xmlns:a16="http://schemas.microsoft.com/office/drawing/2014/main" id="{1A6A5C0E-8F31-3048-889E-223C988ABDD6}"/>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57" name="Rectangle 256">
                <a:extLst>
                  <a:ext uri="{FF2B5EF4-FFF2-40B4-BE49-F238E27FC236}">
                    <a16:creationId xmlns:a16="http://schemas.microsoft.com/office/drawing/2014/main" id="{2B436D8F-B111-7A43-806D-0D2118B023B3}"/>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60" name="AutoShape 82">
              <a:extLst>
                <a:ext uri="{FF2B5EF4-FFF2-40B4-BE49-F238E27FC236}">
                  <a16:creationId xmlns:a16="http://schemas.microsoft.com/office/drawing/2014/main" id="{C5AE4D47-D926-8541-8281-60235A7816A8}"/>
                </a:ext>
              </a:extLst>
            </p:cNvPr>
            <p:cNvSpPr>
              <a:spLocks noChangeArrowheads="1"/>
            </p:cNvSpPr>
            <p:nvPr/>
          </p:nvSpPr>
          <p:spPr bwMode="auto">
            <a:xfrm rot="5400000">
              <a:off x="8810633" y="1156515"/>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1" name="AutoShape 83">
              <a:extLst>
                <a:ext uri="{FF2B5EF4-FFF2-40B4-BE49-F238E27FC236}">
                  <a16:creationId xmlns:a16="http://schemas.microsoft.com/office/drawing/2014/main" id="{8A9E7AD6-E9C5-D449-830E-8BD51AB26363}"/>
                </a:ext>
              </a:extLst>
            </p:cNvPr>
            <p:cNvCxnSpPr>
              <a:cxnSpLocks noChangeShapeType="1"/>
              <a:stCxn id="177" idx="3"/>
              <a:endCxn id="260" idx="6"/>
            </p:cNvCxnSpPr>
            <p:nvPr/>
          </p:nvCxnSpPr>
          <p:spPr bwMode="auto">
            <a:xfrm flipV="1">
              <a:off x="5081938" y="1300977"/>
              <a:ext cx="3800926" cy="1762517"/>
            </a:xfrm>
            <a:prstGeom prst="curvedConnector2">
              <a:avLst/>
            </a:prstGeom>
            <a:noFill/>
            <a:ln w="8890">
              <a:solidFill>
                <a:schemeClr val="tx1"/>
              </a:solidFill>
              <a:round/>
              <a:headEnd/>
              <a:tailEnd/>
            </a:ln>
          </p:spPr>
        </p:cxnSp>
        <p:cxnSp>
          <p:nvCxnSpPr>
            <p:cNvPr id="262" name="AutoShape 84">
              <a:extLst>
                <a:ext uri="{FF2B5EF4-FFF2-40B4-BE49-F238E27FC236}">
                  <a16:creationId xmlns:a16="http://schemas.microsoft.com/office/drawing/2014/main" id="{DA5A958E-588B-D147-ABA0-078BF9618005}"/>
                </a:ext>
              </a:extLst>
            </p:cNvPr>
            <p:cNvCxnSpPr>
              <a:cxnSpLocks noChangeShapeType="1"/>
              <a:stCxn id="260" idx="0"/>
            </p:cNvCxnSpPr>
            <p:nvPr/>
          </p:nvCxnSpPr>
          <p:spPr bwMode="auto">
            <a:xfrm>
              <a:off x="8966208" y="1229540"/>
              <a:ext cx="204787" cy="0"/>
            </a:xfrm>
            <a:prstGeom prst="straightConnector1">
              <a:avLst/>
            </a:prstGeom>
            <a:noFill/>
            <a:ln w="8890">
              <a:solidFill>
                <a:schemeClr val="tx1"/>
              </a:solidFill>
              <a:round/>
              <a:headEnd/>
              <a:tailEnd/>
            </a:ln>
          </p:spPr>
        </p:cxnSp>
        <p:grpSp>
          <p:nvGrpSpPr>
            <p:cNvPr id="263" name="Group 88">
              <a:extLst>
                <a:ext uri="{FF2B5EF4-FFF2-40B4-BE49-F238E27FC236}">
                  <a16:creationId xmlns:a16="http://schemas.microsoft.com/office/drawing/2014/main" id="{E6ECCAF2-1F50-E048-B6AD-331C452ADD97}"/>
                </a:ext>
              </a:extLst>
            </p:cNvPr>
            <p:cNvGrpSpPr>
              <a:grpSpLocks/>
            </p:cNvGrpSpPr>
            <p:nvPr/>
          </p:nvGrpSpPr>
          <p:grpSpPr bwMode="auto">
            <a:xfrm>
              <a:off x="8810633" y="1034723"/>
              <a:ext cx="168275" cy="122238"/>
              <a:chOff x="1825" y="1369"/>
              <a:chExt cx="106" cy="77"/>
            </a:xfrm>
          </p:grpSpPr>
          <p:sp>
            <p:nvSpPr>
              <p:cNvPr id="264" name="Line 89">
                <a:extLst>
                  <a:ext uri="{FF2B5EF4-FFF2-40B4-BE49-F238E27FC236}">
                    <a16:creationId xmlns:a16="http://schemas.microsoft.com/office/drawing/2014/main" id="{ECB8FE64-41D6-194A-98A7-AC0F95EECB33}"/>
                  </a:ext>
                </a:extLst>
              </p:cNvPr>
              <p:cNvSpPr>
                <a:spLocks noChangeShapeType="1"/>
              </p:cNvSpPr>
              <p:nvPr/>
            </p:nvSpPr>
            <p:spPr bwMode="auto">
              <a:xfrm rot="5400000" flipH="1">
                <a:off x="1844" y="138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65" name="Text Box 90">
                <a:extLst>
                  <a:ext uri="{FF2B5EF4-FFF2-40B4-BE49-F238E27FC236}">
                    <a16:creationId xmlns:a16="http://schemas.microsoft.com/office/drawing/2014/main" id="{04DD7124-A5F2-3540-8A85-F705054C16F6}"/>
                  </a:ext>
                </a:extLst>
              </p:cNvPr>
              <p:cNvSpPr txBox="1">
                <a:spLocks noChangeArrowheads="1"/>
              </p:cNvSpPr>
              <p:nvPr/>
            </p:nvSpPr>
            <p:spPr bwMode="auto">
              <a:xfrm>
                <a:off x="1877" y="1369"/>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grpSp>
        <p:sp>
          <p:nvSpPr>
            <p:cNvPr id="272" name="Folded Corner 271">
              <a:extLst>
                <a:ext uri="{FF2B5EF4-FFF2-40B4-BE49-F238E27FC236}">
                  <a16:creationId xmlns:a16="http://schemas.microsoft.com/office/drawing/2014/main" id="{738592E4-787E-764F-8781-932DF99CDDAA}"/>
                </a:ext>
              </a:extLst>
            </p:cNvPr>
            <p:cNvSpPr/>
            <p:nvPr/>
          </p:nvSpPr>
          <p:spPr bwMode="gray">
            <a:xfrm>
              <a:off x="5668969" y="3070890"/>
              <a:ext cx="3054674" cy="2021633"/>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templates: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 action: go-templates</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url</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a:ln>
                    <a:noFill/>
                  </a:ln>
                  <a:effectLst/>
                  <a:uLnTx/>
                  <a:uFillTx/>
                  <a:ea typeface="Arial Unicode MS" pitchFamily="34" charset="-128"/>
                  <a:cs typeface="Arial Unicode MS" pitchFamily="34" charset="-128"/>
                  <a:hlinkClick r:id="rId2"/>
                </a:rPr>
                <a:t>http://....</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grpSp>
    </p:spTree>
    <p:extLst>
      <p:ext uri="{BB962C8B-B14F-4D97-AF65-F5344CB8AC3E}">
        <p14:creationId xmlns:p14="http://schemas.microsoft.com/office/powerpoint/2010/main" val="4215181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D5F45AF-6D70-9A4B-B909-7D890F3FC771}"/>
              </a:ext>
            </a:extLst>
          </p:cNvPr>
          <p:cNvGrpSpPr/>
          <p:nvPr/>
        </p:nvGrpSpPr>
        <p:grpSpPr>
          <a:xfrm>
            <a:off x="3629485" y="560580"/>
            <a:ext cx="7015892" cy="5797801"/>
            <a:chOff x="3629485" y="560580"/>
            <a:chExt cx="7015892" cy="5797801"/>
          </a:xfrm>
        </p:grpSpPr>
        <p:sp>
          <p:nvSpPr>
            <p:cNvPr id="4" name="Rectangle 22">
              <a:extLst>
                <a:ext uri="{FF2B5EF4-FFF2-40B4-BE49-F238E27FC236}">
                  <a16:creationId xmlns:a16="http://schemas.microsoft.com/office/drawing/2014/main" id="{8A188E3D-7F69-A945-8E87-E64BCFE4A29B}"/>
                </a:ext>
              </a:extLst>
            </p:cNvPr>
            <p:cNvSpPr>
              <a:spLocks noChangeArrowheads="1"/>
            </p:cNvSpPr>
            <p:nvPr/>
          </p:nvSpPr>
          <p:spPr bwMode="auto">
            <a:xfrm>
              <a:off x="5140287" y="2742946"/>
              <a:ext cx="1914595" cy="1957070"/>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ReplicaSet</a:t>
              </a:r>
              <a:r>
                <a:rPr lang="en-US" sz="1600" dirty="0"/>
                <a:t> /</a:t>
              </a:r>
            </a:p>
            <a:p>
              <a:pPr algn="ctr">
                <a:buClrTx/>
                <a:buSzTx/>
                <a:buFontTx/>
                <a:buNone/>
              </a:pPr>
              <a:r>
                <a:rPr lang="en-US" sz="1600" dirty="0" err="1"/>
                <a:t>Deployement</a:t>
              </a:r>
              <a:r>
                <a:rPr lang="en-US" sz="1600" dirty="0"/>
                <a:t> /</a:t>
              </a:r>
            </a:p>
            <a:p>
              <a:pPr algn="ctr">
                <a:buClrTx/>
                <a:buSzTx/>
                <a:buFontTx/>
                <a:buNone/>
              </a:pPr>
              <a:r>
                <a:rPr lang="en-US" sz="1600" dirty="0" err="1"/>
                <a:t>StatefulSet</a:t>
              </a:r>
              <a:r>
                <a:rPr lang="en-US" sz="1600" dirty="0"/>
                <a:t> …</a:t>
              </a:r>
            </a:p>
          </p:txBody>
        </p:sp>
        <p:grpSp>
          <p:nvGrpSpPr>
            <p:cNvPr id="10" name="Group 9">
              <a:extLst>
                <a:ext uri="{FF2B5EF4-FFF2-40B4-BE49-F238E27FC236}">
                  <a16:creationId xmlns:a16="http://schemas.microsoft.com/office/drawing/2014/main" id="{B145564D-575F-6244-B944-7A2AF0CF615D}"/>
                </a:ext>
              </a:extLst>
            </p:cNvPr>
            <p:cNvGrpSpPr/>
            <p:nvPr/>
          </p:nvGrpSpPr>
          <p:grpSpPr>
            <a:xfrm>
              <a:off x="3629485" y="560580"/>
              <a:ext cx="4936197" cy="524255"/>
              <a:chOff x="3280559" y="1341121"/>
              <a:chExt cx="4936197" cy="524255"/>
            </a:xfrm>
          </p:grpSpPr>
          <p:sp>
            <p:nvSpPr>
              <p:cNvPr id="5" name="Rectangle 22">
                <a:extLst>
                  <a:ext uri="{FF2B5EF4-FFF2-40B4-BE49-F238E27FC236}">
                    <a16:creationId xmlns:a16="http://schemas.microsoft.com/office/drawing/2014/main" id="{CDCC7715-3CD8-FA4A-9603-47BEF7637083}"/>
                  </a:ext>
                </a:extLst>
              </p:cNvPr>
              <p:cNvSpPr>
                <a:spLocks noChangeArrowheads="1"/>
              </p:cNvSpPr>
              <p:nvPr/>
            </p:nvSpPr>
            <p:spPr bwMode="auto">
              <a:xfrm>
                <a:off x="3280559"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1</a:t>
                </a:r>
              </a:p>
            </p:txBody>
          </p:sp>
          <p:sp>
            <p:nvSpPr>
              <p:cNvPr id="6" name="Rectangle 22">
                <a:extLst>
                  <a:ext uri="{FF2B5EF4-FFF2-40B4-BE49-F238E27FC236}">
                    <a16:creationId xmlns:a16="http://schemas.microsoft.com/office/drawing/2014/main" id="{7C041EDF-8835-5B43-9E40-57946BB8AC7B}"/>
                  </a:ext>
                </a:extLst>
              </p:cNvPr>
              <p:cNvSpPr>
                <a:spLocks noChangeArrowheads="1"/>
              </p:cNvSpPr>
              <p:nvPr/>
            </p:nvSpPr>
            <p:spPr bwMode="auto">
              <a:xfrm>
                <a:off x="4306048"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2</a:t>
                </a:r>
              </a:p>
            </p:txBody>
          </p:sp>
          <p:sp>
            <p:nvSpPr>
              <p:cNvPr id="7" name="Rectangle 22">
                <a:extLst>
                  <a:ext uri="{FF2B5EF4-FFF2-40B4-BE49-F238E27FC236}">
                    <a16:creationId xmlns:a16="http://schemas.microsoft.com/office/drawing/2014/main" id="{8EBA7960-6908-404C-A048-3C72034D3D49}"/>
                  </a:ext>
                </a:extLst>
              </p:cNvPr>
              <p:cNvSpPr>
                <a:spLocks noChangeArrowheads="1"/>
              </p:cNvSpPr>
              <p:nvPr/>
            </p:nvSpPr>
            <p:spPr bwMode="auto">
              <a:xfrm>
                <a:off x="5331537"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3</a:t>
                </a:r>
              </a:p>
            </p:txBody>
          </p:sp>
          <p:sp>
            <p:nvSpPr>
              <p:cNvPr id="8" name="Rectangle 22">
                <a:extLst>
                  <a:ext uri="{FF2B5EF4-FFF2-40B4-BE49-F238E27FC236}">
                    <a16:creationId xmlns:a16="http://schemas.microsoft.com/office/drawing/2014/main" id="{16F78E89-C30F-1640-A426-AA3629C44929}"/>
                  </a:ext>
                </a:extLst>
              </p:cNvPr>
              <p:cNvSpPr>
                <a:spLocks noChangeArrowheads="1"/>
              </p:cNvSpPr>
              <p:nvPr/>
            </p:nvSpPr>
            <p:spPr bwMode="auto">
              <a:xfrm>
                <a:off x="6357026" y="1341121"/>
                <a:ext cx="834241" cy="524255"/>
              </a:xfrm>
              <a:prstGeom prst="rect">
                <a:avLst/>
              </a:prstGeom>
              <a:noFill/>
              <a:ln w="17780">
                <a:noFill/>
                <a:miter lim="800000"/>
                <a:headEnd/>
                <a:tailEnd/>
              </a:ln>
            </p:spPr>
            <p:txBody>
              <a:bodyPr lIns="36000" tIns="36000" rIns="36000" bIns="36000" anchor="ctr"/>
              <a:lstStyle/>
              <a:p>
                <a:pPr algn="ctr">
                  <a:buClrTx/>
                  <a:buSzTx/>
                  <a:buFontTx/>
                  <a:buNone/>
                </a:pPr>
                <a:r>
                  <a:rPr lang="en-US" sz="1200" dirty="0"/>
                  <a:t>…</a:t>
                </a:r>
              </a:p>
            </p:txBody>
          </p:sp>
          <p:sp>
            <p:nvSpPr>
              <p:cNvPr id="9" name="Rectangle 22">
                <a:extLst>
                  <a:ext uri="{FF2B5EF4-FFF2-40B4-BE49-F238E27FC236}">
                    <a16:creationId xmlns:a16="http://schemas.microsoft.com/office/drawing/2014/main" id="{95E041FD-287C-974D-90A7-C90355B02BA6}"/>
                  </a:ext>
                </a:extLst>
              </p:cNvPr>
              <p:cNvSpPr>
                <a:spLocks noChangeArrowheads="1"/>
              </p:cNvSpPr>
              <p:nvPr/>
            </p:nvSpPr>
            <p:spPr bwMode="auto">
              <a:xfrm>
                <a:off x="7382515"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N</a:t>
                </a:r>
              </a:p>
            </p:txBody>
          </p:sp>
        </p:grpSp>
        <p:sp>
          <p:nvSpPr>
            <p:cNvPr id="12" name="Rectangle 22">
              <a:extLst>
                <a:ext uri="{FF2B5EF4-FFF2-40B4-BE49-F238E27FC236}">
                  <a16:creationId xmlns:a16="http://schemas.microsoft.com/office/drawing/2014/main" id="{47EA8161-A04C-104C-ABEB-0FF7B86A20F4}"/>
                </a:ext>
              </a:extLst>
            </p:cNvPr>
            <p:cNvSpPr>
              <a:spLocks noChangeArrowheads="1"/>
            </p:cNvSpPr>
            <p:nvPr/>
          </p:nvSpPr>
          <p:spPr bwMode="auto">
            <a:xfrm>
              <a:off x="5476471" y="3947161"/>
              <a:ext cx="1242226" cy="524255"/>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Scale</a:t>
              </a:r>
            </a:p>
            <a:p>
              <a:pPr algn="ctr">
                <a:buClrTx/>
                <a:buSzTx/>
                <a:buFontTx/>
                <a:buNone/>
              </a:pPr>
              <a:r>
                <a:rPr lang="en-US" sz="1600" dirty="0"/>
                <a:t>+replicas</a:t>
              </a:r>
            </a:p>
          </p:txBody>
        </p:sp>
        <p:cxnSp>
          <p:nvCxnSpPr>
            <p:cNvPr id="13" name="AutoShape 101">
              <a:extLst>
                <a:ext uri="{FF2B5EF4-FFF2-40B4-BE49-F238E27FC236}">
                  <a16:creationId xmlns:a16="http://schemas.microsoft.com/office/drawing/2014/main" id="{84000E7D-898D-C64C-A543-8D9D73ECC8A7}"/>
                </a:ext>
              </a:extLst>
            </p:cNvPr>
            <p:cNvCxnSpPr>
              <a:cxnSpLocks noChangeShapeType="1"/>
            </p:cNvCxnSpPr>
            <p:nvPr/>
          </p:nvCxnSpPr>
          <p:spPr bwMode="auto">
            <a:xfrm flipH="1" flipV="1">
              <a:off x="3629485" y="1084836"/>
              <a:ext cx="1510800" cy="1658109"/>
            </a:xfrm>
            <a:prstGeom prst="straightConnector1">
              <a:avLst/>
            </a:prstGeom>
            <a:noFill/>
            <a:ln w="8890">
              <a:solidFill>
                <a:schemeClr val="tx1"/>
              </a:solidFill>
              <a:round/>
              <a:headEnd/>
              <a:tailEnd/>
            </a:ln>
          </p:spPr>
        </p:cxnSp>
        <p:cxnSp>
          <p:nvCxnSpPr>
            <p:cNvPr id="16" name="AutoShape 101">
              <a:extLst>
                <a:ext uri="{FF2B5EF4-FFF2-40B4-BE49-F238E27FC236}">
                  <a16:creationId xmlns:a16="http://schemas.microsoft.com/office/drawing/2014/main" id="{D8243BCC-211F-0949-81D2-D1A71B1BD1F4}"/>
                </a:ext>
              </a:extLst>
            </p:cNvPr>
            <p:cNvCxnSpPr>
              <a:cxnSpLocks noChangeShapeType="1"/>
            </p:cNvCxnSpPr>
            <p:nvPr/>
          </p:nvCxnSpPr>
          <p:spPr bwMode="auto">
            <a:xfrm flipV="1">
              <a:off x="7054882" y="1084835"/>
              <a:ext cx="1510800" cy="1658112"/>
            </a:xfrm>
            <a:prstGeom prst="straightConnector1">
              <a:avLst/>
            </a:prstGeom>
            <a:noFill/>
            <a:ln w="8890">
              <a:solidFill>
                <a:schemeClr val="tx1"/>
              </a:solidFill>
              <a:round/>
              <a:headEnd/>
              <a:tailEnd/>
            </a:ln>
          </p:spPr>
        </p:cxnSp>
        <p:sp>
          <p:nvSpPr>
            <p:cNvPr id="19" name="Rectangle 22">
              <a:extLst>
                <a:ext uri="{FF2B5EF4-FFF2-40B4-BE49-F238E27FC236}">
                  <a16:creationId xmlns:a16="http://schemas.microsoft.com/office/drawing/2014/main" id="{1FC15E33-0C97-B946-A2A9-31E4A726BE73}"/>
                </a:ext>
              </a:extLst>
            </p:cNvPr>
            <p:cNvSpPr>
              <a:spLocks noChangeArrowheads="1"/>
            </p:cNvSpPr>
            <p:nvPr/>
          </p:nvSpPr>
          <p:spPr bwMode="auto">
            <a:xfrm>
              <a:off x="5140288" y="5559552"/>
              <a:ext cx="1914594" cy="79882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600" dirty="0"/>
                <a:t>Horizontal Pod </a:t>
              </a:r>
              <a:r>
                <a:rPr lang="en-US" sz="1600" dirty="0" err="1"/>
                <a:t>Autoscaler</a:t>
              </a:r>
              <a:endParaRPr lang="en-US" sz="1600" dirty="0"/>
            </a:p>
          </p:txBody>
        </p:sp>
        <p:cxnSp>
          <p:nvCxnSpPr>
            <p:cNvPr id="21" name="AutoShape 113">
              <a:extLst>
                <a:ext uri="{FF2B5EF4-FFF2-40B4-BE49-F238E27FC236}">
                  <a16:creationId xmlns:a16="http://schemas.microsoft.com/office/drawing/2014/main" id="{D15F2171-6F9F-5743-85CE-FB2F0D0A0BCC}"/>
                </a:ext>
              </a:extLst>
            </p:cNvPr>
            <p:cNvCxnSpPr>
              <a:cxnSpLocks noChangeShapeType="1"/>
              <a:stCxn id="19" idx="0"/>
              <a:endCxn id="12" idx="2"/>
            </p:cNvCxnSpPr>
            <p:nvPr/>
          </p:nvCxnSpPr>
          <p:spPr bwMode="auto">
            <a:xfrm flipH="1" flipV="1">
              <a:off x="6097584" y="4471416"/>
              <a:ext cx="1" cy="1088136"/>
            </a:xfrm>
            <a:prstGeom prst="straightConnector1">
              <a:avLst/>
            </a:prstGeom>
            <a:noFill/>
            <a:ln w="8890">
              <a:solidFill>
                <a:schemeClr val="tx1"/>
              </a:solidFill>
              <a:round/>
              <a:headEnd/>
              <a:tailEnd type="triangle" w="med" len="med"/>
            </a:ln>
          </p:spPr>
        </p:cxnSp>
        <p:sp>
          <p:nvSpPr>
            <p:cNvPr id="26" name="Rectangle 22">
              <a:extLst>
                <a:ext uri="{FF2B5EF4-FFF2-40B4-BE49-F238E27FC236}">
                  <a16:creationId xmlns:a16="http://schemas.microsoft.com/office/drawing/2014/main" id="{92EDD4A9-5296-824F-8491-3AE1FBB6C4BB}"/>
                </a:ext>
              </a:extLst>
            </p:cNvPr>
            <p:cNvSpPr>
              <a:spLocks noChangeArrowheads="1"/>
            </p:cNvSpPr>
            <p:nvPr/>
          </p:nvSpPr>
          <p:spPr bwMode="auto">
            <a:xfrm>
              <a:off x="8730782" y="1112266"/>
              <a:ext cx="1914595" cy="1603247"/>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ReplicaSet</a:t>
              </a:r>
              <a:r>
                <a:rPr lang="en-US" sz="1600" dirty="0"/>
                <a:t> /</a:t>
              </a:r>
            </a:p>
            <a:p>
              <a:pPr algn="ctr">
                <a:buClrTx/>
                <a:buSzTx/>
                <a:buFontTx/>
                <a:buNone/>
              </a:pPr>
              <a:r>
                <a:rPr lang="en-US" sz="1600" dirty="0" err="1"/>
                <a:t>Deployement</a:t>
              </a:r>
              <a:r>
                <a:rPr lang="en-US" sz="1600" dirty="0"/>
                <a:t> /</a:t>
              </a:r>
            </a:p>
            <a:p>
              <a:pPr algn="ctr">
                <a:buClrTx/>
                <a:buSzTx/>
                <a:buFontTx/>
                <a:buNone/>
              </a:pPr>
              <a:r>
                <a:rPr lang="en-US" sz="1600" dirty="0" err="1"/>
                <a:t>StatefulSet</a:t>
              </a:r>
              <a:r>
                <a:rPr lang="en-US" sz="1600" dirty="0"/>
                <a:t> …</a:t>
              </a:r>
            </a:p>
            <a:p>
              <a:pPr algn="ctr">
                <a:buClrTx/>
                <a:buSzTx/>
                <a:buFontTx/>
                <a:buNone/>
              </a:pPr>
              <a:endParaRPr lang="en-US" sz="1600" dirty="0"/>
            </a:p>
            <a:p>
              <a:pPr algn="ctr">
                <a:buClrTx/>
                <a:buSzTx/>
                <a:buFontTx/>
                <a:buNone/>
              </a:pPr>
              <a:r>
                <a:rPr lang="en-US" sz="1600" dirty="0"/>
                <a:t>Controller</a:t>
              </a:r>
            </a:p>
          </p:txBody>
        </p:sp>
      </p:grpSp>
    </p:spTree>
    <p:extLst>
      <p:ext uri="{BB962C8B-B14F-4D97-AF65-F5344CB8AC3E}">
        <p14:creationId xmlns:p14="http://schemas.microsoft.com/office/powerpoint/2010/main" val="175697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 name="Group 147">
            <a:extLst>
              <a:ext uri="{FF2B5EF4-FFF2-40B4-BE49-F238E27FC236}">
                <a16:creationId xmlns:a16="http://schemas.microsoft.com/office/drawing/2014/main" id="{27F4CB47-17EC-364E-89A4-1D985A7D75B2}"/>
              </a:ext>
            </a:extLst>
          </p:cNvPr>
          <p:cNvGrpSpPr/>
          <p:nvPr/>
        </p:nvGrpSpPr>
        <p:grpSpPr>
          <a:xfrm>
            <a:off x="0" y="0"/>
            <a:ext cx="16818834" cy="8193741"/>
            <a:chOff x="0" y="0"/>
            <a:chExt cx="16818834" cy="8193741"/>
          </a:xfrm>
        </p:grpSpPr>
        <p:grpSp>
          <p:nvGrpSpPr>
            <p:cNvPr id="129" name="Group 128">
              <a:extLst>
                <a:ext uri="{FF2B5EF4-FFF2-40B4-BE49-F238E27FC236}">
                  <a16:creationId xmlns:a16="http://schemas.microsoft.com/office/drawing/2014/main" id="{A68B19D4-046E-C34A-8918-136F20A79549}"/>
                </a:ext>
              </a:extLst>
            </p:cNvPr>
            <p:cNvGrpSpPr/>
            <p:nvPr/>
          </p:nvGrpSpPr>
          <p:grpSpPr>
            <a:xfrm>
              <a:off x="0" y="0"/>
              <a:ext cx="13805647" cy="8193741"/>
              <a:chOff x="0" y="0"/>
              <a:chExt cx="13805647" cy="8193741"/>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0" y="0"/>
                <a:ext cx="13805647" cy="8193741"/>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a:t>
                </a:r>
              </a:p>
            </p:txBody>
          </p:sp>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555811" y="573741"/>
                <a:ext cx="12503035" cy="6876317"/>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1102658" y="1068480"/>
                <a:ext cx="4652684" cy="2667560"/>
                <a:chOff x="1102658" y="1068480"/>
                <a:chExt cx="4652684" cy="2667560"/>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4652684" cy="2667560"/>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1957517" y="2868265"/>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1</a:t>
                  </a:r>
                </a:p>
              </p:txBody>
            </p:sp>
            <p:sp>
              <p:nvSpPr>
                <p:cNvPr id="17" name="Rectangle 138">
                  <a:extLst>
                    <a:ext uri="{FF2B5EF4-FFF2-40B4-BE49-F238E27FC236}">
                      <a16:creationId xmlns:a16="http://schemas.microsoft.com/office/drawing/2014/main" id="{ADB77683-9C55-8546-A676-CF29A19F21F1}"/>
                    </a:ext>
                  </a:extLst>
                </p:cNvPr>
                <p:cNvSpPr>
                  <a:spLocks noChangeArrowheads="1"/>
                </p:cNvSpPr>
                <p:nvPr/>
              </p:nvSpPr>
              <p:spPr bwMode="auto">
                <a:xfrm>
                  <a:off x="3060174" y="2302295"/>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2</a:t>
                  </a:r>
                </a:p>
              </p:txBody>
            </p:sp>
            <p:sp>
              <p:nvSpPr>
                <p:cNvPr id="18" name="Rectangle 138">
                  <a:extLst>
                    <a:ext uri="{FF2B5EF4-FFF2-40B4-BE49-F238E27FC236}">
                      <a16:creationId xmlns:a16="http://schemas.microsoft.com/office/drawing/2014/main" id="{9BCB35CB-6723-F54E-AE1C-507625F18543}"/>
                    </a:ext>
                  </a:extLst>
                </p:cNvPr>
                <p:cNvSpPr>
                  <a:spLocks noChangeArrowheads="1"/>
                </p:cNvSpPr>
                <p:nvPr/>
              </p:nvSpPr>
              <p:spPr bwMode="auto">
                <a:xfrm>
                  <a:off x="4286333" y="1741325"/>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3</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2"/>
                <a:stretch>
                  <a:fillRect/>
                </a:stretch>
              </p:blipFill>
              <p:spPr>
                <a:xfrm>
                  <a:off x="1957517" y="1448915"/>
                  <a:ext cx="408640" cy="408640"/>
                </a:xfrm>
                <a:prstGeom prst="rect">
                  <a:avLst/>
                </a:prstGeom>
              </p:spPr>
            </p:pic>
          </p:grpSp>
          <p:grpSp>
            <p:nvGrpSpPr>
              <p:cNvPr id="72" name="Group 71">
                <a:extLst>
                  <a:ext uri="{FF2B5EF4-FFF2-40B4-BE49-F238E27FC236}">
                    <a16:creationId xmlns:a16="http://schemas.microsoft.com/office/drawing/2014/main" id="{A808C6C2-E095-724C-B0E1-C92894636B64}"/>
                  </a:ext>
                </a:extLst>
              </p:cNvPr>
              <p:cNvGrpSpPr/>
              <p:nvPr/>
            </p:nvGrpSpPr>
            <p:grpSpPr>
              <a:xfrm>
                <a:off x="1102658" y="4410389"/>
                <a:ext cx="4652684" cy="2667560"/>
                <a:chOff x="1102658" y="4410389"/>
                <a:chExt cx="4652684" cy="2667560"/>
              </a:xfrm>
            </p:grpSpPr>
            <p:sp>
              <p:nvSpPr>
                <p:cNvPr id="28" name="Cloud 27">
                  <a:extLst>
                    <a:ext uri="{FF2B5EF4-FFF2-40B4-BE49-F238E27FC236}">
                      <a16:creationId xmlns:a16="http://schemas.microsoft.com/office/drawing/2014/main" id="{87459BD9-E062-BE41-950E-04A164BBEC4C}"/>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37" name="Group 36">
                  <a:extLst>
                    <a:ext uri="{FF2B5EF4-FFF2-40B4-BE49-F238E27FC236}">
                      <a16:creationId xmlns:a16="http://schemas.microsoft.com/office/drawing/2014/main" id="{2731C57C-FF35-444D-B1A5-3D87071A42C4}"/>
                    </a:ext>
                  </a:extLst>
                </p:cNvPr>
                <p:cNvGrpSpPr/>
                <p:nvPr/>
              </p:nvGrpSpPr>
              <p:grpSpPr>
                <a:xfrm>
                  <a:off x="1903729" y="5046252"/>
                  <a:ext cx="1102658" cy="816667"/>
                  <a:chOff x="2355804" y="3944512"/>
                  <a:chExt cx="1152000" cy="1008007"/>
                </a:xfrm>
                <a:solidFill>
                  <a:schemeClr val="accent3">
                    <a:lumMod val="75000"/>
                  </a:schemeClr>
                </a:solidFill>
              </p:grpSpPr>
              <p:sp>
                <p:nvSpPr>
                  <p:cNvPr id="38" name="Rectangle 138">
                    <a:extLst>
                      <a:ext uri="{FF2B5EF4-FFF2-40B4-BE49-F238E27FC236}">
                        <a16:creationId xmlns:a16="http://schemas.microsoft.com/office/drawing/2014/main" id="{44D20EDF-819D-5E4D-8444-D4C1732F13BD}"/>
                      </a:ext>
                    </a:extLst>
                  </p:cNvPr>
                  <p:cNvSpPr>
                    <a:spLocks noChangeArrowheads="1"/>
                  </p:cNvSpPr>
                  <p:nvPr/>
                </p:nvSpPr>
                <p:spPr bwMode="auto">
                  <a:xfrm>
                    <a:off x="2355804" y="4088517"/>
                    <a:ext cx="1152000" cy="864002"/>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1</a:t>
                    </a:r>
                  </a:p>
                </p:txBody>
              </p:sp>
              <p:sp>
                <p:nvSpPr>
                  <p:cNvPr id="39" name="Rectangle 138">
                    <a:extLst>
                      <a:ext uri="{FF2B5EF4-FFF2-40B4-BE49-F238E27FC236}">
                        <a16:creationId xmlns:a16="http://schemas.microsoft.com/office/drawing/2014/main" id="{8FD1183C-82F1-3C41-947B-0CB50373CA7B}"/>
                      </a:ext>
                    </a:extLst>
                  </p:cNvPr>
                  <p:cNvSpPr>
                    <a:spLocks noChangeAspect="1" noChangeArrowheads="1"/>
                  </p:cNvSpPr>
                  <p:nvPr/>
                </p:nvSpPr>
                <p:spPr bwMode="auto">
                  <a:xfrm>
                    <a:off x="2355807" y="3944512"/>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40" name="Group 39">
                  <a:extLst>
                    <a:ext uri="{FF2B5EF4-FFF2-40B4-BE49-F238E27FC236}">
                      <a16:creationId xmlns:a16="http://schemas.microsoft.com/office/drawing/2014/main" id="{DE766EC7-C3D1-D345-965B-7A19D9896C6D}"/>
                    </a:ext>
                  </a:extLst>
                </p:cNvPr>
                <p:cNvGrpSpPr/>
                <p:nvPr/>
              </p:nvGrpSpPr>
              <p:grpSpPr>
                <a:xfrm>
                  <a:off x="3564205" y="5046252"/>
                  <a:ext cx="1102658" cy="816667"/>
                  <a:chOff x="2412000" y="3944512"/>
                  <a:chExt cx="1152000" cy="1008007"/>
                </a:xfrm>
                <a:solidFill>
                  <a:schemeClr val="accent3">
                    <a:lumMod val="75000"/>
                  </a:schemeClr>
                </a:solidFill>
              </p:grpSpPr>
              <p:sp>
                <p:nvSpPr>
                  <p:cNvPr id="41" name="Rectangle 138">
                    <a:extLst>
                      <a:ext uri="{FF2B5EF4-FFF2-40B4-BE49-F238E27FC236}">
                        <a16:creationId xmlns:a16="http://schemas.microsoft.com/office/drawing/2014/main" id="{34CB452D-5CB5-424F-98EF-7A14CB345281}"/>
                      </a:ext>
                    </a:extLst>
                  </p:cNvPr>
                  <p:cNvSpPr>
                    <a:spLocks noChangeArrowheads="1"/>
                  </p:cNvSpPr>
                  <p:nvPr/>
                </p:nvSpPr>
                <p:spPr bwMode="auto">
                  <a:xfrm>
                    <a:off x="2412000" y="4088517"/>
                    <a:ext cx="1152000" cy="864002"/>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2</a:t>
                    </a:r>
                  </a:p>
                </p:txBody>
              </p:sp>
              <p:sp>
                <p:nvSpPr>
                  <p:cNvPr id="42" name="Rectangle 138">
                    <a:extLst>
                      <a:ext uri="{FF2B5EF4-FFF2-40B4-BE49-F238E27FC236}">
                        <a16:creationId xmlns:a16="http://schemas.microsoft.com/office/drawing/2014/main" id="{5EF2A876-AA82-0B4C-9CE2-AABA7CA207DE}"/>
                      </a:ext>
                    </a:extLst>
                  </p:cNvPr>
                  <p:cNvSpPr>
                    <a:spLocks noChangeAspect="1" noChangeArrowheads="1"/>
                  </p:cNvSpPr>
                  <p:nvPr/>
                </p:nvSpPr>
                <p:spPr bwMode="auto">
                  <a:xfrm>
                    <a:off x="2412000" y="3944512"/>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68" name="Picture 67">
                  <a:extLst>
                    <a:ext uri="{FF2B5EF4-FFF2-40B4-BE49-F238E27FC236}">
                      <a16:creationId xmlns:a16="http://schemas.microsoft.com/office/drawing/2014/main" id="{6B24499C-5A75-264E-BBDA-02B5DD46FF65}"/>
                    </a:ext>
                  </a:extLst>
                </p:cNvPr>
                <p:cNvPicPr>
                  <a:picLocks noChangeAspect="1"/>
                </p:cNvPicPr>
                <p:nvPr/>
              </p:nvPicPr>
              <p:blipFill>
                <a:blip r:embed="rId2"/>
                <a:stretch>
                  <a:fillRect/>
                </a:stretch>
              </p:blipFill>
              <p:spPr>
                <a:xfrm>
                  <a:off x="1957517" y="6148008"/>
                  <a:ext cx="408640" cy="408640"/>
                </a:xfrm>
                <a:prstGeom prst="rect">
                  <a:avLst/>
                </a:prstGeom>
              </p:spPr>
            </p:pic>
          </p:grpSp>
          <p:grpSp>
            <p:nvGrpSpPr>
              <p:cNvPr id="47" name="Group 46">
                <a:extLst>
                  <a:ext uri="{FF2B5EF4-FFF2-40B4-BE49-F238E27FC236}">
                    <a16:creationId xmlns:a16="http://schemas.microsoft.com/office/drawing/2014/main" id="{427626F3-4A21-7346-BF9D-DA770D4D7816}"/>
                  </a:ext>
                </a:extLst>
              </p:cNvPr>
              <p:cNvGrpSpPr/>
              <p:nvPr/>
            </p:nvGrpSpPr>
            <p:grpSpPr>
              <a:xfrm>
                <a:off x="2388800" y="3300066"/>
                <a:ext cx="144462" cy="1862856"/>
                <a:chOff x="6587484" y="1149449"/>
                <a:chExt cx="144462" cy="1862856"/>
              </a:xfrm>
            </p:grpSpPr>
            <p:sp>
              <p:nvSpPr>
                <p:cNvPr id="44" name="AutoShape 94">
                  <a:extLst>
                    <a:ext uri="{FF2B5EF4-FFF2-40B4-BE49-F238E27FC236}">
                      <a16:creationId xmlns:a16="http://schemas.microsoft.com/office/drawing/2014/main" id="{E20F88F4-AA76-5A4E-A88C-64A8F55378BF}"/>
                    </a:ext>
                  </a:extLst>
                </p:cNvPr>
                <p:cNvSpPr>
                  <a:spLocks noChangeArrowheads="1"/>
                </p:cNvSpPr>
                <p:nvPr/>
              </p:nvSpPr>
              <p:spPr bwMode="auto">
                <a:xfrm>
                  <a:off x="6587484" y="182599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45" name="AutoShape 95">
                  <a:extLst>
                    <a:ext uri="{FF2B5EF4-FFF2-40B4-BE49-F238E27FC236}">
                      <a16:creationId xmlns:a16="http://schemas.microsoft.com/office/drawing/2014/main" id="{3EA6B014-D71D-E94A-9B9E-074711F087A9}"/>
                    </a:ext>
                  </a:extLst>
                </p:cNvPr>
                <p:cNvCxnSpPr>
                  <a:cxnSpLocks noChangeShapeType="1"/>
                  <a:stCxn id="38" idx="0"/>
                  <a:endCxn id="44" idx="4"/>
                </p:cNvCxnSpPr>
                <p:nvPr/>
              </p:nvCxnSpPr>
              <p:spPr bwMode="auto">
                <a:xfrm flipV="1">
                  <a:off x="6653742" y="1970456"/>
                  <a:ext cx="5973" cy="1041849"/>
                </a:xfrm>
                <a:prstGeom prst="straightConnector1">
                  <a:avLst/>
                </a:prstGeom>
                <a:noFill/>
                <a:ln w="8890">
                  <a:solidFill>
                    <a:schemeClr val="tx1"/>
                  </a:solidFill>
                  <a:round/>
                  <a:headEnd/>
                  <a:tailEnd/>
                </a:ln>
              </p:spPr>
            </p:cxnSp>
            <p:cxnSp>
              <p:nvCxnSpPr>
                <p:cNvPr id="46" name="AutoShape 96">
                  <a:extLst>
                    <a:ext uri="{FF2B5EF4-FFF2-40B4-BE49-F238E27FC236}">
                      <a16:creationId xmlns:a16="http://schemas.microsoft.com/office/drawing/2014/main" id="{34805BD8-7276-8349-A01A-7F41484149C1}"/>
                    </a:ext>
                  </a:extLst>
                </p:cNvPr>
                <p:cNvCxnSpPr>
                  <a:cxnSpLocks noChangeShapeType="1"/>
                  <a:stCxn id="44" idx="0"/>
                  <a:endCxn id="8" idx="2"/>
                </p:cNvCxnSpPr>
                <p:nvPr/>
              </p:nvCxnSpPr>
              <p:spPr bwMode="auto">
                <a:xfrm rot="5400000" flipH="1" flipV="1">
                  <a:off x="6321701" y="1487463"/>
                  <a:ext cx="676545" cy="517"/>
                </a:xfrm>
                <a:prstGeom prst="bentConnector3">
                  <a:avLst>
                    <a:gd name="adj1" fmla="val 50000"/>
                  </a:avLst>
                </a:prstGeom>
                <a:noFill/>
                <a:ln w="8890">
                  <a:solidFill>
                    <a:schemeClr val="tx1"/>
                  </a:solidFill>
                  <a:round/>
                  <a:headEnd/>
                  <a:tailEnd/>
                </a:ln>
              </p:spPr>
            </p:cxnSp>
          </p:grpSp>
          <p:grpSp>
            <p:nvGrpSpPr>
              <p:cNvPr id="52" name="Group 51">
                <a:extLst>
                  <a:ext uri="{FF2B5EF4-FFF2-40B4-BE49-F238E27FC236}">
                    <a16:creationId xmlns:a16="http://schemas.microsoft.com/office/drawing/2014/main" id="{D0D300B6-3FDE-A343-894C-6923331DC688}"/>
                  </a:ext>
                </a:extLst>
              </p:cNvPr>
              <p:cNvGrpSpPr/>
              <p:nvPr/>
            </p:nvGrpSpPr>
            <p:grpSpPr>
              <a:xfrm>
                <a:off x="2965580" y="3084165"/>
                <a:ext cx="1224792" cy="2078758"/>
                <a:chOff x="6421551" y="785890"/>
                <a:chExt cx="1224792" cy="2078758"/>
              </a:xfrm>
            </p:grpSpPr>
            <p:sp>
              <p:nvSpPr>
                <p:cNvPr id="53" name="AutoShape 94">
                  <a:extLst>
                    <a:ext uri="{FF2B5EF4-FFF2-40B4-BE49-F238E27FC236}">
                      <a16:creationId xmlns:a16="http://schemas.microsoft.com/office/drawing/2014/main" id="{0DBB0ABB-B619-FF40-B607-75FCFFE50196}"/>
                    </a:ext>
                  </a:extLst>
                </p:cNvPr>
                <p:cNvSpPr>
                  <a:spLocks noChangeArrowheads="1"/>
                </p:cNvSpPr>
                <p:nvPr/>
              </p:nvSpPr>
              <p:spPr bwMode="auto">
                <a:xfrm>
                  <a:off x="7501881" y="168256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54" name="AutoShape 95">
                  <a:extLst>
                    <a:ext uri="{FF2B5EF4-FFF2-40B4-BE49-F238E27FC236}">
                      <a16:creationId xmlns:a16="http://schemas.microsoft.com/office/drawing/2014/main" id="{E14DF195-2514-D047-B33F-DC37E514BAF6}"/>
                    </a:ext>
                  </a:extLst>
                </p:cNvPr>
                <p:cNvCxnSpPr>
                  <a:cxnSpLocks noChangeShapeType="1"/>
                  <a:stCxn id="41" idx="0"/>
                  <a:endCxn id="53" idx="4"/>
                </p:cNvCxnSpPr>
                <p:nvPr/>
              </p:nvCxnSpPr>
              <p:spPr bwMode="auto">
                <a:xfrm rot="5400000" flipH="1" flipV="1">
                  <a:off x="7053997" y="2344533"/>
                  <a:ext cx="1037623" cy="2607"/>
                </a:xfrm>
                <a:prstGeom prst="bentConnector3">
                  <a:avLst>
                    <a:gd name="adj1" fmla="val 50000"/>
                  </a:avLst>
                </a:prstGeom>
                <a:noFill/>
                <a:ln w="8890">
                  <a:solidFill>
                    <a:schemeClr val="tx1"/>
                  </a:solidFill>
                  <a:round/>
                  <a:headEnd/>
                  <a:tailEnd/>
                </a:ln>
              </p:spPr>
            </p:cxnSp>
            <p:cxnSp>
              <p:nvCxnSpPr>
                <p:cNvPr id="55" name="AutoShape 96">
                  <a:extLst>
                    <a:ext uri="{FF2B5EF4-FFF2-40B4-BE49-F238E27FC236}">
                      <a16:creationId xmlns:a16="http://schemas.microsoft.com/office/drawing/2014/main" id="{801D2CB5-6802-1144-B7F3-2E8646C321B8}"/>
                    </a:ext>
                  </a:extLst>
                </p:cNvPr>
                <p:cNvCxnSpPr>
                  <a:cxnSpLocks noChangeShapeType="1"/>
                  <a:stCxn id="53" idx="0"/>
                  <a:endCxn id="8" idx="3"/>
                </p:cNvCxnSpPr>
                <p:nvPr/>
              </p:nvCxnSpPr>
              <p:spPr bwMode="auto">
                <a:xfrm rot="16200000" flipV="1">
                  <a:off x="6549496" y="657945"/>
                  <a:ext cx="896671" cy="1152562"/>
                </a:xfrm>
                <a:prstGeom prst="curvedConnector2">
                  <a:avLst/>
                </a:prstGeom>
                <a:noFill/>
                <a:ln w="8890">
                  <a:solidFill>
                    <a:schemeClr val="tx1"/>
                  </a:solidFill>
                  <a:round/>
                  <a:headEnd/>
                  <a:tailEnd/>
                </a:ln>
              </p:spPr>
            </p:cxnSp>
          </p:grpSp>
          <p:grpSp>
            <p:nvGrpSpPr>
              <p:cNvPr id="73" name="Group 72">
                <a:extLst>
                  <a:ext uri="{FF2B5EF4-FFF2-40B4-BE49-F238E27FC236}">
                    <a16:creationId xmlns:a16="http://schemas.microsoft.com/office/drawing/2014/main" id="{E086B176-1AD1-3B47-A439-AEC1BD2F2A5B}"/>
                  </a:ext>
                </a:extLst>
              </p:cNvPr>
              <p:cNvGrpSpPr/>
              <p:nvPr/>
            </p:nvGrpSpPr>
            <p:grpSpPr>
              <a:xfrm>
                <a:off x="7675518" y="1068480"/>
                <a:ext cx="4652684" cy="2667560"/>
                <a:chOff x="1102658" y="4410389"/>
                <a:chExt cx="4652684" cy="2667560"/>
              </a:xfrm>
            </p:grpSpPr>
            <p:sp>
              <p:nvSpPr>
                <p:cNvPr id="74" name="Cloud 73">
                  <a:extLst>
                    <a:ext uri="{FF2B5EF4-FFF2-40B4-BE49-F238E27FC236}">
                      <a16:creationId xmlns:a16="http://schemas.microsoft.com/office/drawing/2014/main" id="{D43B3D5D-1F88-6F49-9470-75B285EE1ECD}"/>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1</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75" name="Group 74">
                  <a:extLst>
                    <a:ext uri="{FF2B5EF4-FFF2-40B4-BE49-F238E27FC236}">
                      <a16:creationId xmlns:a16="http://schemas.microsoft.com/office/drawing/2014/main" id="{950CC69C-73EF-DE4C-9E9E-D5258BB0FB91}"/>
                    </a:ext>
                  </a:extLst>
                </p:cNvPr>
                <p:cNvGrpSpPr/>
                <p:nvPr/>
              </p:nvGrpSpPr>
              <p:grpSpPr>
                <a:xfrm>
                  <a:off x="1903729" y="5046252"/>
                  <a:ext cx="1102658" cy="816667"/>
                  <a:chOff x="2355804" y="3944512"/>
                  <a:chExt cx="1152000" cy="1008007"/>
                </a:xfrm>
                <a:solidFill>
                  <a:schemeClr val="accent3">
                    <a:lumMod val="75000"/>
                  </a:schemeClr>
                </a:solidFill>
              </p:grpSpPr>
              <p:sp>
                <p:nvSpPr>
                  <p:cNvPr id="80" name="Rectangle 138">
                    <a:extLst>
                      <a:ext uri="{FF2B5EF4-FFF2-40B4-BE49-F238E27FC236}">
                        <a16:creationId xmlns:a16="http://schemas.microsoft.com/office/drawing/2014/main" id="{0F0AEA09-D126-6D41-80C2-F7D4CC408100}"/>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81" name="Rectangle 138">
                    <a:extLst>
                      <a:ext uri="{FF2B5EF4-FFF2-40B4-BE49-F238E27FC236}">
                        <a16:creationId xmlns:a16="http://schemas.microsoft.com/office/drawing/2014/main" id="{00C1F677-BEBF-C349-9151-B183C5174D14}"/>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76" name="Group 75">
                  <a:extLst>
                    <a:ext uri="{FF2B5EF4-FFF2-40B4-BE49-F238E27FC236}">
                      <a16:creationId xmlns:a16="http://schemas.microsoft.com/office/drawing/2014/main" id="{953AD4B6-9033-1A41-AC7A-AA9AE956319C}"/>
                    </a:ext>
                  </a:extLst>
                </p:cNvPr>
                <p:cNvGrpSpPr/>
                <p:nvPr/>
              </p:nvGrpSpPr>
              <p:grpSpPr>
                <a:xfrm>
                  <a:off x="3564205" y="5046252"/>
                  <a:ext cx="1102658" cy="816667"/>
                  <a:chOff x="2412000" y="3944512"/>
                  <a:chExt cx="1152000" cy="1008007"/>
                </a:xfrm>
                <a:solidFill>
                  <a:schemeClr val="accent3">
                    <a:lumMod val="75000"/>
                  </a:schemeClr>
                </a:solidFill>
              </p:grpSpPr>
              <p:sp>
                <p:nvSpPr>
                  <p:cNvPr id="78" name="Rectangle 138">
                    <a:extLst>
                      <a:ext uri="{FF2B5EF4-FFF2-40B4-BE49-F238E27FC236}">
                        <a16:creationId xmlns:a16="http://schemas.microsoft.com/office/drawing/2014/main" id="{8FC8B077-818F-7D47-8B45-C0A9EB086448}"/>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79" name="Rectangle 138">
                    <a:extLst>
                      <a:ext uri="{FF2B5EF4-FFF2-40B4-BE49-F238E27FC236}">
                        <a16:creationId xmlns:a16="http://schemas.microsoft.com/office/drawing/2014/main" id="{6AB249E0-DC1B-064D-8FF1-05C1951EA7CE}"/>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77" name="Picture 76">
                  <a:extLst>
                    <a:ext uri="{FF2B5EF4-FFF2-40B4-BE49-F238E27FC236}">
                      <a16:creationId xmlns:a16="http://schemas.microsoft.com/office/drawing/2014/main" id="{E1C6E53D-737B-AC4E-8002-9B1F95177EA0}"/>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82" name="Group 81">
                <a:extLst>
                  <a:ext uri="{FF2B5EF4-FFF2-40B4-BE49-F238E27FC236}">
                    <a16:creationId xmlns:a16="http://schemas.microsoft.com/office/drawing/2014/main" id="{3010CA35-DC8E-3642-B7CC-5A85413460EC}"/>
                  </a:ext>
                </a:extLst>
              </p:cNvPr>
              <p:cNvGrpSpPr/>
              <p:nvPr/>
            </p:nvGrpSpPr>
            <p:grpSpPr>
              <a:xfrm>
                <a:off x="7675518" y="4410389"/>
                <a:ext cx="4652684" cy="2667560"/>
                <a:chOff x="1102658" y="4410389"/>
                <a:chExt cx="4652684" cy="2667560"/>
              </a:xfrm>
            </p:grpSpPr>
            <p:sp>
              <p:nvSpPr>
                <p:cNvPr id="83" name="Cloud 82">
                  <a:extLst>
                    <a:ext uri="{FF2B5EF4-FFF2-40B4-BE49-F238E27FC236}">
                      <a16:creationId xmlns:a16="http://schemas.microsoft.com/office/drawing/2014/main" id="{71D98CC5-3CB6-104A-A9F9-A4876E4A37CE}"/>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4" name="Group 83">
                  <a:extLst>
                    <a:ext uri="{FF2B5EF4-FFF2-40B4-BE49-F238E27FC236}">
                      <a16:creationId xmlns:a16="http://schemas.microsoft.com/office/drawing/2014/main" id="{7460F9C3-A73B-DA47-AE4C-2A0BD779983A}"/>
                    </a:ext>
                  </a:extLst>
                </p:cNvPr>
                <p:cNvGrpSpPr/>
                <p:nvPr/>
              </p:nvGrpSpPr>
              <p:grpSpPr>
                <a:xfrm>
                  <a:off x="1903729" y="5046252"/>
                  <a:ext cx="1102658" cy="816667"/>
                  <a:chOff x="2355804" y="3944512"/>
                  <a:chExt cx="1152000" cy="1008007"/>
                </a:xfrm>
                <a:solidFill>
                  <a:schemeClr val="accent3">
                    <a:lumMod val="75000"/>
                  </a:schemeClr>
                </a:solidFill>
              </p:grpSpPr>
              <p:sp>
                <p:nvSpPr>
                  <p:cNvPr id="89" name="Rectangle 138">
                    <a:extLst>
                      <a:ext uri="{FF2B5EF4-FFF2-40B4-BE49-F238E27FC236}">
                        <a16:creationId xmlns:a16="http://schemas.microsoft.com/office/drawing/2014/main" id="{72E67FB4-FDB3-8240-8A32-C8147071696F}"/>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90" name="Rectangle 138">
                    <a:extLst>
                      <a:ext uri="{FF2B5EF4-FFF2-40B4-BE49-F238E27FC236}">
                        <a16:creationId xmlns:a16="http://schemas.microsoft.com/office/drawing/2014/main" id="{75E1D862-4D7B-A74D-A4CC-F027D03B9C0A}"/>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85" name="Group 84">
                  <a:extLst>
                    <a:ext uri="{FF2B5EF4-FFF2-40B4-BE49-F238E27FC236}">
                      <a16:creationId xmlns:a16="http://schemas.microsoft.com/office/drawing/2014/main" id="{AE431A44-5704-0644-BF94-AD50BC15F7BC}"/>
                    </a:ext>
                  </a:extLst>
                </p:cNvPr>
                <p:cNvGrpSpPr/>
                <p:nvPr/>
              </p:nvGrpSpPr>
              <p:grpSpPr>
                <a:xfrm>
                  <a:off x="3564205" y="5046252"/>
                  <a:ext cx="1102658" cy="816667"/>
                  <a:chOff x="2412000" y="3944512"/>
                  <a:chExt cx="1152000" cy="1008007"/>
                </a:xfrm>
                <a:solidFill>
                  <a:schemeClr val="accent3">
                    <a:lumMod val="75000"/>
                  </a:schemeClr>
                </a:solidFill>
              </p:grpSpPr>
              <p:sp>
                <p:nvSpPr>
                  <p:cNvPr id="87" name="Rectangle 138">
                    <a:extLst>
                      <a:ext uri="{FF2B5EF4-FFF2-40B4-BE49-F238E27FC236}">
                        <a16:creationId xmlns:a16="http://schemas.microsoft.com/office/drawing/2014/main" id="{EA896BE8-04D6-AA47-BEBD-5E7F681AC3FA}"/>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88" name="Rectangle 138">
                    <a:extLst>
                      <a:ext uri="{FF2B5EF4-FFF2-40B4-BE49-F238E27FC236}">
                        <a16:creationId xmlns:a16="http://schemas.microsoft.com/office/drawing/2014/main" id="{868C6AF6-0D04-204E-A819-B6BE712FA6E3}"/>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86" name="Picture 85">
                  <a:extLst>
                    <a:ext uri="{FF2B5EF4-FFF2-40B4-BE49-F238E27FC236}">
                      <a16:creationId xmlns:a16="http://schemas.microsoft.com/office/drawing/2014/main" id="{15FE0C94-DC84-7543-BA76-B9FEEE5BD35C}"/>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91" name="Group 90">
                <a:extLst>
                  <a:ext uri="{FF2B5EF4-FFF2-40B4-BE49-F238E27FC236}">
                    <a16:creationId xmlns:a16="http://schemas.microsoft.com/office/drawing/2014/main" id="{32372EDD-DC80-8046-B6FA-CD9E93E904A3}"/>
                  </a:ext>
                </a:extLst>
              </p:cNvPr>
              <p:cNvGrpSpPr/>
              <p:nvPr/>
            </p:nvGrpSpPr>
            <p:grpSpPr>
              <a:xfrm>
                <a:off x="3564205" y="2734095"/>
                <a:ext cx="4912385" cy="2778827"/>
                <a:chOff x="3781356" y="567270"/>
                <a:chExt cx="4912385" cy="2778827"/>
              </a:xfrm>
            </p:grpSpPr>
            <p:sp>
              <p:nvSpPr>
                <p:cNvPr id="92" name="AutoShape 94">
                  <a:extLst>
                    <a:ext uri="{FF2B5EF4-FFF2-40B4-BE49-F238E27FC236}">
                      <a16:creationId xmlns:a16="http://schemas.microsoft.com/office/drawing/2014/main" id="{4936A765-D90A-894F-A020-EEAEC21EDE54}"/>
                    </a:ext>
                  </a:extLst>
                </p:cNvPr>
                <p:cNvSpPr>
                  <a:spLocks noChangeArrowheads="1"/>
                </p:cNvSpPr>
                <p:nvPr/>
              </p:nvSpPr>
              <p:spPr bwMode="auto">
                <a:xfrm>
                  <a:off x="6587484" y="211286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3" name="AutoShape 95">
                  <a:extLst>
                    <a:ext uri="{FF2B5EF4-FFF2-40B4-BE49-F238E27FC236}">
                      <a16:creationId xmlns:a16="http://schemas.microsoft.com/office/drawing/2014/main" id="{B7E6A41F-B2D3-A347-8F69-8C78B4311492}"/>
                    </a:ext>
                  </a:extLst>
                </p:cNvPr>
                <p:cNvCxnSpPr>
                  <a:cxnSpLocks noChangeShapeType="1"/>
                  <a:stCxn id="89" idx="1"/>
                  <a:endCxn id="92" idx="4"/>
                </p:cNvCxnSpPr>
                <p:nvPr/>
              </p:nvCxnSpPr>
              <p:spPr bwMode="auto">
                <a:xfrm rot="10800000">
                  <a:off x="6659716" y="2257324"/>
                  <a:ext cx="2034025" cy="1088773"/>
                </a:xfrm>
                <a:prstGeom prst="curvedConnector2">
                  <a:avLst/>
                </a:prstGeom>
                <a:noFill/>
                <a:ln w="8890">
                  <a:solidFill>
                    <a:schemeClr val="tx1"/>
                  </a:solidFill>
                  <a:round/>
                  <a:headEnd/>
                  <a:tailEnd/>
                </a:ln>
              </p:spPr>
            </p:cxnSp>
            <p:cxnSp>
              <p:nvCxnSpPr>
                <p:cNvPr id="94" name="AutoShape 96">
                  <a:extLst>
                    <a:ext uri="{FF2B5EF4-FFF2-40B4-BE49-F238E27FC236}">
                      <a16:creationId xmlns:a16="http://schemas.microsoft.com/office/drawing/2014/main" id="{A96E0C23-077F-B34D-8648-D043A6BBA84E}"/>
                    </a:ext>
                  </a:extLst>
                </p:cNvPr>
                <p:cNvCxnSpPr>
                  <a:cxnSpLocks noChangeShapeType="1"/>
                  <a:stCxn id="92" idx="0"/>
                  <a:endCxn id="17" idx="2"/>
                </p:cNvCxnSpPr>
                <p:nvPr/>
              </p:nvCxnSpPr>
              <p:spPr bwMode="auto">
                <a:xfrm rot="16200000" flipV="1">
                  <a:off x="4447741" y="-99115"/>
                  <a:ext cx="1545590" cy="2878359"/>
                </a:xfrm>
                <a:prstGeom prst="curvedConnector3">
                  <a:avLst>
                    <a:gd name="adj1" fmla="val 50000"/>
                  </a:avLst>
                </a:prstGeom>
                <a:noFill/>
                <a:ln w="8890">
                  <a:solidFill>
                    <a:schemeClr val="tx1"/>
                  </a:solidFill>
                  <a:round/>
                  <a:headEnd/>
                  <a:tailEnd/>
                </a:ln>
              </p:spPr>
            </p:cxnSp>
          </p:grpSp>
          <p:grpSp>
            <p:nvGrpSpPr>
              <p:cNvPr id="102" name="Group 101">
                <a:extLst>
                  <a:ext uri="{FF2B5EF4-FFF2-40B4-BE49-F238E27FC236}">
                    <a16:creationId xmlns:a16="http://schemas.microsoft.com/office/drawing/2014/main" id="{258D576C-DFA5-9644-92CC-4CECD82F6084}"/>
                  </a:ext>
                </a:extLst>
              </p:cNvPr>
              <p:cNvGrpSpPr/>
              <p:nvPr/>
            </p:nvGrpSpPr>
            <p:grpSpPr>
              <a:xfrm>
                <a:off x="4068237" y="2518195"/>
                <a:ext cx="4959682" cy="2644727"/>
                <a:chOff x="4132988" y="198970"/>
                <a:chExt cx="4959682" cy="2644727"/>
              </a:xfrm>
            </p:grpSpPr>
            <p:sp>
              <p:nvSpPr>
                <p:cNvPr id="103" name="AutoShape 94">
                  <a:extLst>
                    <a:ext uri="{FF2B5EF4-FFF2-40B4-BE49-F238E27FC236}">
                      <a16:creationId xmlns:a16="http://schemas.microsoft.com/office/drawing/2014/main" id="{5236927A-576B-6549-B9F7-833C921E7B1C}"/>
                    </a:ext>
                  </a:extLst>
                </p:cNvPr>
                <p:cNvSpPr>
                  <a:spLocks noChangeArrowheads="1"/>
                </p:cNvSpPr>
                <p:nvPr/>
              </p:nvSpPr>
              <p:spPr bwMode="auto">
                <a:xfrm>
                  <a:off x="7286727" y="155704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4" name="AutoShape 95">
                  <a:extLst>
                    <a:ext uri="{FF2B5EF4-FFF2-40B4-BE49-F238E27FC236}">
                      <a16:creationId xmlns:a16="http://schemas.microsoft.com/office/drawing/2014/main" id="{6C54CEFF-7B75-9645-864F-5B1C2E96632F}"/>
                    </a:ext>
                  </a:extLst>
                </p:cNvPr>
                <p:cNvCxnSpPr>
                  <a:cxnSpLocks noChangeShapeType="1"/>
                  <a:stCxn id="89" idx="0"/>
                  <a:endCxn id="103" idx="4"/>
                </p:cNvCxnSpPr>
                <p:nvPr/>
              </p:nvCxnSpPr>
              <p:spPr bwMode="auto">
                <a:xfrm rot="16200000" flipV="1">
                  <a:off x="7654722" y="1405749"/>
                  <a:ext cx="1142185" cy="1733711"/>
                </a:xfrm>
                <a:prstGeom prst="curvedConnector3">
                  <a:avLst>
                    <a:gd name="adj1" fmla="val 50000"/>
                  </a:avLst>
                </a:prstGeom>
                <a:noFill/>
                <a:ln w="8890">
                  <a:solidFill>
                    <a:schemeClr val="tx1"/>
                  </a:solidFill>
                  <a:round/>
                  <a:headEnd/>
                  <a:tailEnd/>
                </a:ln>
              </p:spPr>
            </p:cxnSp>
            <p:cxnSp>
              <p:nvCxnSpPr>
                <p:cNvPr id="105" name="AutoShape 96">
                  <a:extLst>
                    <a:ext uri="{FF2B5EF4-FFF2-40B4-BE49-F238E27FC236}">
                      <a16:creationId xmlns:a16="http://schemas.microsoft.com/office/drawing/2014/main" id="{78F9E6D0-CFAC-A947-8F83-D943857F5BEF}"/>
                    </a:ext>
                  </a:extLst>
                </p:cNvPr>
                <p:cNvCxnSpPr>
                  <a:cxnSpLocks noChangeShapeType="1"/>
                  <a:stCxn id="103" idx="0"/>
                  <a:endCxn id="17" idx="3"/>
                </p:cNvCxnSpPr>
                <p:nvPr/>
              </p:nvCxnSpPr>
              <p:spPr bwMode="auto">
                <a:xfrm rot="16200000" flipV="1">
                  <a:off x="5066934" y="-734976"/>
                  <a:ext cx="1358079" cy="3225971"/>
                </a:xfrm>
                <a:prstGeom prst="curvedConnector2">
                  <a:avLst/>
                </a:prstGeom>
                <a:noFill/>
                <a:ln w="8890">
                  <a:solidFill>
                    <a:schemeClr val="tx1"/>
                  </a:solidFill>
                  <a:round/>
                  <a:headEnd/>
                  <a:tailEnd/>
                </a:ln>
              </p:spPr>
            </p:cxnSp>
          </p:grpSp>
          <p:grpSp>
            <p:nvGrpSpPr>
              <p:cNvPr id="108" name="Group 107">
                <a:extLst>
                  <a:ext uri="{FF2B5EF4-FFF2-40B4-BE49-F238E27FC236}">
                    <a16:creationId xmlns:a16="http://schemas.microsoft.com/office/drawing/2014/main" id="{41893E7B-147C-A449-899F-9EE00A2066C7}"/>
                  </a:ext>
                </a:extLst>
              </p:cNvPr>
              <p:cNvGrpSpPr/>
              <p:nvPr/>
            </p:nvGrpSpPr>
            <p:grpSpPr>
              <a:xfrm>
                <a:off x="5294395" y="1957225"/>
                <a:ext cx="3182194" cy="279539"/>
                <a:chOff x="5206746" y="-514400"/>
                <a:chExt cx="3182194" cy="279539"/>
              </a:xfrm>
            </p:grpSpPr>
            <p:sp>
              <p:nvSpPr>
                <p:cNvPr id="109" name="AutoShape 94">
                  <a:extLst>
                    <a:ext uri="{FF2B5EF4-FFF2-40B4-BE49-F238E27FC236}">
                      <a16:creationId xmlns:a16="http://schemas.microsoft.com/office/drawing/2014/main" id="{0B286965-FABC-8041-9AE0-2AF4ADABC103}"/>
                    </a:ext>
                  </a:extLst>
                </p:cNvPr>
                <p:cNvSpPr>
                  <a:spLocks noChangeArrowheads="1"/>
                </p:cNvSpPr>
                <p:nvPr/>
              </p:nvSpPr>
              <p:spPr bwMode="auto">
                <a:xfrm>
                  <a:off x="6802634" y="-379324"/>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10" name="AutoShape 95">
                  <a:extLst>
                    <a:ext uri="{FF2B5EF4-FFF2-40B4-BE49-F238E27FC236}">
                      <a16:creationId xmlns:a16="http://schemas.microsoft.com/office/drawing/2014/main" id="{BA7FC59C-DF61-B046-B604-72075E7AD14B}"/>
                    </a:ext>
                  </a:extLst>
                </p:cNvPr>
                <p:cNvCxnSpPr>
                  <a:cxnSpLocks noChangeShapeType="1"/>
                  <a:stCxn id="80" idx="1"/>
                  <a:endCxn id="109" idx="6"/>
                </p:cNvCxnSpPr>
                <p:nvPr/>
              </p:nvCxnSpPr>
              <p:spPr bwMode="auto">
                <a:xfrm flipH="1" flipV="1">
                  <a:off x="6947096" y="-307092"/>
                  <a:ext cx="1441844" cy="6479"/>
                </a:xfrm>
                <a:prstGeom prst="straightConnector1">
                  <a:avLst/>
                </a:prstGeom>
                <a:noFill/>
                <a:ln w="8890">
                  <a:solidFill>
                    <a:schemeClr val="tx1"/>
                  </a:solidFill>
                  <a:round/>
                  <a:headEnd/>
                  <a:tailEnd/>
                </a:ln>
              </p:spPr>
            </p:cxnSp>
            <p:cxnSp>
              <p:nvCxnSpPr>
                <p:cNvPr id="111" name="AutoShape 96">
                  <a:extLst>
                    <a:ext uri="{FF2B5EF4-FFF2-40B4-BE49-F238E27FC236}">
                      <a16:creationId xmlns:a16="http://schemas.microsoft.com/office/drawing/2014/main" id="{96C0E094-7702-484E-A775-F709080F1887}"/>
                    </a:ext>
                  </a:extLst>
                </p:cNvPr>
                <p:cNvCxnSpPr>
                  <a:cxnSpLocks noChangeShapeType="1"/>
                  <a:stCxn id="109" idx="2"/>
                  <a:endCxn id="18" idx="3"/>
                </p:cNvCxnSpPr>
                <p:nvPr/>
              </p:nvCxnSpPr>
              <p:spPr bwMode="auto">
                <a:xfrm rot="10800000">
                  <a:off x="5206746" y="-514400"/>
                  <a:ext cx="1595888" cy="207308"/>
                </a:xfrm>
                <a:prstGeom prst="curvedConnector3">
                  <a:avLst>
                    <a:gd name="adj1" fmla="val 50000"/>
                  </a:avLst>
                </a:prstGeom>
                <a:noFill/>
                <a:ln w="8890">
                  <a:solidFill>
                    <a:schemeClr val="tx1"/>
                  </a:solidFill>
                  <a:round/>
                  <a:headEnd/>
                  <a:tailEnd/>
                </a:ln>
              </p:spPr>
            </p:cxnSp>
          </p:grpSp>
          <p:grpSp>
            <p:nvGrpSpPr>
              <p:cNvPr id="119" name="Group 118">
                <a:extLst>
                  <a:ext uri="{FF2B5EF4-FFF2-40B4-BE49-F238E27FC236}">
                    <a16:creationId xmlns:a16="http://schemas.microsoft.com/office/drawing/2014/main" id="{D4DCB6C1-6368-9E4E-BBF2-35CEEBA7C6FC}"/>
                  </a:ext>
                </a:extLst>
              </p:cNvPr>
              <p:cNvGrpSpPr/>
              <p:nvPr/>
            </p:nvGrpSpPr>
            <p:grpSpPr>
              <a:xfrm>
                <a:off x="4790365" y="1025507"/>
                <a:ext cx="5898029" cy="795506"/>
                <a:chOff x="4550316" y="-1598518"/>
                <a:chExt cx="5898029" cy="795506"/>
              </a:xfrm>
            </p:grpSpPr>
            <p:sp>
              <p:nvSpPr>
                <p:cNvPr id="120" name="AutoShape 94">
                  <a:extLst>
                    <a:ext uri="{FF2B5EF4-FFF2-40B4-BE49-F238E27FC236}">
                      <a16:creationId xmlns:a16="http://schemas.microsoft.com/office/drawing/2014/main" id="{2BBAE167-54B7-BE4F-AC36-723F880F6C27}"/>
                    </a:ext>
                  </a:extLst>
                </p:cNvPr>
                <p:cNvSpPr>
                  <a:spLocks noChangeArrowheads="1"/>
                </p:cNvSpPr>
                <p:nvPr/>
              </p:nvSpPr>
              <p:spPr bwMode="auto">
                <a:xfrm>
                  <a:off x="6802634" y="-159851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1" name="AutoShape 95">
                  <a:extLst>
                    <a:ext uri="{FF2B5EF4-FFF2-40B4-BE49-F238E27FC236}">
                      <a16:creationId xmlns:a16="http://schemas.microsoft.com/office/drawing/2014/main" id="{6049D7A1-399D-C145-8537-A91066FFED41}"/>
                    </a:ext>
                  </a:extLst>
                </p:cNvPr>
                <p:cNvCxnSpPr>
                  <a:cxnSpLocks noChangeShapeType="1"/>
                  <a:stCxn id="78" idx="0"/>
                  <a:endCxn id="120" idx="6"/>
                </p:cNvCxnSpPr>
                <p:nvPr/>
              </p:nvCxnSpPr>
              <p:spPr bwMode="auto">
                <a:xfrm rot="16200000" flipV="1">
                  <a:off x="8336084" y="-2915274"/>
                  <a:ext cx="723274" cy="3501249"/>
                </a:xfrm>
                <a:prstGeom prst="curvedConnector2">
                  <a:avLst/>
                </a:prstGeom>
                <a:noFill/>
                <a:ln w="8890">
                  <a:solidFill>
                    <a:schemeClr val="tx1"/>
                  </a:solidFill>
                  <a:round/>
                  <a:headEnd/>
                  <a:tailEnd/>
                </a:ln>
              </p:spPr>
            </p:cxnSp>
            <p:cxnSp>
              <p:nvCxnSpPr>
                <p:cNvPr id="122" name="AutoShape 96">
                  <a:extLst>
                    <a:ext uri="{FF2B5EF4-FFF2-40B4-BE49-F238E27FC236}">
                      <a16:creationId xmlns:a16="http://schemas.microsoft.com/office/drawing/2014/main" id="{1CD8E9A9-919D-BF4E-A78D-301A514C93B5}"/>
                    </a:ext>
                  </a:extLst>
                </p:cNvPr>
                <p:cNvCxnSpPr>
                  <a:cxnSpLocks noChangeShapeType="1"/>
                  <a:stCxn id="120" idx="2"/>
                  <a:endCxn id="18" idx="0"/>
                </p:cNvCxnSpPr>
                <p:nvPr/>
              </p:nvCxnSpPr>
              <p:spPr bwMode="auto">
                <a:xfrm rot="10800000" flipV="1">
                  <a:off x="4550316" y="-1526286"/>
                  <a:ext cx="2252319" cy="643586"/>
                </a:xfrm>
                <a:prstGeom prst="curvedConnector2">
                  <a:avLst/>
                </a:prstGeom>
                <a:noFill/>
                <a:ln w="8890">
                  <a:solidFill>
                    <a:schemeClr val="tx1"/>
                  </a:solidFill>
                  <a:round/>
                  <a:headEnd/>
                  <a:tailEnd/>
                </a:ln>
              </p:spPr>
            </p:cxnSp>
          </p:grpSp>
        </p:grpSp>
        <p:grpSp>
          <p:nvGrpSpPr>
            <p:cNvPr id="137" name="Group 136">
              <a:extLst>
                <a:ext uri="{FF2B5EF4-FFF2-40B4-BE49-F238E27FC236}">
                  <a16:creationId xmlns:a16="http://schemas.microsoft.com/office/drawing/2014/main" id="{EF946DD2-D2D8-C74B-A593-1E36F3EE83AC}"/>
                </a:ext>
              </a:extLst>
            </p:cNvPr>
            <p:cNvGrpSpPr/>
            <p:nvPr/>
          </p:nvGrpSpPr>
          <p:grpSpPr>
            <a:xfrm>
              <a:off x="14265373" y="3241779"/>
              <a:ext cx="2553461" cy="736615"/>
              <a:chOff x="12399723" y="2231068"/>
              <a:chExt cx="2553461" cy="736615"/>
            </a:xfrm>
          </p:grpSpPr>
          <p:grpSp>
            <p:nvGrpSpPr>
              <p:cNvPr id="138" name="Group 137">
                <a:extLst>
                  <a:ext uri="{FF2B5EF4-FFF2-40B4-BE49-F238E27FC236}">
                    <a16:creationId xmlns:a16="http://schemas.microsoft.com/office/drawing/2014/main" id="{996B10E1-0BD4-DF4B-B92E-12CE5F4BE212}"/>
                  </a:ext>
                </a:extLst>
              </p:cNvPr>
              <p:cNvGrpSpPr/>
              <p:nvPr/>
            </p:nvGrpSpPr>
            <p:grpSpPr>
              <a:xfrm>
                <a:off x="12534547" y="2672725"/>
                <a:ext cx="1711124" cy="294958"/>
                <a:chOff x="12586696" y="2782129"/>
                <a:chExt cx="1711124" cy="294958"/>
              </a:xfrm>
            </p:grpSpPr>
            <p:grpSp>
              <p:nvGrpSpPr>
                <p:cNvPr id="144" name="Group 143">
                  <a:extLst>
                    <a:ext uri="{FF2B5EF4-FFF2-40B4-BE49-F238E27FC236}">
                      <a16:creationId xmlns:a16="http://schemas.microsoft.com/office/drawing/2014/main" id="{E6A9C31F-946A-9641-A2E4-5DADC08579F1}"/>
                    </a:ext>
                  </a:extLst>
                </p:cNvPr>
                <p:cNvGrpSpPr/>
                <p:nvPr/>
              </p:nvGrpSpPr>
              <p:grpSpPr>
                <a:xfrm>
                  <a:off x="12586696" y="2782129"/>
                  <a:ext cx="270432" cy="250039"/>
                  <a:chOff x="12493203" y="1706345"/>
                  <a:chExt cx="1102657" cy="893369"/>
                </a:xfrm>
              </p:grpSpPr>
              <p:sp>
                <p:nvSpPr>
                  <p:cNvPr id="146" name="Rectangle 138">
                    <a:extLst>
                      <a:ext uri="{FF2B5EF4-FFF2-40B4-BE49-F238E27FC236}">
                        <a16:creationId xmlns:a16="http://schemas.microsoft.com/office/drawing/2014/main" id="{566B050D-1D0D-8B44-85B5-CFA30EE92AAB}"/>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47" name="Rectangle 138">
                    <a:extLst>
                      <a:ext uri="{FF2B5EF4-FFF2-40B4-BE49-F238E27FC236}">
                        <a16:creationId xmlns:a16="http://schemas.microsoft.com/office/drawing/2014/main" id="{B65BF25E-4191-9645-95FA-81D32A1DD15A}"/>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45" name="TextBox 144">
                  <a:extLst>
                    <a:ext uri="{FF2B5EF4-FFF2-40B4-BE49-F238E27FC236}">
                      <a16:creationId xmlns:a16="http://schemas.microsoft.com/office/drawing/2014/main" id="{7D25B226-97C3-784A-807C-8842673371F9}"/>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39" name="Group 138">
                <a:extLst>
                  <a:ext uri="{FF2B5EF4-FFF2-40B4-BE49-F238E27FC236}">
                    <a16:creationId xmlns:a16="http://schemas.microsoft.com/office/drawing/2014/main" id="{FC041FFA-81FB-8C43-9004-4A36D1155E07}"/>
                  </a:ext>
                </a:extLst>
              </p:cNvPr>
              <p:cNvGrpSpPr/>
              <p:nvPr/>
            </p:nvGrpSpPr>
            <p:grpSpPr>
              <a:xfrm>
                <a:off x="12399723" y="2231068"/>
                <a:ext cx="2553461" cy="306956"/>
                <a:chOff x="12399723" y="2231068"/>
                <a:chExt cx="2553461" cy="306956"/>
              </a:xfrm>
            </p:grpSpPr>
            <p:sp>
              <p:nvSpPr>
                <p:cNvPr id="140" name="TextBox 139">
                  <a:extLst>
                    <a:ext uri="{FF2B5EF4-FFF2-40B4-BE49-F238E27FC236}">
                      <a16:creationId xmlns:a16="http://schemas.microsoft.com/office/drawing/2014/main" id="{BA65F580-B301-9F48-8A87-33331C8204DF}"/>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41" name="Group 140">
                  <a:extLst>
                    <a:ext uri="{FF2B5EF4-FFF2-40B4-BE49-F238E27FC236}">
                      <a16:creationId xmlns:a16="http://schemas.microsoft.com/office/drawing/2014/main" id="{7E97FDAB-9A05-6C46-9CBC-D46767F7B853}"/>
                    </a:ext>
                  </a:extLst>
                </p:cNvPr>
                <p:cNvGrpSpPr/>
                <p:nvPr/>
              </p:nvGrpSpPr>
              <p:grpSpPr>
                <a:xfrm>
                  <a:off x="12399723" y="2231068"/>
                  <a:ext cx="457405" cy="306956"/>
                  <a:chOff x="12306237" y="2156825"/>
                  <a:chExt cx="457405" cy="306956"/>
                </a:xfrm>
              </p:grpSpPr>
              <p:sp>
                <p:nvSpPr>
                  <p:cNvPr id="142" name="Cloud 141">
                    <a:extLst>
                      <a:ext uri="{FF2B5EF4-FFF2-40B4-BE49-F238E27FC236}">
                        <a16:creationId xmlns:a16="http://schemas.microsoft.com/office/drawing/2014/main" id="{A7FD91FC-C3DC-2040-93E4-74AD2CC7DF3F}"/>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3" name="Picture 142">
                    <a:extLst>
                      <a:ext uri="{FF2B5EF4-FFF2-40B4-BE49-F238E27FC236}">
                        <a16:creationId xmlns:a16="http://schemas.microsoft.com/office/drawing/2014/main" id="{2CC33FE3-59BC-CE4A-A803-FD232C9697EC}"/>
                      </a:ext>
                    </a:extLst>
                  </p:cNvPr>
                  <p:cNvPicPr>
                    <a:picLocks noChangeAspect="1"/>
                  </p:cNvPicPr>
                  <p:nvPr/>
                </p:nvPicPr>
                <p:blipFill>
                  <a:blip r:embed="rId2"/>
                  <a:stretch>
                    <a:fillRect/>
                  </a:stretch>
                </p:blipFill>
                <p:spPr>
                  <a:xfrm>
                    <a:off x="12427393" y="2196376"/>
                    <a:ext cx="204320" cy="204320"/>
                  </a:xfrm>
                  <a:prstGeom prst="rect">
                    <a:avLst/>
                  </a:prstGeom>
                </p:spPr>
              </p:pic>
            </p:grpSp>
          </p:grpSp>
        </p:grpSp>
      </p:grpSp>
    </p:spTree>
    <p:extLst>
      <p:ext uri="{BB962C8B-B14F-4D97-AF65-F5344CB8AC3E}">
        <p14:creationId xmlns:p14="http://schemas.microsoft.com/office/powerpoint/2010/main" val="3045629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2554CC1-A009-784C-8F55-845922488626}"/>
              </a:ext>
            </a:extLst>
          </p:cNvPr>
          <p:cNvGrpSpPr/>
          <p:nvPr/>
        </p:nvGrpSpPr>
        <p:grpSpPr>
          <a:xfrm>
            <a:off x="3629485" y="560580"/>
            <a:ext cx="6977792" cy="5112001"/>
            <a:chOff x="3629485" y="560580"/>
            <a:chExt cx="6977792" cy="5112001"/>
          </a:xfrm>
        </p:grpSpPr>
        <p:sp>
          <p:nvSpPr>
            <p:cNvPr id="24" name="Rectangle 22">
              <a:extLst>
                <a:ext uri="{FF2B5EF4-FFF2-40B4-BE49-F238E27FC236}">
                  <a16:creationId xmlns:a16="http://schemas.microsoft.com/office/drawing/2014/main" id="{D2BCD4C8-CC68-1B49-BFAC-0D8D4BB8D284}"/>
                </a:ext>
              </a:extLst>
            </p:cNvPr>
            <p:cNvSpPr>
              <a:spLocks noChangeArrowheads="1"/>
            </p:cNvSpPr>
            <p:nvPr/>
          </p:nvSpPr>
          <p:spPr bwMode="auto">
            <a:xfrm>
              <a:off x="5140287" y="2742946"/>
              <a:ext cx="1914595" cy="1498854"/>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NodeGroup</a:t>
              </a:r>
              <a:endParaRPr lang="en-US" sz="1600" dirty="0"/>
            </a:p>
          </p:txBody>
        </p:sp>
        <p:grpSp>
          <p:nvGrpSpPr>
            <p:cNvPr id="26" name="Group 25">
              <a:extLst>
                <a:ext uri="{FF2B5EF4-FFF2-40B4-BE49-F238E27FC236}">
                  <a16:creationId xmlns:a16="http://schemas.microsoft.com/office/drawing/2014/main" id="{DF528DE7-76D4-4C46-83B2-15FFD3AE9887}"/>
                </a:ext>
              </a:extLst>
            </p:cNvPr>
            <p:cNvGrpSpPr/>
            <p:nvPr/>
          </p:nvGrpSpPr>
          <p:grpSpPr>
            <a:xfrm>
              <a:off x="3629485" y="560580"/>
              <a:ext cx="4936197" cy="524255"/>
              <a:chOff x="3280559" y="1341121"/>
              <a:chExt cx="4936197" cy="524255"/>
            </a:xfrm>
          </p:grpSpPr>
          <p:sp>
            <p:nvSpPr>
              <p:cNvPr id="33" name="Rectangle 22">
                <a:extLst>
                  <a:ext uri="{FF2B5EF4-FFF2-40B4-BE49-F238E27FC236}">
                    <a16:creationId xmlns:a16="http://schemas.microsoft.com/office/drawing/2014/main" id="{605E0517-6C92-7E4E-8790-B572EB92B817}"/>
                  </a:ext>
                </a:extLst>
              </p:cNvPr>
              <p:cNvSpPr>
                <a:spLocks noChangeArrowheads="1"/>
              </p:cNvSpPr>
              <p:nvPr/>
            </p:nvSpPr>
            <p:spPr bwMode="auto">
              <a:xfrm>
                <a:off x="3280559"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1</a:t>
                </a:r>
              </a:p>
            </p:txBody>
          </p:sp>
          <p:sp>
            <p:nvSpPr>
              <p:cNvPr id="34" name="Rectangle 22">
                <a:extLst>
                  <a:ext uri="{FF2B5EF4-FFF2-40B4-BE49-F238E27FC236}">
                    <a16:creationId xmlns:a16="http://schemas.microsoft.com/office/drawing/2014/main" id="{CD6A84BC-7FC2-E744-8DAC-1463B34177BA}"/>
                  </a:ext>
                </a:extLst>
              </p:cNvPr>
              <p:cNvSpPr>
                <a:spLocks noChangeArrowheads="1"/>
              </p:cNvSpPr>
              <p:nvPr/>
            </p:nvSpPr>
            <p:spPr bwMode="auto">
              <a:xfrm>
                <a:off x="4306048"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2</a:t>
                </a:r>
              </a:p>
            </p:txBody>
          </p:sp>
          <p:sp>
            <p:nvSpPr>
              <p:cNvPr id="35" name="Rectangle 22">
                <a:extLst>
                  <a:ext uri="{FF2B5EF4-FFF2-40B4-BE49-F238E27FC236}">
                    <a16:creationId xmlns:a16="http://schemas.microsoft.com/office/drawing/2014/main" id="{9D9E30E1-7DC2-1F4E-B0C1-9C0050429F14}"/>
                  </a:ext>
                </a:extLst>
              </p:cNvPr>
              <p:cNvSpPr>
                <a:spLocks noChangeArrowheads="1"/>
              </p:cNvSpPr>
              <p:nvPr/>
            </p:nvSpPr>
            <p:spPr bwMode="auto">
              <a:xfrm>
                <a:off x="5331537"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3</a:t>
                </a:r>
              </a:p>
            </p:txBody>
          </p:sp>
          <p:sp>
            <p:nvSpPr>
              <p:cNvPr id="36" name="Rectangle 22">
                <a:extLst>
                  <a:ext uri="{FF2B5EF4-FFF2-40B4-BE49-F238E27FC236}">
                    <a16:creationId xmlns:a16="http://schemas.microsoft.com/office/drawing/2014/main" id="{BF9B27A8-9CFD-0A42-A895-B8310CDB8E54}"/>
                  </a:ext>
                </a:extLst>
              </p:cNvPr>
              <p:cNvSpPr>
                <a:spLocks noChangeArrowheads="1"/>
              </p:cNvSpPr>
              <p:nvPr/>
            </p:nvSpPr>
            <p:spPr bwMode="auto">
              <a:xfrm>
                <a:off x="6357026" y="1341121"/>
                <a:ext cx="834241" cy="524255"/>
              </a:xfrm>
              <a:prstGeom prst="rect">
                <a:avLst/>
              </a:prstGeom>
              <a:noFill/>
              <a:ln w="17780">
                <a:noFill/>
                <a:miter lim="800000"/>
                <a:headEnd/>
                <a:tailEnd/>
              </a:ln>
            </p:spPr>
            <p:txBody>
              <a:bodyPr lIns="36000" tIns="36000" rIns="36000" bIns="36000" anchor="ctr"/>
              <a:lstStyle/>
              <a:p>
                <a:pPr algn="ctr">
                  <a:buClrTx/>
                  <a:buSzTx/>
                  <a:buFontTx/>
                  <a:buNone/>
                </a:pPr>
                <a:r>
                  <a:rPr lang="en-US" sz="1200" dirty="0"/>
                  <a:t>…</a:t>
                </a:r>
              </a:p>
            </p:txBody>
          </p:sp>
          <p:sp>
            <p:nvSpPr>
              <p:cNvPr id="37" name="Rectangle 22">
                <a:extLst>
                  <a:ext uri="{FF2B5EF4-FFF2-40B4-BE49-F238E27FC236}">
                    <a16:creationId xmlns:a16="http://schemas.microsoft.com/office/drawing/2014/main" id="{B3E182AB-9AF9-F349-A1C1-9F68810948E7}"/>
                  </a:ext>
                </a:extLst>
              </p:cNvPr>
              <p:cNvSpPr>
                <a:spLocks noChangeArrowheads="1"/>
              </p:cNvSpPr>
              <p:nvPr/>
            </p:nvSpPr>
            <p:spPr bwMode="auto">
              <a:xfrm>
                <a:off x="7382515"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N</a:t>
                </a:r>
              </a:p>
            </p:txBody>
          </p:sp>
        </p:grpSp>
        <p:sp>
          <p:nvSpPr>
            <p:cNvPr id="27" name="Rectangle 22">
              <a:extLst>
                <a:ext uri="{FF2B5EF4-FFF2-40B4-BE49-F238E27FC236}">
                  <a16:creationId xmlns:a16="http://schemas.microsoft.com/office/drawing/2014/main" id="{84F3DD24-CC5D-5E44-AF1C-01D90EC1DA8D}"/>
                </a:ext>
              </a:extLst>
            </p:cNvPr>
            <p:cNvSpPr>
              <a:spLocks noChangeArrowheads="1"/>
            </p:cNvSpPr>
            <p:nvPr/>
          </p:nvSpPr>
          <p:spPr bwMode="auto">
            <a:xfrm>
              <a:off x="5463726" y="3492373"/>
              <a:ext cx="1242226" cy="524255"/>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Scale</a:t>
              </a:r>
            </a:p>
            <a:p>
              <a:pPr algn="ctr">
                <a:buClrTx/>
                <a:buSzTx/>
                <a:buFontTx/>
                <a:buNone/>
              </a:pPr>
              <a:r>
                <a:rPr lang="en-US" sz="1600" dirty="0"/>
                <a:t>+replicas</a:t>
              </a:r>
            </a:p>
          </p:txBody>
        </p:sp>
        <p:cxnSp>
          <p:nvCxnSpPr>
            <p:cNvPr id="28" name="AutoShape 101">
              <a:extLst>
                <a:ext uri="{FF2B5EF4-FFF2-40B4-BE49-F238E27FC236}">
                  <a16:creationId xmlns:a16="http://schemas.microsoft.com/office/drawing/2014/main" id="{54C48211-4809-324E-8637-2ED96D05D2D4}"/>
                </a:ext>
              </a:extLst>
            </p:cNvPr>
            <p:cNvCxnSpPr>
              <a:cxnSpLocks noChangeShapeType="1"/>
            </p:cNvCxnSpPr>
            <p:nvPr/>
          </p:nvCxnSpPr>
          <p:spPr bwMode="auto">
            <a:xfrm flipH="1" flipV="1">
              <a:off x="3629485" y="1084836"/>
              <a:ext cx="1510800" cy="1658109"/>
            </a:xfrm>
            <a:prstGeom prst="straightConnector1">
              <a:avLst/>
            </a:prstGeom>
            <a:noFill/>
            <a:ln w="8890">
              <a:solidFill>
                <a:schemeClr val="tx1"/>
              </a:solidFill>
              <a:round/>
              <a:headEnd/>
              <a:tailEnd/>
            </a:ln>
          </p:spPr>
        </p:cxnSp>
        <p:cxnSp>
          <p:nvCxnSpPr>
            <p:cNvPr id="29" name="AutoShape 101">
              <a:extLst>
                <a:ext uri="{FF2B5EF4-FFF2-40B4-BE49-F238E27FC236}">
                  <a16:creationId xmlns:a16="http://schemas.microsoft.com/office/drawing/2014/main" id="{833FA68E-C0AD-1840-AE90-AB020634CE3A}"/>
                </a:ext>
              </a:extLst>
            </p:cNvPr>
            <p:cNvCxnSpPr>
              <a:cxnSpLocks noChangeShapeType="1"/>
            </p:cNvCxnSpPr>
            <p:nvPr/>
          </p:nvCxnSpPr>
          <p:spPr bwMode="auto">
            <a:xfrm flipV="1">
              <a:off x="7054882" y="1084835"/>
              <a:ext cx="1510800" cy="1658112"/>
            </a:xfrm>
            <a:prstGeom prst="straightConnector1">
              <a:avLst/>
            </a:prstGeom>
            <a:noFill/>
            <a:ln w="8890">
              <a:solidFill>
                <a:schemeClr val="tx1"/>
              </a:solidFill>
              <a:round/>
              <a:headEnd/>
              <a:tailEnd/>
            </a:ln>
          </p:spPr>
        </p:cxnSp>
        <p:sp>
          <p:nvSpPr>
            <p:cNvPr id="30" name="Rectangle 22">
              <a:extLst>
                <a:ext uri="{FF2B5EF4-FFF2-40B4-BE49-F238E27FC236}">
                  <a16:creationId xmlns:a16="http://schemas.microsoft.com/office/drawing/2014/main" id="{6843E2C9-8A7F-284C-9E1A-34399869DD4A}"/>
                </a:ext>
              </a:extLst>
            </p:cNvPr>
            <p:cNvSpPr>
              <a:spLocks noChangeArrowheads="1"/>
            </p:cNvSpPr>
            <p:nvPr/>
          </p:nvSpPr>
          <p:spPr bwMode="auto">
            <a:xfrm>
              <a:off x="5127542" y="4873752"/>
              <a:ext cx="1914594" cy="79882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600" dirty="0"/>
                <a:t>Cluster </a:t>
              </a:r>
              <a:r>
                <a:rPr lang="en-US" sz="1600" dirty="0" err="1"/>
                <a:t>Autoscaler</a:t>
              </a:r>
              <a:endParaRPr lang="en-US" sz="1600" dirty="0"/>
            </a:p>
          </p:txBody>
        </p:sp>
        <p:cxnSp>
          <p:nvCxnSpPr>
            <p:cNvPr id="31" name="AutoShape 113">
              <a:extLst>
                <a:ext uri="{FF2B5EF4-FFF2-40B4-BE49-F238E27FC236}">
                  <a16:creationId xmlns:a16="http://schemas.microsoft.com/office/drawing/2014/main" id="{F9470AA4-9791-C240-A040-DFCE9F9B6329}"/>
                </a:ext>
              </a:extLst>
            </p:cNvPr>
            <p:cNvCxnSpPr>
              <a:cxnSpLocks noChangeShapeType="1"/>
              <a:stCxn id="30" idx="0"/>
              <a:endCxn id="27" idx="2"/>
            </p:cNvCxnSpPr>
            <p:nvPr/>
          </p:nvCxnSpPr>
          <p:spPr bwMode="auto">
            <a:xfrm flipV="1">
              <a:off x="6084839" y="4016628"/>
              <a:ext cx="0" cy="857124"/>
            </a:xfrm>
            <a:prstGeom prst="straightConnector1">
              <a:avLst/>
            </a:prstGeom>
            <a:noFill/>
            <a:ln w="8890">
              <a:solidFill>
                <a:schemeClr val="tx1"/>
              </a:solidFill>
              <a:round/>
              <a:headEnd/>
              <a:tailEnd type="triangle" w="med" len="med"/>
            </a:ln>
          </p:spPr>
        </p:cxnSp>
        <p:sp>
          <p:nvSpPr>
            <p:cNvPr id="32" name="Rectangle 22">
              <a:extLst>
                <a:ext uri="{FF2B5EF4-FFF2-40B4-BE49-F238E27FC236}">
                  <a16:creationId xmlns:a16="http://schemas.microsoft.com/office/drawing/2014/main" id="{7B7952E5-89DB-F94A-9438-2092F450FA97}"/>
                </a:ext>
              </a:extLst>
            </p:cNvPr>
            <p:cNvSpPr>
              <a:spLocks noChangeArrowheads="1"/>
            </p:cNvSpPr>
            <p:nvPr/>
          </p:nvSpPr>
          <p:spPr bwMode="auto">
            <a:xfrm>
              <a:off x="8692682" y="1434973"/>
              <a:ext cx="1914595" cy="957833"/>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NodeGroup</a:t>
              </a:r>
              <a:r>
                <a:rPr lang="en-US" sz="1600" dirty="0"/>
                <a:t> Manager</a:t>
              </a:r>
            </a:p>
          </p:txBody>
        </p:sp>
      </p:grpSp>
    </p:spTree>
    <p:extLst>
      <p:ext uri="{BB962C8B-B14F-4D97-AF65-F5344CB8AC3E}">
        <p14:creationId xmlns:p14="http://schemas.microsoft.com/office/powerpoint/2010/main" val="3105727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A2EFB502-66A9-FA43-BF04-772D5EBE38BF}"/>
              </a:ext>
            </a:extLst>
          </p:cNvPr>
          <p:cNvGrpSpPr/>
          <p:nvPr/>
        </p:nvGrpSpPr>
        <p:grpSpPr>
          <a:xfrm>
            <a:off x="3342178" y="535556"/>
            <a:ext cx="7544499" cy="4761867"/>
            <a:chOff x="3342178" y="535556"/>
            <a:chExt cx="7544499" cy="4761867"/>
          </a:xfrm>
        </p:grpSpPr>
        <p:sp>
          <p:nvSpPr>
            <p:cNvPr id="4" name="Rectangle 22">
              <a:extLst>
                <a:ext uri="{FF2B5EF4-FFF2-40B4-BE49-F238E27FC236}">
                  <a16:creationId xmlns:a16="http://schemas.microsoft.com/office/drawing/2014/main" id="{8A188E3D-7F69-A945-8E87-E64BCFE4A29B}"/>
                </a:ext>
              </a:extLst>
            </p:cNvPr>
            <p:cNvSpPr>
              <a:spLocks noChangeArrowheads="1"/>
            </p:cNvSpPr>
            <p:nvPr/>
          </p:nvSpPr>
          <p:spPr bwMode="auto">
            <a:xfrm>
              <a:off x="5121999" y="2395474"/>
              <a:ext cx="1914595" cy="1591310"/>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ClusterGroup</a:t>
              </a:r>
              <a:endParaRPr lang="en-US" sz="1600" dirty="0"/>
            </a:p>
          </p:txBody>
        </p:sp>
        <p:sp>
          <p:nvSpPr>
            <p:cNvPr id="12" name="Rectangle 22">
              <a:extLst>
                <a:ext uri="{FF2B5EF4-FFF2-40B4-BE49-F238E27FC236}">
                  <a16:creationId xmlns:a16="http://schemas.microsoft.com/office/drawing/2014/main" id="{47EA8161-A04C-104C-ABEB-0FF7B86A20F4}"/>
                </a:ext>
              </a:extLst>
            </p:cNvPr>
            <p:cNvSpPr>
              <a:spLocks noChangeArrowheads="1"/>
            </p:cNvSpPr>
            <p:nvPr/>
          </p:nvSpPr>
          <p:spPr bwMode="auto">
            <a:xfrm>
              <a:off x="5445440" y="3200402"/>
              <a:ext cx="1242226" cy="524255"/>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Scale</a:t>
              </a:r>
            </a:p>
            <a:p>
              <a:pPr algn="ctr">
                <a:buClrTx/>
                <a:buSzTx/>
                <a:buFontTx/>
                <a:buNone/>
              </a:pPr>
              <a:r>
                <a:rPr lang="en-US" sz="1600" dirty="0"/>
                <a:t>+replicas</a:t>
              </a:r>
            </a:p>
          </p:txBody>
        </p:sp>
        <p:cxnSp>
          <p:nvCxnSpPr>
            <p:cNvPr id="13" name="AutoShape 101">
              <a:extLst>
                <a:ext uri="{FF2B5EF4-FFF2-40B4-BE49-F238E27FC236}">
                  <a16:creationId xmlns:a16="http://schemas.microsoft.com/office/drawing/2014/main" id="{84000E7D-898D-C64C-A543-8D9D73ECC8A7}"/>
                </a:ext>
              </a:extLst>
            </p:cNvPr>
            <p:cNvCxnSpPr>
              <a:cxnSpLocks noChangeShapeType="1"/>
            </p:cNvCxnSpPr>
            <p:nvPr/>
          </p:nvCxnSpPr>
          <p:spPr bwMode="auto">
            <a:xfrm flipH="1" flipV="1">
              <a:off x="3342178" y="1059811"/>
              <a:ext cx="1779823" cy="1335667"/>
            </a:xfrm>
            <a:prstGeom prst="straightConnector1">
              <a:avLst/>
            </a:prstGeom>
            <a:noFill/>
            <a:ln w="8890">
              <a:solidFill>
                <a:schemeClr val="tx1"/>
              </a:solidFill>
              <a:round/>
              <a:headEnd/>
              <a:tailEnd/>
            </a:ln>
          </p:spPr>
        </p:cxnSp>
        <p:cxnSp>
          <p:nvCxnSpPr>
            <p:cNvPr id="16" name="AutoShape 101">
              <a:extLst>
                <a:ext uri="{FF2B5EF4-FFF2-40B4-BE49-F238E27FC236}">
                  <a16:creationId xmlns:a16="http://schemas.microsoft.com/office/drawing/2014/main" id="{D8243BCC-211F-0949-81D2-D1A71B1BD1F4}"/>
                </a:ext>
              </a:extLst>
            </p:cNvPr>
            <p:cNvCxnSpPr>
              <a:cxnSpLocks noChangeShapeType="1"/>
            </p:cNvCxnSpPr>
            <p:nvPr/>
          </p:nvCxnSpPr>
          <p:spPr bwMode="auto">
            <a:xfrm flipV="1">
              <a:off x="7036594" y="1059812"/>
              <a:ext cx="1816401" cy="1335660"/>
            </a:xfrm>
            <a:prstGeom prst="straightConnector1">
              <a:avLst/>
            </a:prstGeom>
            <a:noFill/>
            <a:ln w="8890">
              <a:solidFill>
                <a:schemeClr val="tx1"/>
              </a:solidFill>
              <a:round/>
              <a:headEnd/>
              <a:tailEnd/>
            </a:ln>
          </p:spPr>
        </p:cxnSp>
        <p:sp>
          <p:nvSpPr>
            <p:cNvPr id="19" name="Rectangle 22">
              <a:extLst>
                <a:ext uri="{FF2B5EF4-FFF2-40B4-BE49-F238E27FC236}">
                  <a16:creationId xmlns:a16="http://schemas.microsoft.com/office/drawing/2014/main" id="{1FC15E33-0C97-B946-A2A9-31E4A726BE73}"/>
                </a:ext>
              </a:extLst>
            </p:cNvPr>
            <p:cNvSpPr>
              <a:spLocks noChangeArrowheads="1"/>
            </p:cNvSpPr>
            <p:nvPr/>
          </p:nvSpPr>
          <p:spPr bwMode="auto">
            <a:xfrm>
              <a:off x="5121999" y="4498594"/>
              <a:ext cx="1914595" cy="79882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600" dirty="0"/>
                <a:t>Cluster Landscape </a:t>
              </a:r>
              <a:r>
                <a:rPr lang="en-US" sz="1600" dirty="0" err="1"/>
                <a:t>Autoscaler</a:t>
              </a:r>
              <a:endParaRPr lang="en-US" sz="1600" dirty="0"/>
            </a:p>
          </p:txBody>
        </p:sp>
        <p:cxnSp>
          <p:nvCxnSpPr>
            <p:cNvPr id="21" name="AutoShape 113">
              <a:extLst>
                <a:ext uri="{FF2B5EF4-FFF2-40B4-BE49-F238E27FC236}">
                  <a16:creationId xmlns:a16="http://schemas.microsoft.com/office/drawing/2014/main" id="{D15F2171-6F9F-5743-85CE-FB2F0D0A0BCC}"/>
                </a:ext>
              </a:extLst>
            </p:cNvPr>
            <p:cNvCxnSpPr>
              <a:cxnSpLocks noChangeShapeType="1"/>
              <a:stCxn id="19" idx="0"/>
              <a:endCxn id="12" idx="2"/>
            </p:cNvCxnSpPr>
            <p:nvPr/>
          </p:nvCxnSpPr>
          <p:spPr bwMode="auto">
            <a:xfrm flipH="1" flipV="1">
              <a:off x="6066553" y="3724657"/>
              <a:ext cx="12744" cy="773937"/>
            </a:xfrm>
            <a:prstGeom prst="straightConnector1">
              <a:avLst/>
            </a:prstGeom>
            <a:noFill/>
            <a:ln w="8890">
              <a:solidFill>
                <a:schemeClr val="tx1"/>
              </a:solidFill>
              <a:round/>
              <a:headEnd/>
              <a:tailEnd type="triangle" w="med" len="med"/>
            </a:ln>
          </p:spPr>
        </p:cxnSp>
        <p:grpSp>
          <p:nvGrpSpPr>
            <p:cNvPr id="18" name="Group 17">
              <a:extLst>
                <a:ext uri="{FF2B5EF4-FFF2-40B4-BE49-F238E27FC236}">
                  <a16:creationId xmlns:a16="http://schemas.microsoft.com/office/drawing/2014/main" id="{75DAB8D8-34E2-CF4B-B110-45F4B40933F4}"/>
                </a:ext>
              </a:extLst>
            </p:cNvPr>
            <p:cNvGrpSpPr/>
            <p:nvPr/>
          </p:nvGrpSpPr>
          <p:grpSpPr>
            <a:xfrm>
              <a:off x="3342178" y="535556"/>
              <a:ext cx="5510817" cy="524257"/>
              <a:chOff x="3406672" y="1462656"/>
              <a:chExt cx="5510817" cy="524257"/>
            </a:xfrm>
          </p:grpSpPr>
          <p:sp>
            <p:nvSpPr>
              <p:cNvPr id="5" name="Rectangle 22">
                <a:extLst>
                  <a:ext uri="{FF2B5EF4-FFF2-40B4-BE49-F238E27FC236}">
                    <a16:creationId xmlns:a16="http://schemas.microsoft.com/office/drawing/2014/main" id="{CDCC7715-3CD8-FA4A-9603-47BEF7637083}"/>
                  </a:ext>
                </a:extLst>
              </p:cNvPr>
              <p:cNvSpPr>
                <a:spLocks noChangeArrowheads="1"/>
              </p:cNvSpPr>
              <p:nvPr/>
            </p:nvSpPr>
            <p:spPr bwMode="auto">
              <a:xfrm>
                <a:off x="3406672" y="1462658"/>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1</a:t>
                </a:r>
              </a:p>
            </p:txBody>
          </p:sp>
          <p:sp>
            <p:nvSpPr>
              <p:cNvPr id="6" name="Rectangle 22">
                <a:extLst>
                  <a:ext uri="{FF2B5EF4-FFF2-40B4-BE49-F238E27FC236}">
                    <a16:creationId xmlns:a16="http://schemas.microsoft.com/office/drawing/2014/main" id="{7C041EDF-8835-5B43-9E40-57946BB8AC7B}"/>
                  </a:ext>
                </a:extLst>
              </p:cNvPr>
              <p:cNvSpPr>
                <a:spLocks noChangeArrowheads="1"/>
              </p:cNvSpPr>
              <p:nvPr/>
            </p:nvSpPr>
            <p:spPr bwMode="auto">
              <a:xfrm>
                <a:off x="4543915" y="1462658"/>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2</a:t>
                </a:r>
              </a:p>
            </p:txBody>
          </p:sp>
          <p:sp>
            <p:nvSpPr>
              <p:cNvPr id="7" name="Rectangle 22">
                <a:extLst>
                  <a:ext uri="{FF2B5EF4-FFF2-40B4-BE49-F238E27FC236}">
                    <a16:creationId xmlns:a16="http://schemas.microsoft.com/office/drawing/2014/main" id="{8EBA7960-6908-404C-A048-3C72034D3D49}"/>
                  </a:ext>
                </a:extLst>
              </p:cNvPr>
              <p:cNvSpPr>
                <a:spLocks noChangeArrowheads="1"/>
              </p:cNvSpPr>
              <p:nvPr/>
            </p:nvSpPr>
            <p:spPr bwMode="auto">
              <a:xfrm>
                <a:off x="5678440" y="1462658"/>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3</a:t>
                </a:r>
              </a:p>
            </p:txBody>
          </p:sp>
          <p:sp>
            <p:nvSpPr>
              <p:cNvPr id="9" name="Rectangle 22">
                <a:extLst>
                  <a:ext uri="{FF2B5EF4-FFF2-40B4-BE49-F238E27FC236}">
                    <a16:creationId xmlns:a16="http://schemas.microsoft.com/office/drawing/2014/main" id="{95E041FD-287C-974D-90A7-C90355B02BA6}"/>
                  </a:ext>
                </a:extLst>
              </p:cNvPr>
              <p:cNvSpPr>
                <a:spLocks noChangeArrowheads="1"/>
              </p:cNvSpPr>
              <p:nvPr/>
            </p:nvSpPr>
            <p:spPr bwMode="auto">
              <a:xfrm>
                <a:off x="7943844" y="1462656"/>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N</a:t>
                </a:r>
              </a:p>
            </p:txBody>
          </p:sp>
          <p:sp>
            <p:nvSpPr>
              <p:cNvPr id="22" name="Rectangle 22">
                <a:extLst>
                  <a:ext uri="{FF2B5EF4-FFF2-40B4-BE49-F238E27FC236}">
                    <a16:creationId xmlns:a16="http://schemas.microsoft.com/office/drawing/2014/main" id="{A0DCBBE4-114A-1C44-8247-4F0F8B28155B}"/>
                  </a:ext>
                </a:extLst>
              </p:cNvPr>
              <p:cNvSpPr>
                <a:spLocks noChangeArrowheads="1"/>
              </p:cNvSpPr>
              <p:nvPr/>
            </p:nvSpPr>
            <p:spPr bwMode="auto">
              <a:xfrm>
                <a:off x="6811142" y="1462657"/>
                <a:ext cx="973645" cy="524255"/>
              </a:xfrm>
              <a:prstGeom prst="rect">
                <a:avLst/>
              </a:prstGeom>
              <a:noFill/>
              <a:ln w="17780">
                <a:noFill/>
                <a:miter lim="800000"/>
                <a:headEnd/>
                <a:tailEnd/>
              </a:ln>
            </p:spPr>
            <p:txBody>
              <a:bodyPr lIns="36000" tIns="36000" rIns="36000" bIns="36000" anchor="ctr"/>
              <a:lstStyle/>
              <a:p>
                <a:pPr algn="ctr">
                  <a:buClrTx/>
                  <a:buSzTx/>
                  <a:buFontTx/>
                  <a:buNone/>
                </a:pPr>
                <a:r>
                  <a:rPr lang="en-US" sz="1400" dirty="0"/>
                  <a:t>…</a:t>
                </a:r>
              </a:p>
            </p:txBody>
          </p:sp>
        </p:grpSp>
        <p:sp>
          <p:nvSpPr>
            <p:cNvPr id="31" name="Rectangle 22">
              <a:extLst>
                <a:ext uri="{FF2B5EF4-FFF2-40B4-BE49-F238E27FC236}">
                  <a16:creationId xmlns:a16="http://schemas.microsoft.com/office/drawing/2014/main" id="{120E1AEE-F62B-8E46-B303-1C89C254E61A}"/>
                </a:ext>
              </a:extLst>
            </p:cNvPr>
            <p:cNvSpPr>
              <a:spLocks noChangeArrowheads="1"/>
            </p:cNvSpPr>
            <p:nvPr/>
          </p:nvSpPr>
          <p:spPr bwMode="auto">
            <a:xfrm>
              <a:off x="8972082" y="1248725"/>
              <a:ext cx="1914595" cy="957833"/>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ClusterGroup</a:t>
              </a:r>
              <a:r>
                <a:rPr lang="en-US" sz="1600" dirty="0"/>
                <a:t> Manager</a:t>
              </a:r>
            </a:p>
          </p:txBody>
        </p:sp>
      </p:grpSp>
    </p:spTree>
    <p:extLst>
      <p:ext uri="{BB962C8B-B14F-4D97-AF65-F5344CB8AC3E}">
        <p14:creationId xmlns:p14="http://schemas.microsoft.com/office/powerpoint/2010/main" val="4018028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Amshuman Rao Karaya</a:t>
            </a:r>
          </a:p>
          <a:p>
            <a:pPr lvl="1"/>
            <a:r>
              <a:rPr lang="en-US" dirty="0"/>
              <a:t>Development Architect</a:t>
            </a:r>
          </a:p>
          <a:p>
            <a:pPr lvl="1"/>
            <a:r>
              <a:rPr lang="en-IN" dirty="0"/>
              <a:t>PI SAP CP Core India</a:t>
            </a:r>
            <a:endParaRPr lang="en-US" dirty="0"/>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4605C07C-7D70-0843-B3F2-68F5E368F231}"/>
              </a:ext>
            </a:extLst>
          </p:cNvPr>
          <p:cNvGrpSpPr/>
          <p:nvPr/>
        </p:nvGrpSpPr>
        <p:grpSpPr>
          <a:xfrm>
            <a:off x="-1875" y="-632556"/>
            <a:ext cx="15312119" cy="10153283"/>
            <a:chOff x="-1875" y="-632556"/>
            <a:chExt cx="15312119" cy="10153283"/>
          </a:xfrm>
        </p:grpSpPr>
        <p:grpSp>
          <p:nvGrpSpPr>
            <p:cNvPr id="6" name="Group 5">
              <a:extLst>
                <a:ext uri="{FF2B5EF4-FFF2-40B4-BE49-F238E27FC236}">
                  <a16:creationId xmlns:a16="http://schemas.microsoft.com/office/drawing/2014/main" id="{F47C4042-C5F6-5C4A-81CB-18366814C914}"/>
                </a:ext>
              </a:extLst>
            </p:cNvPr>
            <p:cNvGrpSpPr/>
            <p:nvPr/>
          </p:nvGrpSpPr>
          <p:grpSpPr>
            <a:xfrm>
              <a:off x="7119878" y="-632556"/>
              <a:ext cx="4722549" cy="2819338"/>
              <a:chOff x="7119878" y="-632556"/>
              <a:chExt cx="4722549" cy="2819338"/>
            </a:xfrm>
          </p:grpSpPr>
          <p:grpSp>
            <p:nvGrpSpPr>
              <p:cNvPr id="236" name="Group 235">
                <a:extLst>
                  <a:ext uri="{FF2B5EF4-FFF2-40B4-BE49-F238E27FC236}">
                    <a16:creationId xmlns:a16="http://schemas.microsoft.com/office/drawing/2014/main" id="{5B8EA2D6-8CAD-6E4A-8D9A-09F74E713B02}"/>
                  </a:ext>
                </a:extLst>
              </p:cNvPr>
              <p:cNvGrpSpPr/>
              <p:nvPr/>
            </p:nvGrpSpPr>
            <p:grpSpPr>
              <a:xfrm>
                <a:off x="7189743" y="-632556"/>
                <a:ext cx="4652684" cy="2667560"/>
                <a:chOff x="1102658" y="4410389"/>
                <a:chExt cx="4652684" cy="2667560"/>
              </a:xfrm>
            </p:grpSpPr>
            <p:sp>
              <p:nvSpPr>
                <p:cNvPr id="237" name="Cloud 236">
                  <a:extLst>
                    <a:ext uri="{FF2B5EF4-FFF2-40B4-BE49-F238E27FC236}">
                      <a16:creationId xmlns:a16="http://schemas.microsoft.com/office/drawing/2014/main" id="{09DCD6BD-E895-884B-95D7-4DE81A9EEF5C}"/>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1</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38" name="Group 237">
                  <a:extLst>
                    <a:ext uri="{FF2B5EF4-FFF2-40B4-BE49-F238E27FC236}">
                      <a16:creationId xmlns:a16="http://schemas.microsoft.com/office/drawing/2014/main" id="{513965D0-5134-6A46-9BAC-09D2FF769FE0}"/>
                    </a:ext>
                  </a:extLst>
                </p:cNvPr>
                <p:cNvGrpSpPr/>
                <p:nvPr/>
              </p:nvGrpSpPr>
              <p:grpSpPr>
                <a:xfrm>
                  <a:off x="1903729" y="5046252"/>
                  <a:ext cx="1102658" cy="816667"/>
                  <a:chOff x="2355804" y="3944512"/>
                  <a:chExt cx="1152000" cy="1008007"/>
                </a:xfrm>
                <a:solidFill>
                  <a:schemeClr val="accent3">
                    <a:lumMod val="75000"/>
                  </a:schemeClr>
                </a:solidFill>
              </p:grpSpPr>
              <p:sp>
                <p:nvSpPr>
                  <p:cNvPr id="243" name="Rectangle 138">
                    <a:extLst>
                      <a:ext uri="{FF2B5EF4-FFF2-40B4-BE49-F238E27FC236}">
                        <a16:creationId xmlns:a16="http://schemas.microsoft.com/office/drawing/2014/main" id="{92661ED2-8FFB-5F40-85B2-6E25CB5E7BA0}"/>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44" name="Rectangle 138">
                    <a:extLst>
                      <a:ext uri="{FF2B5EF4-FFF2-40B4-BE49-F238E27FC236}">
                        <a16:creationId xmlns:a16="http://schemas.microsoft.com/office/drawing/2014/main" id="{41119D33-2DEB-744F-82E0-CA4EB6047BE5}"/>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239" name="Group 238">
                  <a:extLst>
                    <a:ext uri="{FF2B5EF4-FFF2-40B4-BE49-F238E27FC236}">
                      <a16:creationId xmlns:a16="http://schemas.microsoft.com/office/drawing/2014/main" id="{083B6A35-22DF-4044-8A47-77E429523A80}"/>
                    </a:ext>
                  </a:extLst>
                </p:cNvPr>
                <p:cNvGrpSpPr/>
                <p:nvPr/>
              </p:nvGrpSpPr>
              <p:grpSpPr>
                <a:xfrm>
                  <a:off x="3564205" y="5046252"/>
                  <a:ext cx="1102658" cy="816667"/>
                  <a:chOff x="2412000" y="3944512"/>
                  <a:chExt cx="1152000" cy="1008007"/>
                </a:xfrm>
                <a:solidFill>
                  <a:schemeClr val="accent3">
                    <a:lumMod val="75000"/>
                  </a:schemeClr>
                </a:solidFill>
              </p:grpSpPr>
              <p:sp>
                <p:nvSpPr>
                  <p:cNvPr id="241" name="Rectangle 138">
                    <a:extLst>
                      <a:ext uri="{FF2B5EF4-FFF2-40B4-BE49-F238E27FC236}">
                        <a16:creationId xmlns:a16="http://schemas.microsoft.com/office/drawing/2014/main" id="{7208C924-601B-F842-AC49-263B03C18978}"/>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242" name="Rectangle 138">
                    <a:extLst>
                      <a:ext uri="{FF2B5EF4-FFF2-40B4-BE49-F238E27FC236}">
                        <a16:creationId xmlns:a16="http://schemas.microsoft.com/office/drawing/2014/main" id="{011E7F95-7C4C-834C-928C-F15D94D7DAA4}"/>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40" name="Picture 239">
                  <a:extLst>
                    <a:ext uri="{FF2B5EF4-FFF2-40B4-BE49-F238E27FC236}">
                      <a16:creationId xmlns:a16="http://schemas.microsoft.com/office/drawing/2014/main" id="{9AFC5CDE-7B0B-9B4D-B1CD-A3491FC3B20B}"/>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73" name="Group 72">
                <a:extLst>
                  <a:ext uri="{FF2B5EF4-FFF2-40B4-BE49-F238E27FC236}">
                    <a16:creationId xmlns:a16="http://schemas.microsoft.com/office/drawing/2014/main" id="{E086B176-1AD1-3B47-A439-AEC1BD2F2A5B}"/>
                  </a:ext>
                </a:extLst>
              </p:cNvPr>
              <p:cNvGrpSpPr/>
              <p:nvPr/>
            </p:nvGrpSpPr>
            <p:grpSpPr>
              <a:xfrm>
                <a:off x="7119878" y="-480778"/>
                <a:ext cx="4652684" cy="2667560"/>
                <a:chOff x="1102658" y="4410389"/>
                <a:chExt cx="4652684" cy="2667560"/>
              </a:xfrm>
            </p:grpSpPr>
            <p:sp>
              <p:nvSpPr>
                <p:cNvPr id="74" name="Cloud 73">
                  <a:extLst>
                    <a:ext uri="{FF2B5EF4-FFF2-40B4-BE49-F238E27FC236}">
                      <a16:creationId xmlns:a16="http://schemas.microsoft.com/office/drawing/2014/main" id="{D43B3D5D-1F88-6F49-9470-75B285EE1ECD}"/>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75" name="Group 74">
                  <a:extLst>
                    <a:ext uri="{FF2B5EF4-FFF2-40B4-BE49-F238E27FC236}">
                      <a16:creationId xmlns:a16="http://schemas.microsoft.com/office/drawing/2014/main" id="{950CC69C-73EF-DE4C-9E9E-D5258BB0FB91}"/>
                    </a:ext>
                  </a:extLst>
                </p:cNvPr>
                <p:cNvGrpSpPr/>
                <p:nvPr/>
              </p:nvGrpSpPr>
              <p:grpSpPr>
                <a:xfrm>
                  <a:off x="1903729" y="5046252"/>
                  <a:ext cx="1102658" cy="816667"/>
                  <a:chOff x="2355804" y="3944512"/>
                  <a:chExt cx="1152000" cy="1008007"/>
                </a:xfrm>
                <a:solidFill>
                  <a:schemeClr val="accent3">
                    <a:lumMod val="75000"/>
                  </a:schemeClr>
                </a:solidFill>
              </p:grpSpPr>
              <p:sp>
                <p:nvSpPr>
                  <p:cNvPr id="80" name="Rectangle 138">
                    <a:extLst>
                      <a:ext uri="{FF2B5EF4-FFF2-40B4-BE49-F238E27FC236}">
                        <a16:creationId xmlns:a16="http://schemas.microsoft.com/office/drawing/2014/main" id="{0F0AEA09-D126-6D41-80C2-F7D4CC408100}"/>
                      </a:ext>
                    </a:extLst>
                  </p:cNvPr>
                  <p:cNvSpPr>
                    <a:spLocks noChangeArrowheads="1"/>
                  </p:cNvSpPr>
                  <p:nvPr/>
                </p:nvSpPr>
                <p:spPr bwMode="auto">
                  <a:xfrm>
                    <a:off x="2355804"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1</a:t>
                    </a:r>
                  </a:p>
                </p:txBody>
              </p:sp>
              <p:sp>
                <p:nvSpPr>
                  <p:cNvPr id="81" name="Rectangle 138">
                    <a:extLst>
                      <a:ext uri="{FF2B5EF4-FFF2-40B4-BE49-F238E27FC236}">
                        <a16:creationId xmlns:a16="http://schemas.microsoft.com/office/drawing/2014/main" id="{00C1F677-BEBF-C349-9151-B183C5174D14}"/>
                      </a:ext>
                    </a:extLst>
                  </p:cNvPr>
                  <p:cNvSpPr>
                    <a:spLocks noChangeAspect="1" noChangeArrowheads="1"/>
                  </p:cNvSpPr>
                  <p:nvPr/>
                </p:nvSpPr>
                <p:spPr bwMode="auto">
                  <a:xfrm>
                    <a:off x="2355807"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76" name="Group 75">
                  <a:extLst>
                    <a:ext uri="{FF2B5EF4-FFF2-40B4-BE49-F238E27FC236}">
                      <a16:creationId xmlns:a16="http://schemas.microsoft.com/office/drawing/2014/main" id="{953AD4B6-9033-1A41-AC7A-AA9AE956319C}"/>
                    </a:ext>
                  </a:extLst>
                </p:cNvPr>
                <p:cNvGrpSpPr/>
                <p:nvPr/>
              </p:nvGrpSpPr>
              <p:grpSpPr>
                <a:xfrm>
                  <a:off x="3564205" y="5046252"/>
                  <a:ext cx="1102658" cy="816667"/>
                  <a:chOff x="2412000" y="3944512"/>
                  <a:chExt cx="1152000" cy="1008007"/>
                </a:xfrm>
                <a:solidFill>
                  <a:schemeClr val="accent3">
                    <a:lumMod val="75000"/>
                  </a:schemeClr>
                </a:solidFill>
              </p:grpSpPr>
              <p:sp>
                <p:nvSpPr>
                  <p:cNvPr id="78" name="Rectangle 138">
                    <a:extLst>
                      <a:ext uri="{FF2B5EF4-FFF2-40B4-BE49-F238E27FC236}">
                        <a16:creationId xmlns:a16="http://schemas.microsoft.com/office/drawing/2014/main" id="{8FC8B077-818F-7D47-8B45-C0A9EB086448}"/>
                      </a:ext>
                    </a:extLst>
                  </p:cNvPr>
                  <p:cNvSpPr>
                    <a:spLocks noChangeArrowheads="1"/>
                  </p:cNvSpPr>
                  <p:nvPr/>
                </p:nvSpPr>
                <p:spPr bwMode="auto">
                  <a:xfrm>
                    <a:off x="2412000"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2</a:t>
                    </a:r>
                  </a:p>
                </p:txBody>
              </p:sp>
              <p:sp>
                <p:nvSpPr>
                  <p:cNvPr id="79" name="Rectangle 138">
                    <a:extLst>
                      <a:ext uri="{FF2B5EF4-FFF2-40B4-BE49-F238E27FC236}">
                        <a16:creationId xmlns:a16="http://schemas.microsoft.com/office/drawing/2014/main" id="{6AB249E0-DC1B-064D-8FF1-05C1951EA7CE}"/>
                      </a:ext>
                    </a:extLst>
                  </p:cNvPr>
                  <p:cNvSpPr>
                    <a:spLocks noChangeAspect="1" noChangeArrowheads="1"/>
                  </p:cNvSpPr>
                  <p:nvPr/>
                </p:nvSpPr>
                <p:spPr bwMode="auto">
                  <a:xfrm>
                    <a:off x="2412000"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77" name="Picture 76">
                  <a:extLst>
                    <a:ext uri="{FF2B5EF4-FFF2-40B4-BE49-F238E27FC236}">
                      <a16:creationId xmlns:a16="http://schemas.microsoft.com/office/drawing/2014/main" id="{E1C6E53D-737B-AC4E-8002-9B1F95177EA0}"/>
                    </a:ext>
                  </a:extLst>
                </p:cNvPr>
                <p:cNvPicPr>
                  <a:picLocks noChangeAspect="1"/>
                </p:cNvPicPr>
                <p:nvPr/>
              </p:nvPicPr>
              <p:blipFill>
                <a:blip r:embed="rId3"/>
                <a:stretch>
                  <a:fillRect/>
                </a:stretch>
              </p:blipFill>
              <p:spPr>
                <a:xfrm>
                  <a:off x="1867872" y="6154393"/>
                  <a:ext cx="408640" cy="395870"/>
                </a:xfrm>
                <a:prstGeom prst="rect">
                  <a:avLst/>
                </a:prstGeom>
              </p:spPr>
            </p:pic>
          </p:grpSp>
        </p:grpSp>
        <p:grpSp>
          <p:nvGrpSpPr>
            <p:cNvPr id="9" name="Group 8">
              <a:extLst>
                <a:ext uri="{FF2B5EF4-FFF2-40B4-BE49-F238E27FC236}">
                  <a16:creationId xmlns:a16="http://schemas.microsoft.com/office/drawing/2014/main" id="{1A640FF6-6F99-7D41-AC0F-66F42732EF3C}"/>
                </a:ext>
              </a:extLst>
            </p:cNvPr>
            <p:cNvGrpSpPr/>
            <p:nvPr/>
          </p:nvGrpSpPr>
          <p:grpSpPr>
            <a:xfrm>
              <a:off x="-1875" y="-8819"/>
              <a:ext cx="3944471" cy="5629835"/>
              <a:chOff x="-1875" y="-8819"/>
              <a:chExt cx="3944471" cy="5629835"/>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1875" y="-8819"/>
                <a:ext cx="3944471" cy="5629835"/>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1</a:t>
                </a:r>
              </a:p>
            </p:txBody>
          </p:sp>
          <p:grpSp>
            <p:nvGrpSpPr>
              <p:cNvPr id="7" name="Group 6">
                <a:extLst>
                  <a:ext uri="{FF2B5EF4-FFF2-40B4-BE49-F238E27FC236}">
                    <a16:creationId xmlns:a16="http://schemas.microsoft.com/office/drawing/2014/main" id="{FB83ED3E-8983-1845-BC86-97367D29C852}"/>
                  </a:ext>
                </a:extLst>
              </p:cNvPr>
              <p:cNvGrpSpPr/>
              <p:nvPr/>
            </p:nvGrpSpPr>
            <p:grpSpPr>
              <a:xfrm>
                <a:off x="241949" y="458249"/>
                <a:ext cx="3469440" cy="2347850"/>
                <a:chOff x="241949" y="458249"/>
                <a:chExt cx="3469440" cy="2347850"/>
              </a:xfrm>
            </p:grpSpPr>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1.1</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501889" y="959958"/>
                  <a:ext cx="2943252" cy="1561052"/>
                  <a:chOff x="1102658" y="1068480"/>
                  <a:chExt cx="2943252" cy="1561052"/>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1</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3"/>
                  <a:stretch>
                    <a:fillRect/>
                  </a:stretch>
                </p:blipFill>
                <p:spPr>
                  <a:xfrm>
                    <a:off x="1587024" y="1651071"/>
                    <a:ext cx="408640" cy="395870"/>
                  </a:xfrm>
                  <a:prstGeom prst="rect">
                    <a:avLst/>
                  </a:prstGeom>
                </p:spPr>
              </p:pic>
            </p:grpSp>
          </p:grpSp>
          <p:grpSp>
            <p:nvGrpSpPr>
              <p:cNvPr id="96" name="Group 95">
                <a:extLst>
                  <a:ext uri="{FF2B5EF4-FFF2-40B4-BE49-F238E27FC236}">
                    <a16:creationId xmlns:a16="http://schemas.microsoft.com/office/drawing/2014/main" id="{2F99287A-DDD7-F844-9EEE-A4789786E79A}"/>
                  </a:ext>
                </a:extLst>
              </p:cNvPr>
              <p:cNvGrpSpPr/>
              <p:nvPr/>
            </p:nvGrpSpPr>
            <p:grpSpPr>
              <a:xfrm>
                <a:off x="238795" y="3044556"/>
                <a:ext cx="3469440" cy="2347850"/>
                <a:chOff x="241949" y="458249"/>
                <a:chExt cx="3469440" cy="2347850"/>
              </a:xfrm>
            </p:grpSpPr>
            <p:sp>
              <p:nvSpPr>
                <p:cNvPr id="97" name="Rectangle 30">
                  <a:extLst>
                    <a:ext uri="{FF2B5EF4-FFF2-40B4-BE49-F238E27FC236}">
                      <a16:creationId xmlns:a16="http://schemas.microsoft.com/office/drawing/2014/main" id="{FB3F94E1-8C77-A44C-8169-EEDFB5FC643C}"/>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1.2</a:t>
                  </a:r>
                </a:p>
              </p:txBody>
            </p:sp>
            <p:grpSp>
              <p:nvGrpSpPr>
                <p:cNvPr id="98" name="Group 97">
                  <a:extLst>
                    <a:ext uri="{FF2B5EF4-FFF2-40B4-BE49-F238E27FC236}">
                      <a16:creationId xmlns:a16="http://schemas.microsoft.com/office/drawing/2014/main" id="{242444DD-937A-3A46-86EF-6ABF32B57FE8}"/>
                    </a:ext>
                  </a:extLst>
                </p:cNvPr>
                <p:cNvGrpSpPr/>
                <p:nvPr/>
              </p:nvGrpSpPr>
              <p:grpSpPr>
                <a:xfrm>
                  <a:off x="501889" y="959958"/>
                  <a:ext cx="2943252" cy="1561052"/>
                  <a:chOff x="1102658" y="1068480"/>
                  <a:chExt cx="2943252" cy="1561052"/>
                </a:xfrm>
              </p:grpSpPr>
              <p:sp>
                <p:nvSpPr>
                  <p:cNvPr id="99" name="Cloud 98">
                    <a:extLst>
                      <a:ext uri="{FF2B5EF4-FFF2-40B4-BE49-F238E27FC236}">
                        <a16:creationId xmlns:a16="http://schemas.microsoft.com/office/drawing/2014/main" id="{3446D220-E3A1-004F-A4FA-768DBA971B9F}"/>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0" name="Rectangle 138">
                    <a:extLst>
                      <a:ext uri="{FF2B5EF4-FFF2-40B4-BE49-F238E27FC236}">
                        <a16:creationId xmlns:a16="http://schemas.microsoft.com/office/drawing/2014/main" id="{DD1A8152-823F-014C-9764-BCAB736E4B28}"/>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2</a:t>
                    </a:r>
                  </a:p>
                </p:txBody>
              </p:sp>
              <p:pic>
                <p:nvPicPr>
                  <p:cNvPr id="101" name="Picture 100">
                    <a:extLst>
                      <a:ext uri="{FF2B5EF4-FFF2-40B4-BE49-F238E27FC236}">
                        <a16:creationId xmlns:a16="http://schemas.microsoft.com/office/drawing/2014/main" id="{7C17170D-D51D-E24C-ABF0-699514E5D9EC}"/>
                      </a:ext>
                    </a:extLst>
                  </p:cNvPr>
                  <p:cNvPicPr>
                    <a:picLocks noChangeAspect="1"/>
                  </p:cNvPicPr>
                  <p:nvPr/>
                </p:nvPicPr>
                <p:blipFill>
                  <a:blip r:embed="rId3"/>
                  <a:stretch>
                    <a:fillRect/>
                  </a:stretch>
                </p:blipFill>
                <p:spPr>
                  <a:xfrm>
                    <a:off x="1541278" y="1651071"/>
                    <a:ext cx="408640" cy="395870"/>
                  </a:xfrm>
                  <a:prstGeom prst="rect">
                    <a:avLst/>
                  </a:prstGeom>
                </p:spPr>
              </p:pic>
            </p:grpSp>
          </p:grpSp>
        </p:grpSp>
        <p:grpSp>
          <p:nvGrpSpPr>
            <p:cNvPr id="10" name="Group 9">
              <a:extLst>
                <a:ext uri="{FF2B5EF4-FFF2-40B4-BE49-F238E27FC236}">
                  <a16:creationId xmlns:a16="http://schemas.microsoft.com/office/drawing/2014/main" id="{F9847D70-CD13-7647-95C7-53984E9FDDCC}"/>
                </a:ext>
              </a:extLst>
            </p:cNvPr>
            <p:cNvGrpSpPr/>
            <p:nvPr/>
          </p:nvGrpSpPr>
          <p:grpSpPr>
            <a:xfrm>
              <a:off x="0" y="6088084"/>
              <a:ext cx="3944471" cy="3053376"/>
              <a:chOff x="8250704" y="-8819"/>
              <a:chExt cx="3944471" cy="3053376"/>
            </a:xfrm>
          </p:grpSpPr>
          <p:sp>
            <p:nvSpPr>
              <p:cNvPr id="112" name="Rectangle 30">
                <a:extLst>
                  <a:ext uri="{FF2B5EF4-FFF2-40B4-BE49-F238E27FC236}">
                    <a16:creationId xmlns:a16="http://schemas.microsoft.com/office/drawing/2014/main" id="{F5AE6874-2541-5943-A5F4-0DCA3EB5DEC1}"/>
                  </a:ext>
                </a:extLst>
              </p:cNvPr>
              <p:cNvSpPr>
                <a:spLocks noChangeArrowheads="1"/>
              </p:cNvSpPr>
              <p:nvPr/>
            </p:nvSpPr>
            <p:spPr bwMode="auto">
              <a:xfrm>
                <a:off x="8250704" y="-8819"/>
                <a:ext cx="3944471" cy="3053376"/>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2</a:t>
                </a:r>
              </a:p>
            </p:txBody>
          </p:sp>
          <p:grpSp>
            <p:nvGrpSpPr>
              <p:cNvPr id="113" name="Group 112">
                <a:extLst>
                  <a:ext uri="{FF2B5EF4-FFF2-40B4-BE49-F238E27FC236}">
                    <a16:creationId xmlns:a16="http://schemas.microsoft.com/office/drawing/2014/main" id="{6AC7AF8F-5E9D-BD47-BB3A-61C3F4ED7B11}"/>
                  </a:ext>
                </a:extLst>
              </p:cNvPr>
              <p:cNvGrpSpPr/>
              <p:nvPr/>
            </p:nvGrpSpPr>
            <p:grpSpPr>
              <a:xfrm>
                <a:off x="8494528" y="458248"/>
                <a:ext cx="3469440" cy="2347850"/>
                <a:chOff x="241949" y="458249"/>
                <a:chExt cx="3469440" cy="2347850"/>
              </a:xfrm>
            </p:grpSpPr>
            <p:sp>
              <p:nvSpPr>
                <p:cNvPr id="124" name="Rectangle 30">
                  <a:extLst>
                    <a:ext uri="{FF2B5EF4-FFF2-40B4-BE49-F238E27FC236}">
                      <a16:creationId xmlns:a16="http://schemas.microsoft.com/office/drawing/2014/main" id="{A7D18D2F-6A4E-F04D-A804-ADF6F7B611E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2.1</a:t>
                  </a:r>
                </a:p>
              </p:txBody>
            </p:sp>
            <p:grpSp>
              <p:nvGrpSpPr>
                <p:cNvPr id="125" name="Group 124">
                  <a:extLst>
                    <a:ext uri="{FF2B5EF4-FFF2-40B4-BE49-F238E27FC236}">
                      <a16:creationId xmlns:a16="http://schemas.microsoft.com/office/drawing/2014/main" id="{F8B7364C-2835-B74B-A54F-DCB9C6120DB7}"/>
                    </a:ext>
                  </a:extLst>
                </p:cNvPr>
                <p:cNvGrpSpPr/>
                <p:nvPr/>
              </p:nvGrpSpPr>
              <p:grpSpPr>
                <a:xfrm>
                  <a:off x="501889" y="959958"/>
                  <a:ext cx="2943252" cy="1561052"/>
                  <a:chOff x="1102658" y="1068480"/>
                  <a:chExt cx="2943252" cy="1561052"/>
                </a:xfrm>
              </p:grpSpPr>
              <p:sp>
                <p:nvSpPr>
                  <p:cNvPr id="126" name="Cloud 125">
                    <a:extLst>
                      <a:ext uri="{FF2B5EF4-FFF2-40B4-BE49-F238E27FC236}">
                        <a16:creationId xmlns:a16="http://schemas.microsoft.com/office/drawing/2014/main" id="{9B1974FC-21A4-7348-B426-5F9243C277BD}"/>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7" name="Rectangle 138">
                    <a:extLst>
                      <a:ext uri="{FF2B5EF4-FFF2-40B4-BE49-F238E27FC236}">
                        <a16:creationId xmlns:a16="http://schemas.microsoft.com/office/drawing/2014/main" id="{6B81C04E-8210-F843-A2AD-72BAE5B8A931}"/>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3</a:t>
                    </a:r>
                  </a:p>
                </p:txBody>
              </p:sp>
              <p:pic>
                <p:nvPicPr>
                  <p:cNvPr id="128" name="Picture 127">
                    <a:extLst>
                      <a:ext uri="{FF2B5EF4-FFF2-40B4-BE49-F238E27FC236}">
                        <a16:creationId xmlns:a16="http://schemas.microsoft.com/office/drawing/2014/main" id="{F5A7FE99-79D8-E24E-9F72-417EAD371933}"/>
                      </a:ext>
                    </a:extLst>
                  </p:cNvPr>
                  <p:cNvPicPr>
                    <a:picLocks noChangeAspect="1"/>
                  </p:cNvPicPr>
                  <p:nvPr/>
                </p:nvPicPr>
                <p:blipFill>
                  <a:blip r:embed="rId3"/>
                  <a:stretch>
                    <a:fillRect/>
                  </a:stretch>
                </p:blipFill>
                <p:spPr>
                  <a:xfrm>
                    <a:off x="1587024" y="1651071"/>
                    <a:ext cx="408640" cy="395870"/>
                  </a:xfrm>
                  <a:prstGeom prst="rect">
                    <a:avLst/>
                  </a:prstGeom>
                </p:spPr>
              </p:pic>
            </p:grpSp>
          </p:grpSp>
        </p:grpSp>
        <p:grpSp>
          <p:nvGrpSpPr>
            <p:cNvPr id="175" name="Group 174">
              <a:extLst>
                <a:ext uri="{FF2B5EF4-FFF2-40B4-BE49-F238E27FC236}">
                  <a16:creationId xmlns:a16="http://schemas.microsoft.com/office/drawing/2014/main" id="{A8460F88-4948-AD4F-996D-E8A4738ED37B}"/>
                </a:ext>
              </a:extLst>
            </p:cNvPr>
            <p:cNvGrpSpPr/>
            <p:nvPr/>
          </p:nvGrpSpPr>
          <p:grpSpPr>
            <a:xfrm>
              <a:off x="12756783" y="4052541"/>
              <a:ext cx="2553461" cy="736615"/>
              <a:chOff x="12399723" y="2231068"/>
              <a:chExt cx="2553461" cy="736615"/>
            </a:xfrm>
          </p:grpSpPr>
          <p:grpSp>
            <p:nvGrpSpPr>
              <p:cNvPr id="173" name="Group 172">
                <a:extLst>
                  <a:ext uri="{FF2B5EF4-FFF2-40B4-BE49-F238E27FC236}">
                    <a16:creationId xmlns:a16="http://schemas.microsoft.com/office/drawing/2014/main" id="{3BABEF03-8193-3741-A48F-D2256E5C77DA}"/>
                  </a:ext>
                </a:extLst>
              </p:cNvPr>
              <p:cNvGrpSpPr/>
              <p:nvPr/>
            </p:nvGrpSpPr>
            <p:grpSpPr>
              <a:xfrm>
                <a:off x="12534547" y="2672725"/>
                <a:ext cx="1711124" cy="294958"/>
                <a:chOff x="12586696" y="2782129"/>
                <a:chExt cx="1711124" cy="294958"/>
              </a:xfrm>
            </p:grpSpPr>
            <p:grpSp>
              <p:nvGrpSpPr>
                <p:cNvPr id="165" name="Group 164">
                  <a:extLst>
                    <a:ext uri="{FF2B5EF4-FFF2-40B4-BE49-F238E27FC236}">
                      <a16:creationId xmlns:a16="http://schemas.microsoft.com/office/drawing/2014/main" id="{D2611032-8F03-A348-BFF6-ECD93CEB45D4}"/>
                    </a:ext>
                  </a:extLst>
                </p:cNvPr>
                <p:cNvGrpSpPr/>
                <p:nvPr/>
              </p:nvGrpSpPr>
              <p:grpSpPr>
                <a:xfrm>
                  <a:off x="12586696" y="2782129"/>
                  <a:ext cx="270432" cy="250039"/>
                  <a:chOff x="12493203" y="1706345"/>
                  <a:chExt cx="1102657" cy="893369"/>
                </a:xfrm>
              </p:grpSpPr>
              <p:sp>
                <p:nvSpPr>
                  <p:cNvPr id="163" name="Rectangle 138">
                    <a:extLst>
                      <a:ext uri="{FF2B5EF4-FFF2-40B4-BE49-F238E27FC236}">
                        <a16:creationId xmlns:a16="http://schemas.microsoft.com/office/drawing/2014/main" id="{636C87C4-E031-9642-9005-1DC38ED6FB42}"/>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64" name="Rectangle 138">
                    <a:extLst>
                      <a:ext uri="{FF2B5EF4-FFF2-40B4-BE49-F238E27FC236}">
                        <a16:creationId xmlns:a16="http://schemas.microsoft.com/office/drawing/2014/main" id="{6BD03519-220B-F44A-83C5-451221393335}"/>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66" name="TextBox 165">
                  <a:extLst>
                    <a:ext uri="{FF2B5EF4-FFF2-40B4-BE49-F238E27FC236}">
                      <a16:creationId xmlns:a16="http://schemas.microsoft.com/office/drawing/2014/main" id="{5CDE6129-B962-6B42-92FC-D7295D922C5F}"/>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74" name="Group 173">
                <a:extLst>
                  <a:ext uri="{FF2B5EF4-FFF2-40B4-BE49-F238E27FC236}">
                    <a16:creationId xmlns:a16="http://schemas.microsoft.com/office/drawing/2014/main" id="{B9CFE601-AE74-3F4C-B1F5-605915EC0681}"/>
                  </a:ext>
                </a:extLst>
              </p:cNvPr>
              <p:cNvGrpSpPr/>
              <p:nvPr/>
            </p:nvGrpSpPr>
            <p:grpSpPr>
              <a:xfrm>
                <a:off x="12399723" y="2231068"/>
                <a:ext cx="2553461" cy="306956"/>
                <a:chOff x="12399723" y="2231068"/>
                <a:chExt cx="2553461" cy="306956"/>
              </a:xfrm>
            </p:grpSpPr>
            <p:sp>
              <p:nvSpPr>
                <p:cNvPr id="169" name="TextBox 168">
                  <a:extLst>
                    <a:ext uri="{FF2B5EF4-FFF2-40B4-BE49-F238E27FC236}">
                      <a16:creationId xmlns:a16="http://schemas.microsoft.com/office/drawing/2014/main" id="{108A976E-F471-4D40-AFC6-79A3EEE656FE}"/>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72" name="Group 171">
                  <a:extLst>
                    <a:ext uri="{FF2B5EF4-FFF2-40B4-BE49-F238E27FC236}">
                      <a16:creationId xmlns:a16="http://schemas.microsoft.com/office/drawing/2014/main" id="{98EE29DB-BBEA-1E49-9C2E-AC87F3257592}"/>
                    </a:ext>
                  </a:extLst>
                </p:cNvPr>
                <p:cNvGrpSpPr/>
                <p:nvPr/>
              </p:nvGrpSpPr>
              <p:grpSpPr>
                <a:xfrm>
                  <a:off x="12399723" y="2231068"/>
                  <a:ext cx="457405" cy="306956"/>
                  <a:chOff x="12306237" y="2156825"/>
                  <a:chExt cx="457405" cy="306956"/>
                </a:xfrm>
              </p:grpSpPr>
              <p:sp>
                <p:nvSpPr>
                  <p:cNvPr id="168" name="Cloud 167">
                    <a:extLst>
                      <a:ext uri="{FF2B5EF4-FFF2-40B4-BE49-F238E27FC236}">
                        <a16:creationId xmlns:a16="http://schemas.microsoft.com/office/drawing/2014/main" id="{82C29B31-0081-0643-A6D1-41EED4EB26EE}"/>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1" name="Picture 170">
                    <a:extLst>
                      <a:ext uri="{FF2B5EF4-FFF2-40B4-BE49-F238E27FC236}">
                        <a16:creationId xmlns:a16="http://schemas.microsoft.com/office/drawing/2014/main" id="{E43CF536-B2F3-0547-8B91-63C38F9E6BF4}"/>
                      </a:ext>
                    </a:extLst>
                  </p:cNvPr>
                  <p:cNvPicPr>
                    <a:picLocks noChangeAspect="1"/>
                  </p:cNvPicPr>
                  <p:nvPr/>
                </p:nvPicPr>
                <p:blipFill>
                  <a:blip r:embed="rId4"/>
                  <a:stretch>
                    <a:fillRect/>
                  </a:stretch>
                </p:blipFill>
                <p:spPr>
                  <a:xfrm>
                    <a:off x="12427393" y="2196376"/>
                    <a:ext cx="204320" cy="204320"/>
                  </a:xfrm>
                  <a:prstGeom prst="rect">
                    <a:avLst/>
                  </a:prstGeom>
                </p:spPr>
              </p:pic>
            </p:grpSp>
          </p:grpSp>
        </p:grpSp>
        <p:grpSp>
          <p:nvGrpSpPr>
            <p:cNvPr id="12" name="Group 11">
              <a:extLst>
                <a:ext uri="{FF2B5EF4-FFF2-40B4-BE49-F238E27FC236}">
                  <a16:creationId xmlns:a16="http://schemas.microsoft.com/office/drawing/2014/main" id="{5757499D-3A11-A540-B8F1-0F0A3D248DA9}"/>
                </a:ext>
              </a:extLst>
            </p:cNvPr>
            <p:cNvGrpSpPr/>
            <p:nvPr/>
          </p:nvGrpSpPr>
          <p:grpSpPr>
            <a:xfrm>
              <a:off x="7255083" y="6682730"/>
              <a:ext cx="4722549" cy="2837997"/>
              <a:chOff x="7255083" y="6682730"/>
              <a:chExt cx="4722549" cy="2837997"/>
            </a:xfrm>
          </p:grpSpPr>
          <p:grpSp>
            <p:nvGrpSpPr>
              <p:cNvPr id="254" name="Group 253">
                <a:extLst>
                  <a:ext uri="{FF2B5EF4-FFF2-40B4-BE49-F238E27FC236}">
                    <a16:creationId xmlns:a16="http://schemas.microsoft.com/office/drawing/2014/main" id="{2C3D2D2F-D3A3-9C40-A383-5D4A5D8728B6}"/>
                  </a:ext>
                </a:extLst>
              </p:cNvPr>
              <p:cNvGrpSpPr/>
              <p:nvPr/>
            </p:nvGrpSpPr>
            <p:grpSpPr>
              <a:xfrm>
                <a:off x="7324948" y="6682730"/>
                <a:ext cx="4652684" cy="2667560"/>
                <a:chOff x="1102658" y="4410389"/>
                <a:chExt cx="4652684" cy="2667560"/>
              </a:xfrm>
            </p:grpSpPr>
            <p:sp>
              <p:nvSpPr>
                <p:cNvPr id="255" name="Cloud 254">
                  <a:extLst>
                    <a:ext uri="{FF2B5EF4-FFF2-40B4-BE49-F238E27FC236}">
                      <a16:creationId xmlns:a16="http://schemas.microsoft.com/office/drawing/2014/main" id="{86652B28-93A7-194F-9979-CAD1E635092C}"/>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56" name="Group 255">
                  <a:extLst>
                    <a:ext uri="{FF2B5EF4-FFF2-40B4-BE49-F238E27FC236}">
                      <a16:creationId xmlns:a16="http://schemas.microsoft.com/office/drawing/2014/main" id="{FEBFC538-CC5B-7041-AE44-35631AF3CAB0}"/>
                    </a:ext>
                  </a:extLst>
                </p:cNvPr>
                <p:cNvGrpSpPr/>
                <p:nvPr/>
              </p:nvGrpSpPr>
              <p:grpSpPr>
                <a:xfrm>
                  <a:off x="2907778" y="5225540"/>
                  <a:ext cx="1102658" cy="816653"/>
                  <a:chOff x="3404781" y="4165824"/>
                  <a:chExt cx="1152000" cy="1007993"/>
                </a:xfrm>
                <a:solidFill>
                  <a:schemeClr val="accent3">
                    <a:lumMod val="75000"/>
                  </a:schemeClr>
                </a:solidFill>
              </p:grpSpPr>
              <p:sp>
                <p:nvSpPr>
                  <p:cNvPr id="258" name="Rectangle 138">
                    <a:extLst>
                      <a:ext uri="{FF2B5EF4-FFF2-40B4-BE49-F238E27FC236}">
                        <a16:creationId xmlns:a16="http://schemas.microsoft.com/office/drawing/2014/main" id="{BB7D8DE0-1F48-2244-B0AF-B058777B6DD3}"/>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59" name="Rectangle 138">
                    <a:extLst>
                      <a:ext uri="{FF2B5EF4-FFF2-40B4-BE49-F238E27FC236}">
                        <a16:creationId xmlns:a16="http://schemas.microsoft.com/office/drawing/2014/main" id="{7B26CBD2-0855-BB44-B896-F75A52523460}"/>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57" name="Picture 256">
                  <a:extLst>
                    <a:ext uri="{FF2B5EF4-FFF2-40B4-BE49-F238E27FC236}">
                      <a16:creationId xmlns:a16="http://schemas.microsoft.com/office/drawing/2014/main" id="{70E7F423-604F-A345-BEB4-3548FB8EFE64}"/>
                    </a:ext>
                  </a:extLst>
                </p:cNvPr>
                <p:cNvPicPr>
                  <a:picLocks noChangeAspect="1"/>
                </p:cNvPicPr>
                <p:nvPr/>
              </p:nvPicPr>
              <p:blipFill>
                <a:blip r:embed="rId4"/>
                <a:stretch>
                  <a:fillRect/>
                </a:stretch>
              </p:blipFill>
              <p:spPr>
                <a:xfrm>
                  <a:off x="1867872" y="6148008"/>
                  <a:ext cx="408640" cy="408640"/>
                </a:xfrm>
                <a:prstGeom prst="rect">
                  <a:avLst/>
                </a:prstGeom>
              </p:spPr>
            </p:pic>
          </p:grpSp>
          <p:grpSp>
            <p:nvGrpSpPr>
              <p:cNvPr id="82" name="Group 81">
                <a:extLst>
                  <a:ext uri="{FF2B5EF4-FFF2-40B4-BE49-F238E27FC236}">
                    <a16:creationId xmlns:a16="http://schemas.microsoft.com/office/drawing/2014/main" id="{3010CA35-DC8E-3642-B7CC-5A85413460EC}"/>
                  </a:ext>
                </a:extLst>
              </p:cNvPr>
              <p:cNvGrpSpPr/>
              <p:nvPr/>
            </p:nvGrpSpPr>
            <p:grpSpPr>
              <a:xfrm>
                <a:off x="7255083" y="6842015"/>
                <a:ext cx="4652684" cy="2667560"/>
                <a:chOff x="1102658" y="4410389"/>
                <a:chExt cx="4652684" cy="2667560"/>
              </a:xfrm>
            </p:grpSpPr>
            <p:sp>
              <p:nvSpPr>
                <p:cNvPr id="83" name="Cloud 82">
                  <a:extLst>
                    <a:ext uri="{FF2B5EF4-FFF2-40B4-BE49-F238E27FC236}">
                      <a16:creationId xmlns:a16="http://schemas.microsoft.com/office/drawing/2014/main" id="{71D98CC5-3CB6-104A-A9F9-A4876E4A37CE}"/>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4" name="Group 83">
                  <a:extLst>
                    <a:ext uri="{FF2B5EF4-FFF2-40B4-BE49-F238E27FC236}">
                      <a16:creationId xmlns:a16="http://schemas.microsoft.com/office/drawing/2014/main" id="{7460F9C3-A73B-DA47-AE4C-2A0BD779983A}"/>
                    </a:ext>
                  </a:extLst>
                </p:cNvPr>
                <p:cNvGrpSpPr/>
                <p:nvPr/>
              </p:nvGrpSpPr>
              <p:grpSpPr>
                <a:xfrm>
                  <a:off x="2907778" y="5225540"/>
                  <a:ext cx="1102658" cy="816653"/>
                  <a:chOff x="3404781" y="4165824"/>
                  <a:chExt cx="1152000" cy="1007993"/>
                </a:xfrm>
                <a:solidFill>
                  <a:schemeClr val="accent3">
                    <a:lumMod val="75000"/>
                  </a:schemeClr>
                </a:solidFill>
              </p:grpSpPr>
              <p:sp>
                <p:nvSpPr>
                  <p:cNvPr id="89" name="Rectangle 138">
                    <a:extLst>
                      <a:ext uri="{FF2B5EF4-FFF2-40B4-BE49-F238E27FC236}">
                        <a16:creationId xmlns:a16="http://schemas.microsoft.com/office/drawing/2014/main" id="{72E67FB4-FDB3-8240-8A32-C8147071696F}"/>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90" name="Rectangle 138">
                    <a:extLst>
                      <a:ext uri="{FF2B5EF4-FFF2-40B4-BE49-F238E27FC236}">
                        <a16:creationId xmlns:a16="http://schemas.microsoft.com/office/drawing/2014/main" id="{75E1D862-4D7B-A74D-A4CC-F027D03B9C0A}"/>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86" name="Picture 85">
                  <a:extLst>
                    <a:ext uri="{FF2B5EF4-FFF2-40B4-BE49-F238E27FC236}">
                      <a16:creationId xmlns:a16="http://schemas.microsoft.com/office/drawing/2014/main" id="{15FE0C94-DC84-7543-BA76-B9FEEE5BD35C}"/>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114" name="Group 113">
                <a:extLst>
                  <a:ext uri="{FF2B5EF4-FFF2-40B4-BE49-F238E27FC236}">
                    <a16:creationId xmlns:a16="http://schemas.microsoft.com/office/drawing/2014/main" id="{F4809946-FD4A-D142-8ABD-A2E5819B07C3}"/>
                  </a:ext>
                </a:extLst>
              </p:cNvPr>
              <p:cNvGrpSpPr/>
              <p:nvPr/>
            </p:nvGrpSpPr>
            <p:grpSpPr>
              <a:xfrm>
                <a:off x="7256958" y="6853167"/>
                <a:ext cx="4652684" cy="2667560"/>
                <a:chOff x="1102658" y="4410389"/>
                <a:chExt cx="4652684" cy="2667560"/>
              </a:xfrm>
            </p:grpSpPr>
            <p:sp>
              <p:nvSpPr>
                <p:cNvPr id="215" name="Cloud 214">
                  <a:extLst>
                    <a:ext uri="{FF2B5EF4-FFF2-40B4-BE49-F238E27FC236}">
                      <a16:creationId xmlns:a16="http://schemas.microsoft.com/office/drawing/2014/main" id="{1038A890-6C09-F043-B9D1-2B90356F99D3}"/>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16" name="Group 215">
                  <a:extLst>
                    <a:ext uri="{FF2B5EF4-FFF2-40B4-BE49-F238E27FC236}">
                      <a16:creationId xmlns:a16="http://schemas.microsoft.com/office/drawing/2014/main" id="{4C09FB86-7B4C-0D41-9605-73E14F442A15}"/>
                    </a:ext>
                  </a:extLst>
                </p:cNvPr>
                <p:cNvGrpSpPr/>
                <p:nvPr/>
              </p:nvGrpSpPr>
              <p:grpSpPr>
                <a:xfrm>
                  <a:off x="2907778" y="5225540"/>
                  <a:ext cx="1102658" cy="816653"/>
                  <a:chOff x="3404781" y="4165824"/>
                  <a:chExt cx="1152000" cy="1007993"/>
                </a:xfrm>
                <a:solidFill>
                  <a:schemeClr val="accent3">
                    <a:lumMod val="75000"/>
                  </a:schemeClr>
                </a:solidFill>
              </p:grpSpPr>
              <p:sp>
                <p:nvSpPr>
                  <p:cNvPr id="218" name="Rectangle 138">
                    <a:extLst>
                      <a:ext uri="{FF2B5EF4-FFF2-40B4-BE49-F238E27FC236}">
                        <a16:creationId xmlns:a16="http://schemas.microsoft.com/office/drawing/2014/main" id="{BB8CB1C8-A891-254D-9B3F-23848261210A}"/>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19" name="Rectangle 138">
                    <a:extLst>
                      <a:ext uri="{FF2B5EF4-FFF2-40B4-BE49-F238E27FC236}">
                        <a16:creationId xmlns:a16="http://schemas.microsoft.com/office/drawing/2014/main" id="{89641E13-1A05-9643-963C-473B70DC0676}"/>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17" name="Picture 216">
                  <a:extLst>
                    <a:ext uri="{FF2B5EF4-FFF2-40B4-BE49-F238E27FC236}">
                      <a16:creationId xmlns:a16="http://schemas.microsoft.com/office/drawing/2014/main" id="{BBBC39EE-A93D-3247-9D4E-D804185325ED}"/>
                    </a:ext>
                  </a:extLst>
                </p:cNvPr>
                <p:cNvPicPr>
                  <a:picLocks noChangeAspect="1"/>
                </p:cNvPicPr>
                <p:nvPr/>
              </p:nvPicPr>
              <p:blipFill>
                <a:blip r:embed="rId4"/>
                <a:stretch>
                  <a:fillRect/>
                </a:stretch>
              </p:blipFill>
              <p:spPr>
                <a:xfrm>
                  <a:off x="1867872" y="6148008"/>
                  <a:ext cx="408640" cy="408640"/>
                </a:xfrm>
                <a:prstGeom prst="rect">
                  <a:avLst/>
                </a:prstGeom>
              </p:spPr>
            </p:pic>
          </p:grpSp>
        </p:grpSp>
        <p:grpSp>
          <p:nvGrpSpPr>
            <p:cNvPr id="11" name="Group 10">
              <a:extLst>
                <a:ext uri="{FF2B5EF4-FFF2-40B4-BE49-F238E27FC236}">
                  <a16:creationId xmlns:a16="http://schemas.microsoft.com/office/drawing/2014/main" id="{6D0A3EF4-3A06-7D4B-99A4-5CFD6CA0155C}"/>
                </a:ext>
              </a:extLst>
            </p:cNvPr>
            <p:cNvGrpSpPr/>
            <p:nvPr/>
          </p:nvGrpSpPr>
          <p:grpSpPr>
            <a:xfrm>
              <a:off x="7121753" y="3240170"/>
              <a:ext cx="4713262" cy="2834312"/>
              <a:chOff x="7121753" y="3240170"/>
              <a:chExt cx="4713262" cy="2834312"/>
            </a:xfrm>
          </p:grpSpPr>
          <p:grpSp>
            <p:nvGrpSpPr>
              <p:cNvPr id="245" name="Group 244">
                <a:extLst>
                  <a:ext uri="{FF2B5EF4-FFF2-40B4-BE49-F238E27FC236}">
                    <a16:creationId xmlns:a16="http://schemas.microsoft.com/office/drawing/2014/main" id="{4FF0070C-A59D-2843-85A8-FDCBB3C39C74}"/>
                  </a:ext>
                </a:extLst>
              </p:cNvPr>
              <p:cNvGrpSpPr/>
              <p:nvPr/>
            </p:nvGrpSpPr>
            <p:grpSpPr>
              <a:xfrm>
                <a:off x="7182331" y="3240170"/>
                <a:ext cx="4652684" cy="2667560"/>
                <a:chOff x="1102658" y="4443639"/>
                <a:chExt cx="4652684" cy="2667560"/>
              </a:xfrm>
            </p:grpSpPr>
            <p:sp>
              <p:nvSpPr>
                <p:cNvPr id="246" name="Cloud 245">
                  <a:extLst>
                    <a:ext uri="{FF2B5EF4-FFF2-40B4-BE49-F238E27FC236}">
                      <a16:creationId xmlns:a16="http://schemas.microsoft.com/office/drawing/2014/main" id="{2024FE82-163C-2B47-99E4-D23A320FA64F}"/>
                    </a:ext>
                  </a:extLst>
                </p:cNvPr>
                <p:cNvSpPr/>
                <p:nvPr/>
              </p:nvSpPr>
              <p:spPr bwMode="gray">
                <a:xfrm>
                  <a:off x="1102658" y="444363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49" name="Picture 248">
                  <a:extLst>
                    <a:ext uri="{FF2B5EF4-FFF2-40B4-BE49-F238E27FC236}">
                      <a16:creationId xmlns:a16="http://schemas.microsoft.com/office/drawing/2014/main" id="{D4EE347F-DB5B-2342-81BA-CE0A90A5756E}"/>
                    </a:ext>
                  </a:extLst>
                </p:cNvPr>
                <p:cNvPicPr>
                  <a:picLocks noChangeAspect="1"/>
                </p:cNvPicPr>
                <p:nvPr/>
              </p:nvPicPr>
              <p:blipFill>
                <a:blip r:embed="rId4"/>
                <a:stretch>
                  <a:fillRect/>
                </a:stretch>
              </p:blipFill>
              <p:spPr>
                <a:xfrm>
                  <a:off x="1957517" y="6148008"/>
                  <a:ext cx="408640" cy="408640"/>
                </a:xfrm>
                <a:prstGeom prst="rect">
                  <a:avLst/>
                </a:prstGeom>
              </p:spPr>
            </p:pic>
          </p:grpSp>
          <p:sp>
            <p:nvSpPr>
              <p:cNvPr id="155" name="Rectangle 138">
                <a:extLst>
                  <a:ext uri="{FF2B5EF4-FFF2-40B4-BE49-F238E27FC236}">
                    <a16:creationId xmlns:a16="http://schemas.microsoft.com/office/drawing/2014/main" id="{08614B07-0769-E443-8F81-CEE18A988CB1}"/>
                  </a:ext>
                </a:extLst>
              </p:cNvPr>
              <p:cNvSpPr>
                <a:spLocks noChangeArrowheads="1"/>
              </p:cNvSpPr>
              <p:nvPr/>
            </p:nvSpPr>
            <p:spPr bwMode="auto">
              <a:xfrm>
                <a:off x="9060203" y="4110891"/>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56" name="Rectangle 138">
                <a:extLst>
                  <a:ext uri="{FF2B5EF4-FFF2-40B4-BE49-F238E27FC236}">
                    <a16:creationId xmlns:a16="http://schemas.microsoft.com/office/drawing/2014/main" id="{3F1E3456-F203-674C-A1F8-6ABFECAD46E1}"/>
                  </a:ext>
                </a:extLst>
              </p:cNvPr>
              <p:cNvSpPr>
                <a:spLocks noChangeAspect="1" noChangeArrowheads="1"/>
              </p:cNvSpPr>
              <p:nvPr/>
            </p:nvSpPr>
            <p:spPr bwMode="auto">
              <a:xfrm>
                <a:off x="9060204" y="3994208"/>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nvGrpSpPr>
              <p:cNvPr id="110" name="Group 109">
                <a:extLst>
                  <a:ext uri="{FF2B5EF4-FFF2-40B4-BE49-F238E27FC236}">
                    <a16:creationId xmlns:a16="http://schemas.microsoft.com/office/drawing/2014/main" id="{19F983BD-B05A-B841-BE95-8BB892A17AED}"/>
                  </a:ext>
                </a:extLst>
              </p:cNvPr>
              <p:cNvGrpSpPr/>
              <p:nvPr/>
            </p:nvGrpSpPr>
            <p:grpSpPr>
              <a:xfrm>
                <a:off x="7121753" y="3406922"/>
                <a:ext cx="4652684" cy="2667560"/>
                <a:chOff x="1102658" y="4410389"/>
                <a:chExt cx="4652684" cy="2667560"/>
              </a:xfrm>
            </p:grpSpPr>
            <p:sp>
              <p:nvSpPr>
                <p:cNvPr id="228" name="Cloud 227">
                  <a:extLst>
                    <a:ext uri="{FF2B5EF4-FFF2-40B4-BE49-F238E27FC236}">
                      <a16:creationId xmlns:a16="http://schemas.microsoft.com/office/drawing/2014/main" id="{4AB62ADD-D0F2-7645-B1BD-A39F00CA65D1}"/>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29" name="Group 228">
                  <a:extLst>
                    <a:ext uri="{FF2B5EF4-FFF2-40B4-BE49-F238E27FC236}">
                      <a16:creationId xmlns:a16="http://schemas.microsoft.com/office/drawing/2014/main" id="{2D9F04F0-2949-B24E-8008-A689CAD92223}"/>
                    </a:ext>
                  </a:extLst>
                </p:cNvPr>
                <p:cNvGrpSpPr/>
                <p:nvPr/>
              </p:nvGrpSpPr>
              <p:grpSpPr>
                <a:xfrm>
                  <a:off x="1742369" y="4807333"/>
                  <a:ext cx="1102658" cy="911298"/>
                  <a:chOff x="2187225" y="3649614"/>
                  <a:chExt cx="1152000" cy="1124808"/>
                </a:xfrm>
                <a:solidFill>
                  <a:schemeClr val="accent3">
                    <a:lumMod val="75000"/>
                  </a:schemeClr>
                </a:solidFill>
              </p:grpSpPr>
              <p:sp>
                <p:nvSpPr>
                  <p:cNvPr id="234" name="Rectangle 138">
                    <a:extLst>
                      <a:ext uri="{FF2B5EF4-FFF2-40B4-BE49-F238E27FC236}">
                        <a16:creationId xmlns:a16="http://schemas.microsoft.com/office/drawing/2014/main" id="{DEE61249-71B4-F943-9B6D-475E1DC4A91A}"/>
                      </a:ext>
                    </a:extLst>
                  </p:cNvPr>
                  <p:cNvSpPr>
                    <a:spLocks noChangeArrowheads="1"/>
                  </p:cNvSpPr>
                  <p:nvPr/>
                </p:nvSpPr>
                <p:spPr bwMode="auto">
                  <a:xfrm>
                    <a:off x="2187225" y="3824019"/>
                    <a:ext cx="1152000" cy="95040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1</a:t>
                    </a:r>
                  </a:p>
                </p:txBody>
              </p:sp>
              <p:sp>
                <p:nvSpPr>
                  <p:cNvPr id="235" name="Rectangle 138">
                    <a:extLst>
                      <a:ext uri="{FF2B5EF4-FFF2-40B4-BE49-F238E27FC236}">
                        <a16:creationId xmlns:a16="http://schemas.microsoft.com/office/drawing/2014/main" id="{60DFA550-6CFA-2540-9C53-EB231E4154C5}"/>
                      </a:ext>
                    </a:extLst>
                  </p:cNvPr>
                  <p:cNvSpPr>
                    <a:spLocks noChangeAspect="1" noChangeArrowheads="1"/>
                  </p:cNvSpPr>
                  <p:nvPr/>
                </p:nvSpPr>
                <p:spPr bwMode="auto">
                  <a:xfrm>
                    <a:off x="2187958" y="3649614"/>
                    <a:ext cx="396000" cy="1584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30" name="Group 229">
                  <a:extLst>
                    <a:ext uri="{FF2B5EF4-FFF2-40B4-BE49-F238E27FC236}">
                      <a16:creationId xmlns:a16="http://schemas.microsoft.com/office/drawing/2014/main" id="{4C22CF62-F2C4-2047-A30F-1BA10402B202}"/>
                    </a:ext>
                  </a:extLst>
                </p:cNvPr>
                <p:cNvGrpSpPr/>
                <p:nvPr/>
              </p:nvGrpSpPr>
              <p:grpSpPr>
                <a:xfrm>
                  <a:off x="4371786" y="4901952"/>
                  <a:ext cx="1102658" cy="816678"/>
                  <a:chOff x="3255715" y="3766403"/>
                  <a:chExt cx="1152000" cy="1008022"/>
                </a:xfrm>
                <a:solidFill>
                  <a:schemeClr val="accent3">
                    <a:lumMod val="75000"/>
                  </a:schemeClr>
                </a:solidFill>
              </p:grpSpPr>
              <p:sp>
                <p:nvSpPr>
                  <p:cNvPr id="232" name="Rectangle 138">
                    <a:extLst>
                      <a:ext uri="{FF2B5EF4-FFF2-40B4-BE49-F238E27FC236}">
                        <a16:creationId xmlns:a16="http://schemas.microsoft.com/office/drawing/2014/main" id="{E27B3D02-0B4A-3846-8D80-227EE99C9B60}"/>
                      </a:ext>
                    </a:extLst>
                  </p:cNvPr>
                  <p:cNvSpPr>
                    <a:spLocks noChangeArrowheads="1"/>
                  </p:cNvSpPr>
                  <p:nvPr/>
                </p:nvSpPr>
                <p:spPr bwMode="auto">
                  <a:xfrm>
                    <a:off x="3255715" y="3910427"/>
                    <a:ext cx="1152000" cy="863998"/>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2</a:t>
                    </a:r>
                  </a:p>
                </p:txBody>
              </p:sp>
              <p:sp>
                <p:nvSpPr>
                  <p:cNvPr id="233" name="Rectangle 138">
                    <a:extLst>
                      <a:ext uri="{FF2B5EF4-FFF2-40B4-BE49-F238E27FC236}">
                        <a16:creationId xmlns:a16="http://schemas.microsoft.com/office/drawing/2014/main" id="{FC57568B-2C1F-A24B-8AF4-C1CE99756635}"/>
                      </a:ext>
                    </a:extLst>
                  </p:cNvPr>
                  <p:cNvSpPr>
                    <a:spLocks noChangeAspect="1" noChangeArrowheads="1"/>
                  </p:cNvSpPr>
                  <p:nvPr/>
                </p:nvSpPr>
                <p:spPr bwMode="auto">
                  <a:xfrm>
                    <a:off x="3255716" y="3766403"/>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231" name="Picture 230">
                  <a:extLst>
                    <a:ext uri="{FF2B5EF4-FFF2-40B4-BE49-F238E27FC236}">
                      <a16:creationId xmlns:a16="http://schemas.microsoft.com/office/drawing/2014/main" id="{74DD451E-58AD-554E-A190-652C9E1A55AE}"/>
                    </a:ext>
                  </a:extLst>
                </p:cNvPr>
                <p:cNvPicPr>
                  <a:picLocks noChangeAspect="1"/>
                </p:cNvPicPr>
                <p:nvPr/>
              </p:nvPicPr>
              <p:blipFill>
                <a:blip r:embed="rId4"/>
                <a:stretch>
                  <a:fillRect/>
                </a:stretch>
              </p:blipFill>
              <p:spPr>
                <a:xfrm>
                  <a:off x="1957517" y="6148008"/>
                  <a:ext cx="408640" cy="408640"/>
                </a:xfrm>
                <a:prstGeom prst="rect">
                  <a:avLst/>
                </a:prstGeom>
              </p:spPr>
            </p:pic>
          </p:grpSp>
          <p:sp>
            <p:nvSpPr>
              <p:cNvPr id="123" name="Rectangle 138">
                <a:extLst>
                  <a:ext uri="{FF2B5EF4-FFF2-40B4-BE49-F238E27FC236}">
                    <a16:creationId xmlns:a16="http://schemas.microsoft.com/office/drawing/2014/main" id="{7E967185-1782-D242-BB38-243F6CF5C2FC}"/>
                  </a:ext>
                </a:extLst>
              </p:cNvPr>
              <p:cNvSpPr>
                <a:spLocks noChangeArrowheads="1"/>
              </p:cNvSpPr>
              <p:nvPr/>
            </p:nvSpPr>
            <p:spPr bwMode="auto">
              <a:xfrm>
                <a:off x="9062078" y="4122043"/>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29" name="Rectangle 138">
                <a:extLst>
                  <a:ext uri="{FF2B5EF4-FFF2-40B4-BE49-F238E27FC236}">
                    <a16:creationId xmlns:a16="http://schemas.microsoft.com/office/drawing/2014/main" id="{901675BC-9444-D744-87AB-8080A5A83DBB}"/>
                  </a:ext>
                </a:extLst>
              </p:cNvPr>
              <p:cNvSpPr>
                <a:spLocks noChangeAspect="1" noChangeArrowheads="1"/>
              </p:cNvSpPr>
              <p:nvPr/>
            </p:nvSpPr>
            <p:spPr bwMode="auto">
              <a:xfrm>
                <a:off x="9062079" y="4005360"/>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sp>
          <p:nvSpPr>
            <p:cNvPr id="109" name="Rectangle 138">
              <a:extLst>
                <a:ext uri="{FF2B5EF4-FFF2-40B4-BE49-F238E27FC236}">
                  <a16:creationId xmlns:a16="http://schemas.microsoft.com/office/drawing/2014/main" id="{E285EF1E-42E9-E94D-96B1-589F01F7D636}"/>
                </a:ext>
              </a:extLst>
            </p:cNvPr>
            <p:cNvSpPr>
              <a:spLocks noChangeAspect="1" noChangeArrowheads="1"/>
            </p:cNvSpPr>
            <p:nvPr/>
          </p:nvSpPr>
          <p:spPr bwMode="auto">
            <a:xfrm>
              <a:off x="12893656" y="4505350"/>
              <a:ext cx="92961" cy="35918"/>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260" name="AutoShape 79">
              <a:extLst>
                <a:ext uri="{FF2B5EF4-FFF2-40B4-BE49-F238E27FC236}">
                  <a16:creationId xmlns:a16="http://schemas.microsoft.com/office/drawing/2014/main" id="{EEAA7A1A-3289-9048-B577-34E5601C86A6}"/>
                </a:ext>
              </a:extLst>
            </p:cNvPr>
            <p:cNvSpPr>
              <a:spLocks noChangeArrowheads="1"/>
            </p:cNvSpPr>
            <p:nvPr/>
          </p:nvSpPr>
          <p:spPr bwMode="auto">
            <a:xfrm rot="5400000">
              <a:off x="5501312" y="54267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1" name="AutoShape 80">
              <a:extLst>
                <a:ext uri="{FF2B5EF4-FFF2-40B4-BE49-F238E27FC236}">
                  <a16:creationId xmlns:a16="http://schemas.microsoft.com/office/drawing/2014/main" id="{C185FF52-B36D-2346-9FDF-B20B89208B35}"/>
                </a:ext>
              </a:extLst>
            </p:cNvPr>
            <p:cNvCxnSpPr>
              <a:cxnSpLocks noChangeShapeType="1"/>
              <a:stCxn id="8" idx="3"/>
              <a:endCxn id="260" idx="4"/>
            </p:cNvCxnSpPr>
            <p:nvPr/>
          </p:nvCxnSpPr>
          <p:spPr bwMode="auto">
            <a:xfrm flipV="1">
              <a:off x="2477546" y="614906"/>
              <a:ext cx="3023767" cy="1125578"/>
            </a:xfrm>
            <a:prstGeom prst="curvedConnector3">
              <a:avLst>
                <a:gd name="adj1" fmla="val 50000"/>
              </a:avLst>
            </a:prstGeom>
            <a:noFill/>
            <a:ln w="8890">
              <a:solidFill>
                <a:schemeClr val="tx1"/>
              </a:solidFill>
              <a:round/>
              <a:headEnd/>
              <a:tailEnd/>
            </a:ln>
          </p:spPr>
        </p:cxnSp>
        <p:cxnSp>
          <p:nvCxnSpPr>
            <p:cNvPr id="262" name="AutoShape 81">
              <a:extLst>
                <a:ext uri="{FF2B5EF4-FFF2-40B4-BE49-F238E27FC236}">
                  <a16:creationId xmlns:a16="http://schemas.microsoft.com/office/drawing/2014/main" id="{E12A2D38-DA8D-344F-A6BE-C2C6C966728C}"/>
                </a:ext>
              </a:extLst>
            </p:cNvPr>
            <p:cNvCxnSpPr>
              <a:cxnSpLocks noChangeShapeType="1"/>
              <a:stCxn id="260" idx="0"/>
              <a:endCxn id="80" idx="1"/>
            </p:cNvCxnSpPr>
            <p:nvPr/>
          </p:nvCxnSpPr>
          <p:spPr bwMode="auto">
            <a:xfrm>
              <a:off x="5645775" y="614906"/>
              <a:ext cx="2275174" cy="6848"/>
            </a:xfrm>
            <a:prstGeom prst="straightConnector1">
              <a:avLst/>
            </a:prstGeom>
            <a:noFill/>
            <a:ln w="8890">
              <a:solidFill>
                <a:schemeClr val="tx1"/>
              </a:solidFill>
              <a:round/>
              <a:headEnd/>
              <a:tailEnd/>
            </a:ln>
          </p:spPr>
        </p:cxnSp>
        <p:grpSp>
          <p:nvGrpSpPr>
            <p:cNvPr id="263" name="Group 85">
              <a:extLst>
                <a:ext uri="{FF2B5EF4-FFF2-40B4-BE49-F238E27FC236}">
                  <a16:creationId xmlns:a16="http://schemas.microsoft.com/office/drawing/2014/main" id="{512D0F2D-B799-504C-83AE-5C4E367D8C39}"/>
                </a:ext>
              </a:extLst>
            </p:cNvPr>
            <p:cNvGrpSpPr>
              <a:grpSpLocks/>
            </p:cNvGrpSpPr>
            <p:nvPr/>
          </p:nvGrpSpPr>
          <p:grpSpPr bwMode="auto">
            <a:xfrm>
              <a:off x="5501313" y="399798"/>
              <a:ext cx="153987" cy="122238"/>
              <a:chOff x="1526" y="1540"/>
              <a:chExt cx="97" cy="77"/>
            </a:xfrm>
          </p:grpSpPr>
          <p:sp>
            <p:nvSpPr>
              <p:cNvPr id="264" name="Text Box 86">
                <a:extLst>
                  <a:ext uri="{FF2B5EF4-FFF2-40B4-BE49-F238E27FC236}">
                    <a16:creationId xmlns:a16="http://schemas.microsoft.com/office/drawing/2014/main" id="{DFE7E5F5-3CC1-DD41-AFCE-382F9A22D878}"/>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5" name="Line 87">
                <a:extLst>
                  <a:ext uri="{FF2B5EF4-FFF2-40B4-BE49-F238E27FC236}">
                    <a16:creationId xmlns:a16="http://schemas.microsoft.com/office/drawing/2014/main" id="{6D05D48F-47CD-DC4E-8E37-753EFAB539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66" name="AutoShape 79">
              <a:extLst>
                <a:ext uri="{FF2B5EF4-FFF2-40B4-BE49-F238E27FC236}">
                  <a16:creationId xmlns:a16="http://schemas.microsoft.com/office/drawing/2014/main" id="{0CF9727A-B089-3D41-9627-54E1C4332814}"/>
                </a:ext>
              </a:extLst>
            </p:cNvPr>
            <p:cNvSpPr>
              <a:spLocks noChangeArrowheads="1"/>
            </p:cNvSpPr>
            <p:nvPr/>
          </p:nvSpPr>
          <p:spPr bwMode="auto">
            <a:xfrm rot="5400000">
              <a:off x="5504087" y="167596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7" name="AutoShape 80">
              <a:extLst>
                <a:ext uri="{FF2B5EF4-FFF2-40B4-BE49-F238E27FC236}">
                  <a16:creationId xmlns:a16="http://schemas.microsoft.com/office/drawing/2014/main" id="{4EBD53A7-92E9-8144-B531-85A81EE16B84}"/>
                </a:ext>
              </a:extLst>
            </p:cNvPr>
            <p:cNvCxnSpPr>
              <a:cxnSpLocks noChangeShapeType="1"/>
              <a:stCxn id="8" idx="3"/>
              <a:endCxn id="266" idx="4"/>
            </p:cNvCxnSpPr>
            <p:nvPr/>
          </p:nvCxnSpPr>
          <p:spPr bwMode="auto">
            <a:xfrm>
              <a:off x="2477546" y="1740484"/>
              <a:ext cx="3026542" cy="7713"/>
            </a:xfrm>
            <a:prstGeom prst="straightConnector1">
              <a:avLst/>
            </a:prstGeom>
            <a:noFill/>
            <a:ln w="8890">
              <a:solidFill>
                <a:schemeClr val="tx1"/>
              </a:solidFill>
              <a:round/>
              <a:headEnd/>
              <a:tailEnd/>
            </a:ln>
          </p:spPr>
        </p:cxnSp>
        <p:cxnSp>
          <p:nvCxnSpPr>
            <p:cNvPr id="268" name="AutoShape 81">
              <a:extLst>
                <a:ext uri="{FF2B5EF4-FFF2-40B4-BE49-F238E27FC236}">
                  <a16:creationId xmlns:a16="http://schemas.microsoft.com/office/drawing/2014/main" id="{C64ED6ED-01A7-4E4B-91F3-26099FBEC904}"/>
                </a:ext>
              </a:extLst>
            </p:cNvPr>
            <p:cNvCxnSpPr>
              <a:cxnSpLocks noChangeShapeType="1"/>
              <a:stCxn id="266" idx="0"/>
              <a:endCxn id="232" idx="0"/>
            </p:cNvCxnSpPr>
            <p:nvPr/>
          </p:nvCxnSpPr>
          <p:spPr bwMode="auto">
            <a:xfrm>
              <a:off x="5648550" y="1748197"/>
              <a:ext cx="5293660" cy="2266973"/>
            </a:xfrm>
            <a:prstGeom prst="curvedConnector2">
              <a:avLst/>
            </a:prstGeom>
            <a:noFill/>
            <a:ln w="8890">
              <a:solidFill>
                <a:schemeClr val="tx1"/>
              </a:solidFill>
              <a:round/>
              <a:headEnd/>
              <a:tailEnd/>
            </a:ln>
          </p:spPr>
        </p:cxnSp>
        <p:grpSp>
          <p:nvGrpSpPr>
            <p:cNvPr id="269" name="Group 85">
              <a:extLst>
                <a:ext uri="{FF2B5EF4-FFF2-40B4-BE49-F238E27FC236}">
                  <a16:creationId xmlns:a16="http://schemas.microsoft.com/office/drawing/2014/main" id="{A7B270B4-D9F9-C84C-8F7C-1E37D040992A}"/>
                </a:ext>
              </a:extLst>
            </p:cNvPr>
            <p:cNvGrpSpPr>
              <a:grpSpLocks/>
            </p:cNvGrpSpPr>
            <p:nvPr/>
          </p:nvGrpSpPr>
          <p:grpSpPr bwMode="auto">
            <a:xfrm>
              <a:off x="5504088" y="1533089"/>
              <a:ext cx="153987" cy="122238"/>
              <a:chOff x="1526" y="1540"/>
              <a:chExt cx="97" cy="77"/>
            </a:xfrm>
          </p:grpSpPr>
          <p:sp>
            <p:nvSpPr>
              <p:cNvPr id="270" name="Text Box 86">
                <a:extLst>
                  <a:ext uri="{FF2B5EF4-FFF2-40B4-BE49-F238E27FC236}">
                    <a16:creationId xmlns:a16="http://schemas.microsoft.com/office/drawing/2014/main" id="{F372B923-4376-5145-A7FE-EE2FD04F912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1" name="Line 87">
                <a:extLst>
                  <a:ext uri="{FF2B5EF4-FFF2-40B4-BE49-F238E27FC236}">
                    <a16:creationId xmlns:a16="http://schemas.microsoft.com/office/drawing/2014/main" id="{D2D4F6AA-4A89-4248-94CB-C9FCBBF4A11B}"/>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2" name="AutoShape 79">
              <a:extLst>
                <a:ext uri="{FF2B5EF4-FFF2-40B4-BE49-F238E27FC236}">
                  <a16:creationId xmlns:a16="http://schemas.microsoft.com/office/drawing/2014/main" id="{1C6E372B-99A1-BE4B-A87F-2139917270FD}"/>
                </a:ext>
              </a:extLst>
            </p:cNvPr>
            <p:cNvSpPr>
              <a:spLocks noChangeArrowheads="1"/>
            </p:cNvSpPr>
            <p:nvPr/>
          </p:nvSpPr>
          <p:spPr bwMode="auto">
            <a:xfrm rot="5400000">
              <a:off x="5506860" y="2909018"/>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3" name="AutoShape 80">
              <a:extLst>
                <a:ext uri="{FF2B5EF4-FFF2-40B4-BE49-F238E27FC236}">
                  <a16:creationId xmlns:a16="http://schemas.microsoft.com/office/drawing/2014/main" id="{9F7E82B7-DD64-8A41-B063-41822739D66D}"/>
                </a:ext>
              </a:extLst>
            </p:cNvPr>
            <p:cNvCxnSpPr>
              <a:cxnSpLocks noChangeShapeType="1"/>
              <a:stCxn id="100" idx="3"/>
              <a:endCxn id="272" idx="4"/>
            </p:cNvCxnSpPr>
            <p:nvPr/>
          </p:nvCxnSpPr>
          <p:spPr bwMode="auto">
            <a:xfrm flipV="1">
              <a:off x="2474392" y="2981250"/>
              <a:ext cx="3032469" cy="1345541"/>
            </a:xfrm>
            <a:prstGeom prst="curvedConnector3">
              <a:avLst>
                <a:gd name="adj1" fmla="val 50000"/>
              </a:avLst>
            </a:prstGeom>
            <a:noFill/>
            <a:ln w="8890">
              <a:solidFill>
                <a:schemeClr val="tx1"/>
              </a:solidFill>
              <a:round/>
              <a:headEnd/>
              <a:tailEnd/>
            </a:ln>
          </p:spPr>
        </p:cxnSp>
        <p:cxnSp>
          <p:nvCxnSpPr>
            <p:cNvPr id="274" name="AutoShape 81">
              <a:extLst>
                <a:ext uri="{FF2B5EF4-FFF2-40B4-BE49-F238E27FC236}">
                  <a16:creationId xmlns:a16="http://schemas.microsoft.com/office/drawing/2014/main" id="{AF7EA0CA-EF0E-FB4B-A809-91492543DE13}"/>
                </a:ext>
              </a:extLst>
            </p:cNvPr>
            <p:cNvCxnSpPr>
              <a:cxnSpLocks noChangeShapeType="1"/>
              <a:stCxn id="272" idx="0"/>
              <a:endCxn id="78" idx="2"/>
            </p:cNvCxnSpPr>
            <p:nvPr/>
          </p:nvCxnSpPr>
          <p:spPr bwMode="auto">
            <a:xfrm flipV="1">
              <a:off x="5651323" y="971752"/>
              <a:ext cx="4481431" cy="2009498"/>
            </a:xfrm>
            <a:prstGeom prst="curvedConnector2">
              <a:avLst/>
            </a:prstGeom>
            <a:noFill/>
            <a:ln w="8890">
              <a:solidFill>
                <a:schemeClr val="tx1"/>
              </a:solidFill>
              <a:round/>
              <a:headEnd/>
              <a:tailEnd/>
            </a:ln>
          </p:spPr>
        </p:cxnSp>
        <p:grpSp>
          <p:nvGrpSpPr>
            <p:cNvPr id="275" name="Group 85">
              <a:extLst>
                <a:ext uri="{FF2B5EF4-FFF2-40B4-BE49-F238E27FC236}">
                  <a16:creationId xmlns:a16="http://schemas.microsoft.com/office/drawing/2014/main" id="{02C7970D-B5F1-D045-B45B-6BFA7E2CD87D}"/>
                </a:ext>
              </a:extLst>
            </p:cNvPr>
            <p:cNvGrpSpPr>
              <a:grpSpLocks/>
            </p:cNvGrpSpPr>
            <p:nvPr/>
          </p:nvGrpSpPr>
          <p:grpSpPr bwMode="auto">
            <a:xfrm>
              <a:off x="5506861" y="2766142"/>
              <a:ext cx="153987" cy="122238"/>
              <a:chOff x="1526" y="1540"/>
              <a:chExt cx="97" cy="77"/>
            </a:xfrm>
          </p:grpSpPr>
          <p:sp>
            <p:nvSpPr>
              <p:cNvPr id="276" name="Text Box 86">
                <a:extLst>
                  <a:ext uri="{FF2B5EF4-FFF2-40B4-BE49-F238E27FC236}">
                    <a16:creationId xmlns:a16="http://schemas.microsoft.com/office/drawing/2014/main" id="{AA6F6CC7-CB1C-254A-B076-78317C523B3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7" name="Line 87">
                <a:extLst>
                  <a:ext uri="{FF2B5EF4-FFF2-40B4-BE49-F238E27FC236}">
                    <a16:creationId xmlns:a16="http://schemas.microsoft.com/office/drawing/2014/main" id="{71492EE2-AF7E-B945-AA94-C83BB3BBFCD7}"/>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8" name="AutoShape 79">
              <a:extLst>
                <a:ext uri="{FF2B5EF4-FFF2-40B4-BE49-F238E27FC236}">
                  <a16:creationId xmlns:a16="http://schemas.microsoft.com/office/drawing/2014/main" id="{0E4CDB4E-3A6C-B64E-BD6E-B5510BCFDB8A}"/>
                </a:ext>
              </a:extLst>
            </p:cNvPr>
            <p:cNvSpPr>
              <a:spLocks noChangeArrowheads="1"/>
            </p:cNvSpPr>
            <p:nvPr/>
          </p:nvSpPr>
          <p:spPr bwMode="auto">
            <a:xfrm rot="5400000">
              <a:off x="5509635" y="425844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9" name="AutoShape 80">
              <a:extLst>
                <a:ext uri="{FF2B5EF4-FFF2-40B4-BE49-F238E27FC236}">
                  <a16:creationId xmlns:a16="http://schemas.microsoft.com/office/drawing/2014/main" id="{85BC845F-1248-BE4A-8FE5-F4925E1D8B40}"/>
                </a:ext>
              </a:extLst>
            </p:cNvPr>
            <p:cNvCxnSpPr>
              <a:cxnSpLocks noChangeShapeType="1"/>
              <a:stCxn id="100" idx="3"/>
              <a:endCxn id="278" idx="4"/>
            </p:cNvCxnSpPr>
            <p:nvPr/>
          </p:nvCxnSpPr>
          <p:spPr bwMode="auto">
            <a:xfrm>
              <a:off x="2474392" y="4326791"/>
              <a:ext cx="3035244" cy="3885"/>
            </a:xfrm>
            <a:prstGeom prst="straightConnector1">
              <a:avLst/>
            </a:prstGeom>
            <a:noFill/>
            <a:ln w="8890">
              <a:solidFill>
                <a:schemeClr val="tx1"/>
              </a:solidFill>
              <a:round/>
              <a:headEnd/>
              <a:tailEnd/>
            </a:ln>
          </p:spPr>
        </p:cxnSp>
        <p:cxnSp>
          <p:nvCxnSpPr>
            <p:cNvPr id="280" name="AutoShape 81">
              <a:extLst>
                <a:ext uri="{FF2B5EF4-FFF2-40B4-BE49-F238E27FC236}">
                  <a16:creationId xmlns:a16="http://schemas.microsoft.com/office/drawing/2014/main" id="{48AD29FD-4BFC-704C-8DEF-8D61697245C6}"/>
                </a:ext>
              </a:extLst>
            </p:cNvPr>
            <p:cNvCxnSpPr>
              <a:cxnSpLocks noChangeShapeType="1"/>
              <a:stCxn id="278" idx="0"/>
              <a:endCxn id="234" idx="1"/>
            </p:cNvCxnSpPr>
            <p:nvPr/>
          </p:nvCxnSpPr>
          <p:spPr bwMode="auto">
            <a:xfrm flipV="1">
              <a:off x="5654098" y="4330165"/>
              <a:ext cx="2107366" cy="511"/>
            </a:xfrm>
            <a:prstGeom prst="straightConnector1">
              <a:avLst/>
            </a:prstGeom>
            <a:noFill/>
            <a:ln w="8890">
              <a:solidFill>
                <a:schemeClr val="tx1"/>
              </a:solidFill>
              <a:round/>
              <a:headEnd/>
              <a:tailEnd/>
            </a:ln>
          </p:spPr>
        </p:cxnSp>
        <p:grpSp>
          <p:nvGrpSpPr>
            <p:cNvPr id="281" name="Group 85">
              <a:extLst>
                <a:ext uri="{FF2B5EF4-FFF2-40B4-BE49-F238E27FC236}">
                  <a16:creationId xmlns:a16="http://schemas.microsoft.com/office/drawing/2014/main" id="{AA84376B-205C-B347-AFC0-28F597FE0309}"/>
                </a:ext>
              </a:extLst>
            </p:cNvPr>
            <p:cNvGrpSpPr>
              <a:grpSpLocks/>
            </p:cNvGrpSpPr>
            <p:nvPr/>
          </p:nvGrpSpPr>
          <p:grpSpPr bwMode="auto">
            <a:xfrm>
              <a:off x="5509636" y="4115568"/>
              <a:ext cx="153987" cy="122238"/>
              <a:chOff x="1526" y="1540"/>
              <a:chExt cx="97" cy="77"/>
            </a:xfrm>
          </p:grpSpPr>
          <p:sp>
            <p:nvSpPr>
              <p:cNvPr id="282" name="Text Box 86">
                <a:extLst>
                  <a:ext uri="{FF2B5EF4-FFF2-40B4-BE49-F238E27FC236}">
                    <a16:creationId xmlns:a16="http://schemas.microsoft.com/office/drawing/2014/main" id="{863E1F10-03C0-924C-A671-59D0B91F36F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3" name="Line 87">
                <a:extLst>
                  <a:ext uri="{FF2B5EF4-FFF2-40B4-BE49-F238E27FC236}">
                    <a16:creationId xmlns:a16="http://schemas.microsoft.com/office/drawing/2014/main" id="{F41A7647-DB90-4445-A912-0905196E47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84" name="AutoShape 79">
              <a:extLst>
                <a:ext uri="{FF2B5EF4-FFF2-40B4-BE49-F238E27FC236}">
                  <a16:creationId xmlns:a16="http://schemas.microsoft.com/office/drawing/2014/main" id="{CEFF6A0B-3AEC-3B41-8AA4-0E68C5241731}"/>
                </a:ext>
              </a:extLst>
            </p:cNvPr>
            <p:cNvSpPr>
              <a:spLocks noChangeArrowheads="1"/>
            </p:cNvSpPr>
            <p:nvPr/>
          </p:nvSpPr>
          <p:spPr bwMode="auto">
            <a:xfrm rot="5400000">
              <a:off x="5512410" y="6372646"/>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85" name="AutoShape 80">
              <a:extLst>
                <a:ext uri="{FF2B5EF4-FFF2-40B4-BE49-F238E27FC236}">
                  <a16:creationId xmlns:a16="http://schemas.microsoft.com/office/drawing/2014/main" id="{82251B3F-C912-804D-9B9C-55491E3D150B}"/>
                </a:ext>
              </a:extLst>
            </p:cNvPr>
            <p:cNvCxnSpPr>
              <a:cxnSpLocks noChangeShapeType="1"/>
              <a:stCxn id="127" idx="3"/>
              <a:endCxn id="284" idx="4"/>
            </p:cNvCxnSpPr>
            <p:nvPr/>
          </p:nvCxnSpPr>
          <p:spPr bwMode="auto">
            <a:xfrm flipV="1">
              <a:off x="2479421" y="6444878"/>
              <a:ext cx="3032990" cy="1392508"/>
            </a:xfrm>
            <a:prstGeom prst="curvedConnector3">
              <a:avLst>
                <a:gd name="adj1" fmla="val 50000"/>
              </a:avLst>
            </a:prstGeom>
            <a:noFill/>
            <a:ln w="8890">
              <a:solidFill>
                <a:schemeClr val="tx1"/>
              </a:solidFill>
              <a:round/>
              <a:headEnd/>
              <a:tailEnd/>
            </a:ln>
          </p:spPr>
        </p:cxnSp>
        <p:cxnSp>
          <p:nvCxnSpPr>
            <p:cNvPr id="286" name="AutoShape 81">
              <a:extLst>
                <a:ext uri="{FF2B5EF4-FFF2-40B4-BE49-F238E27FC236}">
                  <a16:creationId xmlns:a16="http://schemas.microsoft.com/office/drawing/2014/main" id="{A4BC3D22-4449-5B4E-9FE0-DDDBFC9EB144}"/>
                </a:ext>
              </a:extLst>
            </p:cNvPr>
            <p:cNvCxnSpPr>
              <a:cxnSpLocks noChangeShapeType="1"/>
              <a:stCxn id="284" idx="0"/>
              <a:endCxn id="123" idx="2"/>
            </p:cNvCxnSpPr>
            <p:nvPr/>
          </p:nvCxnSpPr>
          <p:spPr bwMode="auto">
            <a:xfrm flipV="1">
              <a:off x="5656873" y="4822036"/>
              <a:ext cx="3956534" cy="1622842"/>
            </a:xfrm>
            <a:prstGeom prst="curvedConnector2">
              <a:avLst/>
            </a:prstGeom>
            <a:noFill/>
            <a:ln w="8890">
              <a:solidFill>
                <a:schemeClr val="tx1"/>
              </a:solidFill>
              <a:round/>
              <a:headEnd/>
              <a:tailEnd/>
            </a:ln>
          </p:spPr>
        </p:cxnSp>
        <p:grpSp>
          <p:nvGrpSpPr>
            <p:cNvPr id="287" name="Group 85">
              <a:extLst>
                <a:ext uri="{FF2B5EF4-FFF2-40B4-BE49-F238E27FC236}">
                  <a16:creationId xmlns:a16="http://schemas.microsoft.com/office/drawing/2014/main" id="{99A7ED27-B8E0-C049-9E16-C070C5ACD7C6}"/>
                </a:ext>
              </a:extLst>
            </p:cNvPr>
            <p:cNvGrpSpPr>
              <a:grpSpLocks/>
            </p:cNvGrpSpPr>
            <p:nvPr/>
          </p:nvGrpSpPr>
          <p:grpSpPr bwMode="auto">
            <a:xfrm>
              <a:off x="5512411" y="6229770"/>
              <a:ext cx="153987" cy="122238"/>
              <a:chOff x="1526" y="1540"/>
              <a:chExt cx="97" cy="77"/>
            </a:xfrm>
          </p:grpSpPr>
          <p:sp>
            <p:nvSpPr>
              <p:cNvPr id="288" name="Text Box 86">
                <a:extLst>
                  <a:ext uri="{FF2B5EF4-FFF2-40B4-BE49-F238E27FC236}">
                    <a16:creationId xmlns:a16="http://schemas.microsoft.com/office/drawing/2014/main" id="{0F51D628-335A-7043-AB8E-0FFC2CCAF571}"/>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9" name="Line 87">
                <a:extLst>
                  <a:ext uri="{FF2B5EF4-FFF2-40B4-BE49-F238E27FC236}">
                    <a16:creationId xmlns:a16="http://schemas.microsoft.com/office/drawing/2014/main" id="{4CF127DE-CCD4-5C40-9E73-DA66282CE2B2}"/>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90" name="AutoShape 79">
              <a:extLst>
                <a:ext uri="{FF2B5EF4-FFF2-40B4-BE49-F238E27FC236}">
                  <a16:creationId xmlns:a16="http://schemas.microsoft.com/office/drawing/2014/main" id="{5D762527-5B67-0D4A-9286-055A4A462F02}"/>
                </a:ext>
              </a:extLst>
            </p:cNvPr>
            <p:cNvSpPr>
              <a:spLocks noChangeArrowheads="1"/>
            </p:cNvSpPr>
            <p:nvPr/>
          </p:nvSpPr>
          <p:spPr bwMode="auto">
            <a:xfrm rot="5400000">
              <a:off x="5515183" y="8054580"/>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1" name="AutoShape 80">
              <a:extLst>
                <a:ext uri="{FF2B5EF4-FFF2-40B4-BE49-F238E27FC236}">
                  <a16:creationId xmlns:a16="http://schemas.microsoft.com/office/drawing/2014/main" id="{723A5C58-0590-AB45-9E4E-D71919D05FCA}"/>
                </a:ext>
              </a:extLst>
            </p:cNvPr>
            <p:cNvCxnSpPr>
              <a:cxnSpLocks noChangeShapeType="1"/>
              <a:stCxn id="127" idx="3"/>
              <a:endCxn id="290" idx="4"/>
            </p:cNvCxnSpPr>
            <p:nvPr/>
          </p:nvCxnSpPr>
          <p:spPr bwMode="auto">
            <a:xfrm>
              <a:off x="2479421" y="7837386"/>
              <a:ext cx="3035763" cy="289426"/>
            </a:xfrm>
            <a:prstGeom prst="curvedConnector3">
              <a:avLst>
                <a:gd name="adj1" fmla="val 50000"/>
              </a:avLst>
            </a:prstGeom>
            <a:noFill/>
            <a:ln w="8890">
              <a:solidFill>
                <a:schemeClr val="tx1"/>
              </a:solidFill>
              <a:round/>
              <a:headEnd/>
              <a:tailEnd/>
            </a:ln>
          </p:spPr>
        </p:cxnSp>
        <p:cxnSp>
          <p:nvCxnSpPr>
            <p:cNvPr id="292" name="AutoShape 81">
              <a:extLst>
                <a:ext uri="{FF2B5EF4-FFF2-40B4-BE49-F238E27FC236}">
                  <a16:creationId xmlns:a16="http://schemas.microsoft.com/office/drawing/2014/main" id="{7941A0F1-FF24-614E-B98A-E88DD4616F7D}"/>
                </a:ext>
              </a:extLst>
            </p:cNvPr>
            <p:cNvCxnSpPr>
              <a:cxnSpLocks noChangeShapeType="1"/>
              <a:stCxn id="290" idx="0"/>
              <a:endCxn id="218" idx="1"/>
            </p:cNvCxnSpPr>
            <p:nvPr/>
          </p:nvCxnSpPr>
          <p:spPr bwMode="auto">
            <a:xfrm>
              <a:off x="5659646" y="8126812"/>
              <a:ext cx="3402432" cy="8162"/>
            </a:xfrm>
            <a:prstGeom prst="straightConnector1">
              <a:avLst/>
            </a:prstGeom>
            <a:noFill/>
            <a:ln w="8890">
              <a:solidFill>
                <a:schemeClr val="tx1"/>
              </a:solidFill>
              <a:round/>
              <a:headEnd/>
              <a:tailEnd/>
            </a:ln>
          </p:spPr>
        </p:cxnSp>
        <p:grpSp>
          <p:nvGrpSpPr>
            <p:cNvPr id="293" name="Group 85">
              <a:extLst>
                <a:ext uri="{FF2B5EF4-FFF2-40B4-BE49-F238E27FC236}">
                  <a16:creationId xmlns:a16="http://schemas.microsoft.com/office/drawing/2014/main" id="{F98F7711-DA40-ED4C-BEB3-FC81C428B7BE}"/>
                </a:ext>
              </a:extLst>
            </p:cNvPr>
            <p:cNvGrpSpPr>
              <a:grpSpLocks/>
            </p:cNvGrpSpPr>
            <p:nvPr/>
          </p:nvGrpSpPr>
          <p:grpSpPr bwMode="auto">
            <a:xfrm>
              <a:off x="5515184" y="7911704"/>
              <a:ext cx="153987" cy="122238"/>
              <a:chOff x="1526" y="1540"/>
              <a:chExt cx="97" cy="77"/>
            </a:xfrm>
          </p:grpSpPr>
          <p:sp>
            <p:nvSpPr>
              <p:cNvPr id="294" name="Text Box 86">
                <a:extLst>
                  <a:ext uri="{FF2B5EF4-FFF2-40B4-BE49-F238E27FC236}">
                    <a16:creationId xmlns:a16="http://schemas.microsoft.com/office/drawing/2014/main" id="{AB0BE7CE-120A-7C44-ADA2-70FCE8D00924}"/>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95" name="Line 87">
                <a:extLst>
                  <a:ext uri="{FF2B5EF4-FFF2-40B4-BE49-F238E27FC236}">
                    <a16:creationId xmlns:a16="http://schemas.microsoft.com/office/drawing/2014/main" id="{C440B986-A065-0A42-82FC-AF6D1845A6D3}"/>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spTree>
    <p:extLst>
      <p:ext uri="{BB962C8B-B14F-4D97-AF65-F5344CB8AC3E}">
        <p14:creationId xmlns:p14="http://schemas.microsoft.com/office/powerpoint/2010/main" val="3311179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0E2FC10-4963-1C4E-AFEB-D6182751F406}"/>
              </a:ext>
            </a:extLst>
          </p:cNvPr>
          <p:cNvGrpSpPr/>
          <p:nvPr/>
        </p:nvGrpSpPr>
        <p:grpSpPr>
          <a:xfrm>
            <a:off x="-1875" y="-1699339"/>
            <a:ext cx="15312119" cy="11208914"/>
            <a:chOff x="-1875" y="-1699339"/>
            <a:chExt cx="15312119" cy="11208914"/>
          </a:xfrm>
        </p:grpSpPr>
        <p:grpSp>
          <p:nvGrpSpPr>
            <p:cNvPr id="170" name="Group 169">
              <a:extLst>
                <a:ext uri="{FF2B5EF4-FFF2-40B4-BE49-F238E27FC236}">
                  <a16:creationId xmlns:a16="http://schemas.microsoft.com/office/drawing/2014/main" id="{B80C16FA-BC43-684A-90DA-6D6B2F2B0D41}"/>
                </a:ext>
              </a:extLst>
            </p:cNvPr>
            <p:cNvGrpSpPr/>
            <p:nvPr/>
          </p:nvGrpSpPr>
          <p:grpSpPr>
            <a:xfrm>
              <a:off x="8364997" y="5964644"/>
              <a:ext cx="4652684" cy="2667560"/>
              <a:chOff x="1102658" y="4410389"/>
              <a:chExt cx="4652684" cy="2667560"/>
            </a:xfrm>
          </p:grpSpPr>
          <p:sp>
            <p:nvSpPr>
              <p:cNvPr id="176" name="Cloud 175">
                <a:extLst>
                  <a:ext uri="{FF2B5EF4-FFF2-40B4-BE49-F238E27FC236}">
                    <a16:creationId xmlns:a16="http://schemas.microsoft.com/office/drawing/2014/main" id="{3BA97F88-4D91-C94B-8960-C6BE79E55090}"/>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77" name="Group 176">
                <a:extLst>
                  <a:ext uri="{FF2B5EF4-FFF2-40B4-BE49-F238E27FC236}">
                    <a16:creationId xmlns:a16="http://schemas.microsoft.com/office/drawing/2014/main" id="{15949342-67B4-1944-A3C8-CD3D83EE3CB8}"/>
                  </a:ext>
                </a:extLst>
              </p:cNvPr>
              <p:cNvGrpSpPr/>
              <p:nvPr/>
            </p:nvGrpSpPr>
            <p:grpSpPr>
              <a:xfrm>
                <a:off x="2974440" y="4719180"/>
                <a:ext cx="1102658" cy="816654"/>
                <a:chOff x="3474426" y="3540824"/>
                <a:chExt cx="1152000" cy="1007994"/>
              </a:xfrm>
              <a:solidFill>
                <a:schemeClr val="accent3">
                  <a:lumMod val="75000"/>
                </a:schemeClr>
              </a:solidFill>
            </p:grpSpPr>
            <p:sp>
              <p:nvSpPr>
                <p:cNvPr id="179" name="Rectangle 138">
                  <a:extLst>
                    <a:ext uri="{FF2B5EF4-FFF2-40B4-BE49-F238E27FC236}">
                      <a16:creationId xmlns:a16="http://schemas.microsoft.com/office/drawing/2014/main" id="{7AB45288-E812-E64A-9E92-5067A38D94EB}"/>
                    </a:ext>
                  </a:extLst>
                </p:cNvPr>
                <p:cNvSpPr>
                  <a:spLocks noChangeArrowheads="1"/>
                </p:cNvSpPr>
                <p:nvPr/>
              </p:nvSpPr>
              <p:spPr bwMode="auto">
                <a:xfrm>
                  <a:off x="3474426" y="3684816"/>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TPS2</a:t>
                  </a:r>
                </a:p>
              </p:txBody>
            </p:sp>
            <p:sp>
              <p:nvSpPr>
                <p:cNvPr id="180" name="Rectangle 138">
                  <a:extLst>
                    <a:ext uri="{FF2B5EF4-FFF2-40B4-BE49-F238E27FC236}">
                      <a16:creationId xmlns:a16="http://schemas.microsoft.com/office/drawing/2014/main" id="{B782B026-5383-D642-A460-A5012C8257A5}"/>
                    </a:ext>
                  </a:extLst>
                </p:cNvPr>
                <p:cNvSpPr>
                  <a:spLocks noChangeAspect="1" noChangeArrowheads="1"/>
                </p:cNvSpPr>
                <p:nvPr/>
              </p:nvSpPr>
              <p:spPr bwMode="auto">
                <a:xfrm>
                  <a:off x="3474438" y="3540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178" name="Picture 177">
                <a:extLst>
                  <a:ext uri="{FF2B5EF4-FFF2-40B4-BE49-F238E27FC236}">
                    <a16:creationId xmlns:a16="http://schemas.microsoft.com/office/drawing/2014/main" id="{988B8689-4F76-6740-BD43-D3967CD8DFC7}"/>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149" name="Group 148">
              <a:extLst>
                <a:ext uri="{FF2B5EF4-FFF2-40B4-BE49-F238E27FC236}">
                  <a16:creationId xmlns:a16="http://schemas.microsoft.com/office/drawing/2014/main" id="{94A50240-7869-0342-B7E5-FC3CD9D02D0B}"/>
                </a:ext>
              </a:extLst>
            </p:cNvPr>
            <p:cNvGrpSpPr/>
            <p:nvPr/>
          </p:nvGrpSpPr>
          <p:grpSpPr>
            <a:xfrm>
              <a:off x="8364997" y="2198700"/>
              <a:ext cx="4652684" cy="2667560"/>
              <a:chOff x="7121753" y="3406922"/>
              <a:chExt cx="4652684" cy="2667560"/>
            </a:xfrm>
          </p:grpSpPr>
          <p:sp>
            <p:nvSpPr>
              <p:cNvPr id="150" name="Rectangle 138">
                <a:extLst>
                  <a:ext uri="{FF2B5EF4-FFF2-40B4-BE49-F238E27FC236}">
                    <a16:creationId xmlns:a16="http://schemas.microsoft.com/office/drawing/2014/main" id="{C18CDC26-0A4D-4043-9408-2AF8080ADFA3}"/>
                  </a:ext>
                </a:extLst>
              </p:cNvPr>
              <p:cNvSpPr>
                <a:spLocks noChangeArrowheads="1"/>
              </p:cNvSpPr>
              <p:nvPr/>
            </p:nvSpPr>
            <p:spPr bwMode="auto">
              <a:xfrm>
                <a:off x="9060203" y="4110891"/>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51" name="Rectangle 138">
                <a:extLst>
                  <a:ext uri="{FF2B5EF4-FFF2-40B4-BE49-F238E27FC236}">
                    <a16:creationId xmlns:a16="http://schemas.microsoft.com/office/drawing/2014/main" id="{AE2673A9-0EEB-4C4C-80DB-052E6E6C2C86}"/>
                  </a:ext>
                </a:extLst>
              </p:cNvPr>
              <p:cNvSpPr>
                <a:spLocks noChangeAspect="1" noChangeArrowheads="1"/>
              </p:cNvSpPr>
              <p:nvPr/>
            </p:nvSpPr>
            <p:spPr bwMode="auto">
              <a:xfrm>
                <a:off x="9060204" y="3994208"/>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152" name="Cloud 151">
                <a:extLst>
                  <a:ext uri="{FF2B5EF4-FFF2-40B4-BE49-F238E27FC236}">
                    <a16:creationId xmlns:a16="http://schemas.microsoft.com/office/drawing/2014/main" id="{9A190FAE-4698-554B-B919-BC348967E6A4}"/>
                  </a:ext>
                </a:extLst>
              </p:cNvPr>
              <p:cNvSpPr/>
              <p:nvPr/>
            </p:nvSpPr>
            <p:spPr bwMode="gray">
              <a:xfrm>
                <a:off x="7121753" y="3406922"/>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53" name="Group 152">
                <a:extLst>
                  <a:ext uri="{FF2B5EF4-FFF2-40B4-BE49-F238E27FC236}">
                    <a16:creationId xmlns:a16="http://schemas.microsoft.com/office/drawing/2014/main" id="{B5ECD855-B716-9346-B91B-3F290CCC37FB}"/>
                  </a:ext>
                </a:extLst>
              </p:cNvPr>
              <p:cNvGrpSpPr/>
              <p:nvPr/>
            </p:nvGrpSpPr>
            <p:grpSpPr>
              <a:xfrm>
                <a:off x="7761464" y="3803866"/>
                <a:ext cx="1102658" cy="911298"/>
                <a:chOff x="2187225" y="3649614"/>
                <a:chExt cx="1152000" cy="1124808"/>
              </a:xfrm>
              <a:solidFill>
                <a:schemeClr val="accent3">
                  <a:lumMod val="75000"/>
                </a:schemeClr>
              </a:solidFill>
            </p:grpSpPr>
            <p:sp>
              <p:nvSpPr>
                <p:cNvPr id="162" name="Rectangle 138">
                  <a:extLst>
                    <a:ext uri="{FF2B5EF4-FFF2-40B4-BE49-F238E27FC236}">
                      <a16:creationId xmlns:a16="http://schemas.microsoft.com/office/drawing/2014/main" id="{DC29C990-80E0-E244-B3D1-B5FAE9724283}"/>
                    </a:ext>
                  </a:extLst>
                </p:cNvPr>
                <p:cNvSpPr>
                  <a:spLocks noChangeArrowheads="1"/>
                </p:cNvSpPr>
                <p:nvPr/>
              </p:nvSpPr>
              <p:spPr bwMode="auto">
                <a:xfrm>
                  <a:off x="2187225" y="3824019"/>
                  <a:ext cx="1152000" cy="95040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Postgre2</a:t>
                  </a:r>
                </a:p>
              </p:txBody>
            </p:sp>
            <p:sp>
              <p:nvSpPr>
                <p:cNvPr id="167" name="Rectangle 138">
                  <a:extLst>
                    <a:ext uri="{FF2B5EF4-FFF2-40B4-BE49-F238E27FC236}">
                      <a16:creationId xmlns:a16="http://schemas.microsoft.com/office/drawing/2014/main" id="{DE4E7D20-70FD-6246-8DBB-27A0D5DB948B}"/>
                    </a:ext>
                  </a:extLst>
                </p:cNvPr>
                <p:cNvSpPr>
                  <a:spLocks noChangeAspect="1" noChangeArrowheads="1"/>
                </p:cNvSpPr>
                <p:nvPr/>
              </p:nvSpPr>
              <p:spPr bwMode="auto">
                <a:xfrm>
                  <a:off x="2187958" y="3649614"/>
                  <a:ext cx="396000" cy="1584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154" name="Group 153">
                <a:extLst>
                  <a:ext uri="{FF2B5EF4-FFF2-40B4-BE49-F238E27FC236}">
                    <a16:creationId xmlns:a16="http://schemas.microsoft.com/office/drawing/2014/main" id="{A46CAB6C-FBC4-A042-8965-ACAC2A7ED31D}"/>
                  </a:ext>
                </a:extLst>
              </p:cNvPr>
              <p:cNvGrpSpPr/>
              <p:nvPr/>
            </p:nvGrpSpPr>
            <p:grpSpPr>
              <a:xfrm>
                <a:off x="10390881" y="3898485"/>
                <a:ext cx="1102658" cy="816678"/>
                <a:chOff x="3255715" y="3766403"/>
                <a:chExt cx="1152000" cy="1008022"/>
              </a:xfrm>
              <a:solidFill>
                <a:schemeClr val="accent3">
                  <a:lumMod val="75000"/>
                </a:schemeClr>
              </a:solidFill>
            </p:grpSpPr>
            <p:sp>
              <p:nvSpPr>
                <p:cNvPr id="160" name="Rectangle 138">
                  <a:extLst>
                    <a:ext uri="{FF2B5EF4-FFF2-40B4-BE49-F238E27FC236}">
                      <a16:creationId xmlns:a16="http://schemas.microsoft.com/office/drawing/2014/main" id="{232E7CCB-9AE0-A84F-B95E-182F8238ABBE}"/>
                    </a:ext>
                  </a:extLst>
                </p:cNvPr>
                <p:cNvSpPr>
                  <a:spLocks noChangeArrowheads="1"/>
                </p:cNvSpPr>
                <p:nvPr/>
              </p:nvSpPr>
              <p:spPr bwMode="auto">
                <a:xfrm>
                  <a:off x="3255715" y="3910427"/>
                  <a:ext cx="1152000" cy="863998"/>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MongoDB2</a:t>
                  </a:r>
                </a:p>
              </p:txBody>
            </p:sp>
            <p:sp>
              <p:nvSpPr>
                <p:cNvPr id="161" name="Rectangle 138">
                  <a:extLst>
                    <a:ext uri="{FF2B5EF4-FFF2-40B4-BE49-F238E27FC236}">
                      <a16:creationId xmlns:a16="http://schemas.microsoft.com/office/drawing/2014/main" id="{CB25796E-78EF-2947-BA46-B3757EEE35F2}"/>
                    </a:ext>
                  </a:extLst>
                </p:cNvPr>
                <p:cNvSpPr>
                  <a:spLocks noChangeAspect="1" noChangeArrowheads="1"/>
                </p:cNvSpPr>
                <p:nvPr/>
              </p:nvSpPr>
              <p:spPr bwMode="auto">
                <a:xfrm>
                  <a:off x="3255716" y="3766403"/>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157" name="Picture 156">
                <a:extLst>
                  <a:ext uri="{FF2B5EF4-FFF2-40B4-BE49-F238E27FC236}">
                    <a16:creationId xmlns:a16="http://schemas.microsoft.com/office/drawing/2014/main" id="{4F8EA157-F95E-1448-9A46-13BDABA980D6}"/>
                  </a:ext>
                </a:extLst>
              </p:cNvPr>
              <p:cNvPicPr>
                <a:picLocks noChangeAspect="1"/>
              </p:cNvPicPr>
              <p:nvPr/>
            </p:nvPicPr>
            <p:blipFill>
              <a:blip r:embed="rId3"/>
              <a:stretch>
                <a:fillRect/>
              </a:stretch>
            </p:blipFill>
            <p:spPr>
              <a:xfrm>
                <a:off x="7976612" y="5144541"/>
                <a:ext cx="408640" cy="408640"/>
              </a:xfrm>
              <a:prstGeom prst="rect">
                <a:avLst/>
              </a:prstGeom>
            </p:spPr>
          </p:pic>
          <p:sp>
            <p:nvSpPr>
              <p:cNvPr id="158" name="Rectangle 138">
                <a:extLst>
                  <a:ext uri="{FF2B5EF4-FFF2-40B4-BE49-F238E27FC236}">
                    <a16:creationId xmlns:a16="http://schemas.microsoft.com/office/drawing/2014/main" id="{DC919242-3FFA-8546-A52B-A092729D8317}"/>
                  </a:ext>
                </a:extLst>
              </p:cNvPr>
              <p:cNvSpPr>
                <a:spLocks noChangeArrowheads="1"/>
              </p:cNvSpPr>
              <p:nvPr/>
            </p:nvSpPr>
            <p:spPr bwMode="auto">
              <a:xfrm>
                <a:off x="9062078" y="4122043"/>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Postgres3</a:t>
                </a:r>
              </a:p>
            </p:txBody>
          </p:sp>
          <p:sp>
            <p:nvSpPr>
              <p:cNvPr id="159" name="Rectangle 138">
                <a:extLst>
                  <a:ext uri="{FF2B5EF4-FFF2-40B4-BE49-F238E27FC236}">
                    <a16:creationId xmlns:a16="http://schemas.microsoft.com/office/drawing/2014/main" id="{2BFE992D-F622-C345-B5B4-B641712A606D}"/>
                  </a:ext>
                </a:extLst>
              </p:cNvPr>
              <p:cNvSpPr>
                <a:spLocks noChangeAspect="1" noChangeArrowheads="1"/>
              </p:cNvSpPr>
              <p:nvPr/>
            </p:nvSpPr>
            <p:spPr bwMode="auto">
              <a:xfrm>
                <a:off x="9062079" y="4005360"/>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139" name="Group 138">
              <a:extLst>
                <a:ext uri="{FF2B5EF4-FFF2-40B4-BE49-F238E27FC236}">
                  <a16:creationId xmlns:a16="http://schemas.microsoft.com/office/drawing/2014/main" id="{5B4E3B83-1D82-1E43-9726-E9FDF8F08655}"/>
                </a:ext>
              </a:extLst>
            </p:cNvPr>
            <p:cNvGrpSpPr/>
            <p:nvPr/>
          </p:nvGrpSpPr>
          <p:grpSpPr>
            <a:xfrm>
              <a:off x="8361384" y="-1699339"/>
              <a:ext cx="4652684" cy="2667560"/>
              <a:chOff x="7119878" y="-480778"/>
              <a:chExt cx="4652684" cy="2667560"/>
            </a:xfrm>
          </p:grpSpPr>
          <p:sp>
            <p:nvSpPr>
              <p:cNvPr id="140" name="Cloud 139">
                <a:extLst>
                  <a:ext uri="{FF2B5EF4-FFF2-40B4-BE49-F238E27FC236}">
                    <a16:creationId xmlns:a16="http://schemas.microsoft.com/office/drawing/2014/main" id="{DF8D3525-E0C6-7D4E-A0EE-3CDFD99CB7C9}"/>
                  </a:ext>
                </a:extLst>
              </p:cNvPr>
              <p:cNvSpPr/>
              <p:nvPr/>
            </p:nvSpPr>
            <p:spPr bwMode="gray">
              <a:xfrm>
                <a:off x="7119878" y="-480778"/>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1" name="Group 140">
                <a:extLst>
                  <a:ext uri="{FF2B5EF4-FFF2-40B4-BE49-F238E27FC236}">
                    <a16:creationId xmlns:a16="http://schemas.microsoft.com/office/drawing/2014/main" id="{90C73165-4C1A-B348-8B4C-1035B41DDF22}"/>
                  </a:ext>
                </a:extLst>
              </p:cNvPr>
              <p:cNvGrpSpPr/>
              <p:nvPr/>
            </p:nvGrpSpPr>
            <p:grpSpPr>
              <a:xfrm>
                <a:off x="7920949" y="155085"/>
                <a:ext cx="1102658" cy="816667"/>
                <a:chOff x="2355804" y="3944512"/>
                <a:chExt cx="1152000" cy="1008007"/>
              </a:xfrm>
              <a:solidFill>
                <a:schemeClr val="accent3">
                  <a:lumMod val="75000"/>
                </a:schemeClr>
              </a:solidFill>
            </p:grpSpPr>
            <p:sp>
              <p:nvSpPr>
                <p:cNvPr id="146" name="Rectangle 138">
                  <a:extLst>
                    <a:ext uri="{FF2B5EF4-FFF2-40B4-BE49-F238E27FC236}">
                      <a16:creationId xmlns:a16="http://schemas.microsoft.com/office/drawing/2014/main" id="{0E679D42-CAE1-F043-8466-09A902F69C09}"/>
                    </a:ext>
                  </a:extLst>
                </p:cNvPr>
                <p:cNvSpPr>
                  <a:spLocks noChangeArrowheads="1"/>
                </p:cNvSpPr>
                <p:nvPr/>
              </p:nvSpPr>
              <p:spPr bwMode="auto">
                <a:xfrm>
                  <a:off x="2355804"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ALS3</a:t>
                  </a:r>
                </a:p>
              </p:txBody>
            </p:sp>
            <p:sp>
              <p:nvSpPr>
                <p:cNvPr id="147" name="Rectangle 138">
                  <a:extLst>
                    <a:ext uri="{FF2B5EF4-FFF2-40B4-BE49-F238E27FC236}">
                      <a16:creationId xmlns:a16="http://schemas.microsoft.com/office/drawing/2014/main" id="{AE061834-72C5-B64F-9001-AACC1839B334}"/>
                    </a:ext>
                  </a:extLst>
                </p:cNvPr>
                <p:cNvSpPr>
                  <a:spLocks noChangeAspect="1" noChangeArrowheads="1"/>
                </p:cNvSpPr>
                <p:nvPr/>
              </p:nvSpPr>
              <p:spPr bwMode="auto">
                <a:xfrm>
                  <a:off x="2355807"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142" name="Group 141">
                <a:extLst>
                  <a:ext uri="{FF2B5EF4-FFF2-40B4-BE49-F238E27FC236}">
                    <a16:creationId xmlns:a16="http://schemas.microsoft.com/office/drawing/2014/main" id="{43103991-5F75-8749-8A0E-D05F15C00FDA}"/>
                  </a:ext>
                </a:extLst>
              </p:cNvPr>
              <p:cNvGrpSpPr/>
              <p:nvPr/>
            </p:nvGrpSpPr>
            <p:grpSpPr>
              <a:xfrm>
                <a:off x="9581425" y="155085"/>
                <a:ext cx="1102658" cy="816667"/>
                <a:chOff x="2412000" y="3944512"/>
                <a:chExt cx="1152000" cy="1008007"/>
              </a:xfrm>
              <a:solidFill>
                <a:schemeClr val="accent3">
                  <a:lumMod val="75000"/>
                </a:schemeClr>
              </a:solidFill>
            </p:grpSpPr>
            <p:sp>
              <p:nvSpPr>
                <p:cNvPr id="144" name="Rectangle 138">
                  <a:extLst>
                    <a:ext uri="{FF2B5EF4-FFF2-40B4-BE49-F238E27FC236}">
                      <a16:creationId xmlns:a16="http://schemas.microsoft.com/office/drawing/2014/main" id="{5D57B17C-9F55-3E43-807E-CA6A2FFE978D}"/>
                    </a:ext>
                  </a:extLst>
                </p:cNvPr>
                <p:cNvSpPr>
                  <a:spLocks noChangeArrowheads="1"/>
                </p:cNvSpPr>
                <p:nvPr/>
              </p:nvSpPr>
              <p:spPr bwMode="auto">
                <a:xfrm>
                  <a:off x="2412000"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ALS4</a:t>
                  </a:r>
                </a:p>
              </p:txBody>
            </p:sp>
            <p:sp>
              <p:nvSpPr>
                <p:cNvPr id="145" name="Rectangle 138">
                  <a:extLst>
                    <a:ext uri="{FF2B5EF4-FFF2-40B4-BE49-F238E27FC236}">
                      <a16:creationId xmlns:a16="http://schemas.microsoft.com/office/drawing/2014/main" id="{D70561D1-E7D3-FF4C-BCA3-557BCD42E9F2}"/>
                    </a:ext>
                  </a:extLst>
                </p:cNvPr>
                <p:cNvSpPr>
                  <a:spLocks noChangeAspect="1" noChangeArrowheads="1"/>
                </p:cNvSpPr>
                <p:nvPr/>
              </p:nvSpPr>
              <p:spPr bwMode="auto">
                <a:xfrm>
                  <a:off x="2412000"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143" name="Picture 142">
                <a:extLst>
                  <a:ext uri="{FF2B5EF4-FFF2-40B4-BE49-F238E27FC236}">
                    <a16:creationId xmlns:a16="http://schemas.microsoft.com/office/drawing/2014/main" id="{93C61CFB-6928-B340-BF5E-674D7585497D}"/>
                  </a:ext>
                </a:extLst>
              </p:cNvPr>
              <p:cNvPicPr>
                <a:picLocks noChangeAspect="1"/>
              </p:cNvPicPr>
              <p:nvPr/>
            </p:nvPicPr>
            <p:blipFill>
              <a:blip r:embed="rId4"/>
              <a:stretch>
                <a:fillRect/>
              </a:stretch>
            </p:blipFill>
            <p:spPr>
              <a:xfrm>
                <a:off x="7885092" y="1263226"/>
                <a:ext cx="408640" cy="395870"/>
              </a:xfrm>
              <a:prstGeom prst="rect">
                <a:avLst/>
              </a:prstGeom>
            </p:spPr>
          </p:pic>
        </p:grpSp>
        <p:grpSp>
          <p:nvGrpSpPr>
            <p:cNvPr id="236" name="Group 235">
              <a:extLst>
                <a:ext uri="{FF2B5EF4-FFF2-40B4-BE49-F238E27FC236}">
                  <a16:creationId xmlns:a16="http://schemas.microsoft.com/office/drawing/2014/main" id="{5B8EA2D6-8CAD-6E4A-8D9A-09F74E713B02}"/>
                </a:ext>
              </a:extLst>
            </p:cNvPr>
            <p:cNvGrpSpPr/>
            <p:nvPr/>
          </p:nvGrpSpPr>
          <p:grpSpPr>
            <a:xfrm>
              <a:off x="7954957" y="3307"/>
              <a:ext cx="2798991" cy="1510396"/>
              <a:chOff x="1867872" y="5046252"/>
              <a:chExt cx="2798991" cy="1510396"/>
            </a:xfrm>
          </p:grpSpPr>
          <p:grpSp>
            <p:nvGrpSpPr>
              <p:cNvPr id="238" name="Group 237">
                <a:extLst>
                  <a:ext uri="{FF2B5EF4-FFF2-40B4-BE49-F238E27FC236}">
                    <a16:creationId xmlns:a16="http://schemas.microsoft.com/office/drawing/2014/main" id="{513965D0-5134-6A46-9BAC-09D2FF769FE0}"/>
                  </a:ext>
                </a:extLst>
              </p:cNvPr>
              <p:cNvGrpSpPr/>
              <p:nvPr/>
            </p:nvGrpSpPr>
            <p:grpSpPr>
              <a:xfrm>
                <a:off x="1903729" y="5046252"/>
                <a:ext cx="1102658" cy="816667"/>
                <a:chOff x="2355804" y="3944512"/>
                <a:chExt cx="1152000" cy="1008007"/>
              </a:xfrm>
              <a:solidFill>
                <a:schemeClr val="accent3">
                  <a:lumMod val="75000"/>
                </a:schemeClr>
              </a:solidFill>
            </p:grpSpPr>
            <p:sp>
              <p:nvSpPr>
                <p:cNvPr id="243" name="Rectangle 138">
                  <a:extLst>
                    <a:ext uri="{FF2B5EF4-FFF2-40B4-BE49-F238E27FC236}">
                      <a16:creationId xmlns:a16="http://schemas.microsoft.com/office/drawing/2014/main" id="{92661ED2-8FFB-5F40-85B2-6E25CB5E7BA0}"/>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44" name="Rectangle 138">
                  <a:extLst>
                    <a:ext uri="{FF2B5EF4-FFF2-40B4-BE49-F238E27FC236}">
                      <a16:creationId xmlns:a16="http://schemas.microsoft.com/office/drawing/2014/main" id="{41119D33-2DEB-744F-82E0-CA4EB6047BE5}"/>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239" name="Group 238">
                <a:extLst>
                  <a:ext uri="{FF2B5EF4-FFF2-40B4-BE49-F238E27FC236}">
                    <a16:creationId xmlns:a16="http://schemas.microsoft.com/office/drawing/2014/main" id="{083B6A35-22DF-4044-8A47-77E429523A80}"/>
                  </a:ext>
                </a:extLst>
              </p:cNvPr>
              <p:cNvGrpSpPr/>
              <p:nvPr/>
            </p:nvGrpSpPr>
            <p:grpSpPr>
              <a:xfrm>
                <a:off x="3564205" y="5046252"/>
                <a:ext cx="1102658" cy="816667"/>
                <a:chOff x="2412000" y="3944512"/>
                <a:chExt cx="1152000" cy="1008007"/>
              </a:xfrm>
              <a:solidFill>
                <a:schemeClr val="accent3">
                  <a:lumMod val="75000"/>
                </a:schemeClr>
              </a:solidFill>
            </p:grpSpPr>
            <p:sp>
              <p:nvSpPr>
                <p:cNvPr id="241" name="Rectangle 138">
                  <a:extLst>
                    <a:ext uri="{FF2B5EF4-FFF2-40B4-BE49-F238E27FC236}">
                      <a16:creationId xmlns:a16="http://schemas.microsoft.com/office/drawing/2014/main" id="{7208C924-601B-F842-AC49-263B03C18978}"/>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242" name="Rectangle 138">
                  <a:extLst>
                    <a:ext uri="{FF2B5EF4-FFF2-40B4-BE49-F238E27FC236}">
                      <a16:creationId xmlns:a16="http://schemas.microsoft.com/office/drawing/2014/main" id="{011E7F95-7C4C-834C-928C-F15D94D7DAA4}"/>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40" name="Picture 239">
                <a:extLst>
                  <a:ext uri="{FF2B5EF4-FFF2-40B4-BE49-F238E27FC236}">
                    <a16:creationId xmlns:a16="http://schemas.microsoft.com/office/drawing/2014/main" id="{9AFC5CDE-7B0B-9B4D-B1CD-A3491FC3B20B}"/>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2" name="Group 1">
              <a:extLst>
                <a:ext uri="{FF2B5EF4-FFF2-40B4-BE49-F238E27FC236}">
                  <a16:creationId xmlns:a16="http://schemas.microsoft.com/office/drawing/2014/main" id="{AF907750-2F9B-004F-BC22-510C17F32133}"/>
                </a:ext>
              </a:extLst>
            </p:cNvPr>
            <p:cNvGrpSpPr/>
            <p:nvPr/>
          </p:nvGrpSpPr>
          <p:grpSpPr>
            <a:xfrm>
              <a:off x="7119878" y="-480778"/>
              <a:ext cx="4652684" cy="2667560"/>
              <a:chOff x="7119878" y="-480778"/>
              <a:chExt cx="4652684" cy="2667560"/>
            </a:xfrm>
          </p:grpSpPr>
          <p:sp>
            <p:nvSpPr>
              <p:cNvPr id="74" name="Cloud 73">
                <a:extLst>
                  <a:ext uri="{FF2B5EF4-FFF2-40B4-BE49-F238E27FC236}">
                    <a16:creationId xmlns:a16="http://schemas.microsoft.com/office/drawing/2014/main" id="{D43B3D5D-1F88-6F49-9470-75B285EE1ECD}"/>
                  </a:ext>
                </a:extLst>
              </p:cNvPr>
              <p:cNvSpPr/>
              <p:nvPr/>
            </p:nvSpPr>
            <p:spPr bwMode="gray">
              <a:xfrm>
                <a:off x="7119878" y="-480778"/>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75" name="Group 74">
                <a:extLst>
                  <a:ext uri="{FF2B5EF4-FFF2-40B4-BE49-F238E27FC236}">
                    <a16:creationId xmlns:a16="http://schemas.microsoft.com/office/drawing/2014/main" id="{950CC69C-73EF-DE4C-9E9E-D5258BB0FB91}"/>
                  </a:ext>
                </a:extLst>
              </p:cNvPr>
              <p:cNvGrpSpPr/>
              <p:nvPr/>
            </p:nvGrpSpPr>
            <p:grpSpPr>
              <a:xfrm>
                <a:off x="7920949" y="155085"/>
                <a:ext cx="1102658" cy="816667"/>
                <a:chOff x="2355804" y="3944512"/>
                <a:chExt cx="1152000" cy="1008007"/>
              </a:xfrm>
              <a:solidFill>
                <a:schemeClr val="accent3">
                  <a:lumMod val="75000"/>
                </a:schemeClr>
              </a:solidFill>
            </p:grpSpPr>
            <p:sp>
              <p:nvSpPr>
                <p:cNvPr id="80" name="Rectangle 138">
                  <a:extLst>
                    <a:ext uri="{FF2B5EF4-FFF2-40B4-BE49-F238E27FC236}">
                      <a16:creationId xmlns:a16="http://schemas.microsoft.com/office/drawing/2014/main" id="{0F0AEA09-D126-6D41-80C2-F7D4CC408100}"/>
                    </a:ext>
                  </a:extLst>
                </p:cNvPr>
                <p:cNvSpPr>
                  <a:spLocks noChangeArrowheads="1"/>
                </p:cNvSpPr>
                <p:nvPr/>
              </p:nvSpPr>
              <p:spPr bwMode="auto">
                <a:xfrm>
                  <a:off x="2355804"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ALS1</a:t>
                  </a:r>
                </a:p>
              </p:txBody>
            </p:sp>
            <p:sp>
              <p:nvSpPr>
                <p:cNvPr id="81" name="Rectangle 138">
                  <a:extLst>
                    <a:ext uri="{FF2B5EF4-FFF2-40B4-BE49-F238E27FC236}">
                      <a16:creationId xmlns:a16="http://schemas.microsoft.com/office/drawing/2014/main" id="{00C1F677-BEBF-C349-9151-B183C5174D14}"/>
                    </a:ext>
                  </a:extLst>
                </p:cNvPr>
                <p:cNvSpPr>
                  <a:spLocks noChangeAspect="1" noChangeArrowheads="1"/>
                </p:cNvSpPr>
                <p:nvPr/>
              </p:nvSpPr>
              <p:spPr bwMode="auto">
                <a:xfrm>
                  <a:off x="2355807"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76" name="Group 75">
                <a:extLst>
                  <a:ext uri="{FF2B5EF4-FFF2-40B4-BE49-F238E27FC236}">
                    <a16:creationId xmlns:a16="http://schemas.microsoft.com/office/drawing/2014/main" id="{953AD4B6-9033-1A41-AC7A-AA9AE956319C}"/>
                  </a:ext>
                </a:extLst>
              </p:cNvPr>
              <p:cNvGrpSpPr/>
              <p:nvPr/>
            </p:nvGrpSpPr>
            <p:grpSpPr>
              <a:xfrm>
                <a:off x="9581425" y="155085"/>
                <a:ext cx="1102658" cy="816667"/>
                <a:chOff x="2412000" y="3944512"/>
                <a:chExt cx="1152000" cy="1008007"/>
              </a:xfrm>
              <a:solidFill>
                <a:schemeClr val="accent3">
                  <a:lumMod val="75000"/>
                </a:schemeClr>
              </a:solidFill>
            </p:grpSpPr>
            <p:sp>
              <p:nvSpPr>
                <p:cNvPr id="78" name="Rectangle 138">
                  <a:extLst>
                    <a:ext uri="{FF2B5EF4-FFF2-40B4-BE49-F238E27FC236}">
                      <a16:creationId xmlns:a16="http://schemas.microsoft.com/office/drawing/2014/main" id="{8FC8B077-818F-7D47-8B45-C0A9EB086448}"/>
                    </a:ext>
                  </a:extLst>
                </p:cNvPr>
                <p:cNvSpPr>
                  <a:spLocks noChangeArrowheads="1"/>
                </p:cNvSpPr>
                <p:nvPr/>
              </p:nvSpPr>
              <p:spPr bwMode="auto">
                <a:xfrm>
                  <a:off x="2412000"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ALS2</a:t>
                  </a:r>
                </a:p>
              </p:txBody>
            </p:sp>
            <p:sp>
              <p:nvSpPr>
                <p:cNvPr id="79" name="Rectangle 138">
                  <a:extLst>
                    <a:ext uri="{FF2B5EF4-FFF2-40B4-BE49-F238E27FC236}">
                      <a16:creationId xmlns:a16="http://schemas.microsoft.com/office/drawing/2014/main" id="{6AB249E0-DC1B-064D-8FF1-05C1951EA7CE}"/>
                    </a:ext>
                  </a:extLst>
                </p:cNvPr>
                <p:cNvSpPr>
                  <a:spLocks noChangeAspect="1" noChangeArrowheads="1"/>
                </p:cNvSpPr>
                <p:nvPr/>
              </p:nvSpPr>
              <p:spPr bwMode="auto">
                <a:xfrm>
                  <a:off x="2412000"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77" name="Picture 76">
                <a:extLst>
                  <a:ext uri="{FF2B5EF4-FFF2-40B4-BE49-F238E27FC236}">
                    <a16:creationId xmlns:a16="http://schemas.microsoft.com/office/drawing/2014/main" id="{E1C6E53D-737B-AC4E-8002-9B1F95177EA0}"/>
                  </a:ext>
                </a:extLst>
              </p:cNvPr>
              <p:cNvPicPr>
                <a:picLocks noChangeAspect="1"/>
              </p:cNvPicPr>
              <p:nvPr/>
            </p:nvPicPr>
            <p:blipFill>
              <a:blip r:embed="rId4"/>
              <a:stretch>
                <a:fillRect/>
              </a:stretch>
            </p:blipFill>
            <p:spPr>
              <a:xfrm>
                <a:off x="7885092" y="1263226"/>
                <a:ext cx="408640" cy="395870"/>
              </a:xfrm>
              <a:prstGeom prst="rect">
                <a:avLst/>
              </a:prstGeom>
            </p:spPr>
          </p:pic>
        </p:grpSp>
        <p:grpSp>
          <p:nvGrpSpPr>
            <p:cNvPr id="9" name="Group 8">
              <a:extLst>
                <a:ext uri="{FF2B5EF4-FFF2-40B4-BE49-F238E27FC236}">
                  <a16:creationId xmlns:a16="http://schemas.microsoft.com/office/drawing/2014/main" id="{1A640FF6-6F99-7D41-AC0F-66F42732EF3C}"/>
                </a:ext>
              </a:extLst>
            </p:cNvPr>
            <p:cNvGrpSpPr/>
            <p:nvPr/>
          </p:nvGrpSpPr>
          <p:grpSpPr>
            <a:xfrm>
              <a:off x="-1875" y="-8819"/>
              <a:ext cx="3944471" cy="5629835"/>
              <a:chOff x="-1875" y="-8819"/>
              <a:chExt cx="3944471" cy="5629835"/>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1875" y="-8819"/>
                <a:ext cx="3944471" cy="5629835"/>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1</a:t>
                </a:r>
              </a:p>
            </p:txBody>
          </p:sp>
          <p:grpSp>
            <p:nvGrpSpPr>
              <p:cNvPr id="7" name="Group 6">
                <a:extLst>
                  <a:ext uri="{FF2B5EF4-FFF2-40B4-BE49-F238E27FC236}">
                    <a16:creationId xmlns:a16="http://schemas.microsoft.com/office/drawing/2014/main" id="{FB83ED3E-8983-1845-BC86-97367D29C852}"/>
                  </a:ext>
                </a:extLst>
              </p:cNvPr>
              <p:cNvGrpSpPr/>
              <p:nvPr/>
            </p:nvGrpSpPr>
            <p:grpSpPr>
              <a:xfrm>
                <a:off x="241949" y="458249"/>
                <a:ext cx="3469440" cy="2347850"/>
                <a:chOff x="241949" y="458249"/>
                <a:chExt cx="3469440" cy="2347850"/>
              </a:xfrm>
            </p:grpSpPr>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1.1</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501889" y="959958"/>
                  <a:ext cx="2943252" cy="1561052"/>
                  <a:chOff x="1102658" y="1068480"/>
                  <a:chExt cx="2943252" cy="1561052"/>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1</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4"/>
                  <a:stretch>
                    <a:fillRect/>
                  </a:stretch>
                </p:blipFill>
                <p:spPr>
                  <a:xfrm>
                    <a:off x="1587024" y="1651071"/>
                    <a:ext cx="408640" cy="395870"/>
                  </a:xfrm>
                  <a:prstGeom prst="rect">
                    <a:avLst/>
                  </a:prstGeom>
                </p:spPr>
              </p:pic>
            </p:grpSp>
          </p:grpSp>
          <p:grpSp>
            <p:nvGrpSpPr>
              <p:cNvPr id="96" name="Group 95">
                <a:extLst>
                  <a:ext uri="{FF2B5EF4-FFF2-40B4-BE49-F238E27FC236}">
                    <a16:creationId xmlns:a16="http://schemas.microsoft.com/office/drawing/2014/main" id="{2F99287A-DDD7-F844-9EEE-A4789786E79A}"/>
                  </a:ext>
                </a:extLst>
              </p:cNvPr>
              <p:cNvGrpSpPr/>
              <p:nvPr/>
            </p:nvGrpSpPr>
            <p:grpSpPr>
              <a:xfrm>
                <a:off x="238795" y="3044556"/>
                <a:ext cx="3469440" cy="2347850"/>
                <a:chOff x="241949" y="458249"/>
                <a:chExt cx="3469440" cy="2347850"/>
              </a:xfrm>
            </p:grpSpPr>
            <p:sp>
              <p:nvSpPr>
                <p:cNvPr id="97" name="Rectangle 30">
                  <a:extLst>
                    <a:ext uri="{FF2B5EF4-FFF2-40B4-BE49-F238E27FC236}">
                      <a16:creationId xmlns:a16="http://schemas.microsoft.com/office/drawing/2014/main" id="{FB3F94E1-8C77-A44C-8169-EEDFB5FC643C}"/>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1.2</a:t>
                  </a:r>
                </a:p>
              </p:txBody>
            </p:sp>
            <p:grpSp>
              <p:nvGrpSpPr>
                <p:cNvPr id="98" name="Group 97">
                  <a:extLst>
                    <a:ext uri="{FF2B5EF4-FFF2-40B4-BE49-F238E27FC236}">
                      <a16:creationId xmlns:a16="http://schemas.microsoft.com/office/drawing/2014/main" id="{242444DD-937A-3A46-86EF-6ABF32B57FE8}"/>
                    </a:ext>
                  </a:extLst>
                </p:cNvPr>
                <p:cNvGrpSpPr/>
                <p:nvPr/>
              </p:nvGrpSpPr>
              <p:grpSpPr>
                <a:xfrm>
                  <a:off x="501889" y="959958"/>
                  <a:ext cx="2943252" cy="1561052"/>
                  <a:chOff x="1102658" y="1068480"/>
                  <a:chExt cx="2943252" cy="1561052"/>
                </a:xfrm>
              </p:grpSpPr>
              <p:sp>
                <p:nvSpPr>
                  <p:cNvPr id="99" name="Cloud 98">
                    <a:extLst>
                      <a:ext uri="{FF2B5EF4-FFF2-40B4-BE49-F238E27FC236}">
                        <a16:creationId xmlns:a16="http://schemas.microsoft.com/office/drawing/2014/main" id="{3446D220-E3A1-004F-A4FA-768DBA971B9F}"/>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0" name="Rectangle 138">
                    <a:extLst>
                      <a:ext uri="{FF2B5EF4-FFF2-40B4-BE49-F238E27FC236}">
                        <a16:creationId xmlns:a16="http://schemas.microsoft.com/office/drawing/2014/main" id="{DD1A8152-823F-014C-9764-BCAB736E4B28}"/>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2</a:t>
                    </a:r>
                  </a:p>
                </p:txBody>
              </p:sp>
              <p:pic>
                <p:nvPicPr>
                  <p:cNvPr id="101" name="Picture 100">
                    <a:extLst>
                      <a:ext uri="{FF2B5EF4-FFF2-40B4-BE49-F238E27FC236}">
                        <a16:creationId xmlns:a16="http://schemas.microsoft.com/office/drawing/2014/main" id="{7C17170D-D51D-E24C-ABF0-699514E5D9EC}"/>
                      </a:ext>
                    </a:extLst>
                  </p:cNvPr>
                  <p:cNvPicPr>
                    <a:picLocks noChangeAspect="1"/>
                  </p:cNvPicPr>
                  <p:nvPr/>
                </p:nvPicPr>
                <p:blipFill>
                  <a:blip r:embed="rId4"/>
                  <a:stretch>
                    <a:fillRect/>
                  </a:stretch>
                </p:blipFill>
                <p:spPr>
                  <a:xfrm>
                    <a:off x="1541278" y="1651071"/>
                    <a:ext cx="408640" cy="395870"/>
                  </a:xfrm>
                  <a:prstGeom prst="rect">
                    <a:avLst/>
                  </a:prstGeom>
                </p:spPr>
              </p:pic>
            </p:grpSp>
          </p:grpSp>
        </p:grpSp>
        <p:grpSp>
          <p:nvGrpSpPr>
            <p:cNvPr id="10" name="Group 9">
              <a:extLst>
                <a:ext uri="{FF2B5EF4-FFF2-40B4-BE49-F238E27FC236}">
                  <a16:creationId xmlns:a16="http://schemas.microsoft.com/office/drawing/2014/main" id="{F9847D70-CD13-7647-95C7-53984E9FDDCC}"/>
                </a:ext>
              </a:extLst>
            </p:cNvPr>
            <p:cNvGrpSpPr/>
            <p:nvPr/>
          </p:nvGrpSpPr>
          <p:grpSpPr>
            <a:xfrm>
              <a:off x="0" y="6088084"/>
              <a:ext cx="3944471" cy="3053376"/>
              <a:chOff x="8250704" y="-8819"/>
              <a:chExt cx="3944471" cy="3053376"/>
            </a:xfrm>
          </p:grpSpPr>
          <p:sp>
            <p:nvSpPr>
              <p:cNvPr id="112" name="Rectangle 30">
                <a:extLst>
                  <a:ext uri="{FF2B5EF4-FFF2-40B4-BE49-F238E27FC236}">
                    <a16:creationId xmlns:a16="http://schemas.microsoft.com/office/drawing/2014/main" id="{F5AE6874-2541-5943-A5F4-0DCA3EB5DEC1}"/>
                  </a:ext>
                </a:extLst>
              </p:cNvPr>
              <p:cNvSpPr>
                <a:spLocks noChangeArrowheads="1"/>
              </p:cNvSpPr>
              <p:nvPr/>
            </p:nvSpPr>
            <p:spPr bwMode="auto">
              <a:xfrm>
                <a:off x="8250704" y="-8819"/>
                <a:ext cx="3944471" cy="3053376"/>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2</a:t>
                </a:r>
              </a:p>
            </p:txBody>
          </p:sp>
          <p:grpSp>
            <p:nvGrpSpPr>
              <p:cNvPr id="113" name="Group 112">
                <a:extLst>
                  <a:ext uri="{FF2B5EF4-FFF2-40B4-BE49-F238E27FC236}">
                    <a16:creationId xmlns:a16="http://schemas.microsoft.com/office/drawing/2014/main" id="{6AC7AF8F-5E9D-BD47-BB3A-61C3F4ED7B11}"/>
                  </a:ext>
                </a:extLst>
              </p:cNvPr>
              <p:cNvGrpSpPr/>
              <p:nvPr/>
            </p:nvGrpSpPr>
            <p:grpSpPr>
              <a:xfrm>
                <a:off x="8494528" y="458248"/>
                <a:ext cx="3469440" cy="2347850"/>
                <a:chOff x="241949" y="458249"/>
                <a:chExt cx="3469440" cy="2347850"/>
              </a:xfrm>
            </p:grpSpPr>
            <p:sp>
              <p:nvSpPr>
                <p:cNvPr id="124" name="Rectangle 30">
                  <a:extLst>
                    <a:ext uri="{FF2B5EF4-FFF2-40B4-BE49-F238E27FC236}">
                      <a16:creationId xmlns:a16="http://schemas.microsoft.com/office/drawing/2014/main" id="{A7D18D2F-6A4E-F04D-A804-ADF6F7B611E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2.1</a:t>
                  </a:r>
                </a:p>
              </p:txBody>
            </p:sp>
            <p:grpSp>
              <p:nvGrpSpPr>
                <p:cNvPr id="125" name="Group 124">
                  <a:extLst>
                    <a:ext uri="{FF2B5EF4-FFF2-40B4-BE49-F238E27FC236}">
                      <a16:creationId xmlns:a16="http://schemas.microsoft.com/office/drawing/2014/main" id="{F8B7364C-2835-B74B-A54F-DCB9C6120DB7}"/>
                    </a:ext>
                  </a:extLst>
                </p:cNvPr>
                <p:cNvGrpSpPr/>
                <p:nvPr/>
              </p:nvGrpSpPr>
              <p:grpSpPr>
                <a:xfrm>
                  <a:off x="501889" y="959958"/>
                  <a:ext cx="2943252" cy="1561052"/>
                  <a:chOff x="1102658" y="1068480"/>
                  <a:chExt cx="2943252" cy="1561052"/>
                </a:xfrm>
              </p:grpSpPr>
              <p:sp>
                <p:nvSpPr>
                  <p:cNvPr id="126" name="Cloud 125">
                    <a:extLst>
                      <a:ext uri="{FF2B5EF4-FFF2-40B4-BE49-F238E27FC236}">
                        <a16:creationId xmlns:a16="http://schemas.microsoft.com/office/drawing/2014/main" id="{9B1974FC-21A4-7348-B426-5F9243C277BD}"/>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7" name="Rectangle 138">
                    <a:extLst>
                      <a:ext uri="{FF2B5EF4-FFF2-40B4-BE49-F238E27FC236}">
                        <a16:creationId xmlns:a16="http://schemas.microsoft.com/office/drawing/2014/main" id="{6B81C04E-8210-F843-A2AD-72BAE5B8A931}"/>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3</a:t>
                    </a:r>
                  </a:p>
                </p:txBody>
              </p:sp>
              <p:pic>
                <p:nvPicPr>
                  <p:cNvPr id="128" name="Picture 127">
                    <a:extLst>
                      <a:ext uri="{FF2B5EF4-FFF2-40B4-BE49-F238E27FC236}">
                        <a16:creationId xmlns:a16="http://schemas.microsoft.com/office/drawing/2014/main" id="{F5A7FE99-79D8-E24E-9F72-417EAD371933}"/>
                      </a:ext>
                    </a:extLst>
                  </p:cNvPr>
                  <p:cNvPicPr>
                    <a:picLocks noChangeAspect="1"/>
                  </p:cNvPicPr>
                  <p:nvPr/>
                </p:nvPicPr>
                <p:blipFill>
                  <a:blip r:embed="rId4"/>
                  <a:stretch>
                    <a:fillRect/>
                  </a:stretch>
                </p:blipFill>
                <p:spPr>
                  <a:xfrm>
                    <a:off x="1587024" y="1651071"/>
                    <a:ext cx="408640" cy="395870"/>
                  </a:xfrm>
                  <a:prstGeom prst="rect">
                    <a:avLst/>
                  </a:prstGeom>
                </p:spPr>
              </p:pic>
            </p:grpSp>
          </p:grpSp>
        </p:grpSp>
        <p:grpSp>
          <p:nvGrpSpPr>
            <p:cNvPr id="175" name="Group 174">
              <a:extLst>
                <a:ext uri="{FF2B5EF4-FFF2-40B4-BE49-F238E27FC236}">
                  <a16:creationId xmlns:a16="http://schemas.microsoft.com/office/drawing/2014/main" id="{A8460F88-4948-AD4F-996D-E8A4738ED37B}"/>
                </a:ext>
              </a:extLst>
            </p:cNvPr>
            <p:cNvGrpSpPr/>
            <p:nvPr/>
          </p:nvGrpSpPr>
          <p:grpSpPr>
            <a:xfrm>
              <a:off x="12756783" y="4052541"/>
              <a:ext cx="2553461" cy="736615"/>
              <a:chOff x="12399723" y="2231068"/>
              <a:chExt cx="2553461" cy="736615"/>
            </a:xfrm>
          </p:grpSpPr>
          <p:grpSp>
            <p:nvGrpSpPr>
              <p:cNvPr id="173" name="Group 172">
                <a:extLst>
                  <a:ext uri="{FF2B5EF4-FFF2-40B4-BE49-F238E27FC236}">
                    <a16:creationId xmlns:a16="http://schemas.microsoft.com/office/drawing/2014/main" id="{3BABEF03-8193-3741-A48F-D2256E5C77DA}"/>
                  </a:ext>
                </a:extLst>
              </p:cNvPr>
              <p:cNvGrpSpPr/>
              <p:nvPr/>
            </p:nvGrpSpPr>
            <p:grpSpPr>
              <a:xfrm>
                <a:off x="12534547" y="2672725"/>
                <a:ext cx="1711124" cy="294958"/>
                <a:chOff x="12586696" y="2782129"/>
                <a:chExt cx="1711124" cy="294958"/>
              </a:xfrm>
            </p:grpSpPr>
            <p:grpSp>
              <p:nvGrpSpPr>
                <p:cNvPr id="165" name="Group 164">
                  <a:extLst>
                    <a:ext uri="{FF2B5EF4-FFF2-40B4-BE49-F238E27FC236}">
                      <a16:creationId xmlns:a16="http://schemas.microsoft.com/office/drawing/2014/main" id="{D2611032-8F03-A348-BFF6-ECD93CEB45D4}"/>
                    </a:ext>
                  </a:extLst>
                </p:cNvPr>
                <p:cNvGrpSpPr/>
                <p:nvPr/>
              </p:nvGrpSpPr>
              <p:grpSpPr>
                <a:xfrm>
                  <a:off x="12586696" y="2782129"/>
                  <a:ext cx="270432" cy="250039"/>
                  <a:chOff x="12493203" y="1706345"/>
                  <a:chExt cx="1102657" cy="893369"/>
                </a:xfrm>
              </p:grpSpPr>
              <p:sp>
                <p:nvSpPr>
                  <p:cNvPr id="163" name="Rectangle 138">
                    <a:extLst>
                      <a:ext uri="{FF2B5EF4-FFF2-40B4-BE49-F238E27FC236}">
                        <a16:creationId xmlns:a16="http://schemas.microsoft.com/office/drawing/2014/main" id="{636C87C4-E031-9642-9005-1DC38ED6FB42}"/>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64" name="Rectangle 138">
                    <a:extLst>
                      <a:ext uri="{FF2B5EF4-FFF2-40B4-BE49-F238E27FC236}">
                        <a16:creationId xmlns:a16="http://schemas.microsoft.com/office/drawing/2014/main" id="{6BD03519-220B-F44A-83C5-451221393335}"/>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66" name="TextBox 165">
                  <a:extLst>
                    <a:ext uri="{FF2B5EF4-FFF2-40B4-BE49-F238E27FC236}">
                      <a16:creationId xmlns:a16="http://schemas.microsoft.com/office/drawing/2014/main" id="{5CDE6129-B962-6B42-92FC-D7295D922C5F}"/>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74" name="Group 173">
                <a:extLst>
                  <a:ext uri="{FF2B5EF4-FFF2-40B4-BE49-F238E27FC236}">
                    <a16:creationId xmlns:a16="http://schemas.microsoft.com/office/drawing/2014/main" id="{B9CFE601-AE74-3F4C-B1F5-605915EC0681}"/>
                  </a:ext>
                </a:extLst>
              </p:cNvPr>
              <p:cNvGrpSpPr/>
              <p:nvPr/>
            </p:nvGrpSpPr>
            <p:grpSpPr>
              <a:xfrm>
                <a:off x="12399723" y="2231068"/>
                <a:ext cx="2553461" cy="306956"/>
                <a:chOff x="12399723" y="2231068"/>
                <a:chExt cx="2553461" cy="306956"/>
              </a:xfrm>
            </p:grpSpPr>
            <p:sp>
              <p:nvSpPr>
                <p:cNvPr id="169" name="TextBox 168">
                  <a:extLst>
                    <a:ext uri="{FF2B5EF4-FFF2-40B4-BE49-F238E27FC236}">
                      <a16:creationId xmlns:a16="http://schemas.microsoft.com/office/drawing/2014/main" id="{108A976E-F471-4D40-AFC6-79A3EEE656FE}"/>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72" name="Group 171">
                  <a:extLst>
                    <a:ext uri="{FF2B5EF4-FFF2-40B4-BE49-F238E27FC236}">
                      <a16:creationId xmlns:a16="http://schemas.microsoft.com/office/drawing/2014/main" id="{98EE29DB-BBEA-1E49-9C2E-AC87F3257592}"/>
                    </a:ext>
                  </a:extLst>
                </p:cNvPr>
                <p:cNvGrpSpPr/>
                <p:nvPr/>
              </p:nvGrpSpPr>
              <p:grpSpPr>
                <a:xfrm>
                  <a:off x="12399723" y="2231068"/>
                  <a:ext cx="457405" cy="306956"/>
                  <a:chOff x="12306237" y="2156825"/>
                  <a:chExt cx="457405" cy="306956"/>
                </a:xfrm>
              </p:grpSpPr>
              <p:sp>
                <p:nvSpPr>
                  <p:cNvPr id="168" name="Cloud 167">
                    <a:extLst>
                      <a:ext uri="{FF2B5EF4-FFF2-40B4-BE49-F238E27FC236}">
                        <a16:creationId xmlns:a16="http://schemas.microsoft.com/office/drawing/2014/main" id="{82C29B31-0081-0643-A6D1-41EED4EB26EE}"/>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1" name="Picture 170">
                    <a:extLst>
                      <a:ext uri="{FF2B5EF4-FFF2-40B4-BE49-F238E27FC236}">
                        <a16:creationId xmlns:a16="http://schemas.microsoft.com/office/drawing/2014/main" id="{E43CF536-B2F3-0547-8B91-63C38F9E6BF4}"/>
                      </a:ext>
                    </a:extLst>
                  </p:cNvPr>
                  <p:cNvPicPr>
                    <a:picLocks noChangeAspect="1"/>
                  </p:cNvPicPr>
                  <p:nvPr/>
                </p:nvPicPr>
                <p:blipFill>
                  <a:blip r:embed="rId3"/>
                  <a:stretch>
                    <a:fillRect/>
                  </a:stretch>
                </p:blipFill>
                <p:spPr>
                  <a:xfrm>
                    <a:off x="12427393" y="2196376"/>
                    <a:ext cx="204320" cy="204320"/>
                  </a:xfrm>
                  <a:prstGeom prst="rect">
                    <a:avLst/>
                  </a:prstGeom>
                </p:spPr>
              </p:pic>
            </p:grpSp>
          </p:grpSp>
        </p:grpSp>
        <p:grpSp>
          <p:nvGrpSpPr>
            <p:cNvPr id="82" name="Group 81">
              <a:extLst>
                <a:ext uri="{FF2B5EF4-FFF2-40B4-BE49-F238E27FC236}">
                  <a16:creationId xmlns:a16="http://schemas.microsoft.com/office/drawing/2014/main" id="{3010CA35-DC8E-3642-B7CC-5A85413460EC}"/>
                </a:ext>
              </a:extLst>
            </p:cNvPr>
            <p:cNvGrpSpPr/>
            <p:nvPr/>
          </p:nvGrpSpPr>
          <p:grpSpPr>
            <a:xfrm>
              <a:off x="7255083" y="6842015"/>
              <a:ext cx="4652684" cy="2667560"/>
              <a:chOff x="1102658" y="4410389"/>
              <a:chExt cx="4652684" cy="2667560"/>
            </a:xfrm>
          </p:grpSpPr>
          <p:sp>
            <p:nvSpPr>
              <p:cNvPr id="83" name="Cloud 82">
                <a:extLst>
                  <a:ext uri="{FF2B5EF4-FFF2-40B4-BE49-F238E27FC236}">
                    <a16:creationId xmlns:a16="http://schemas.microsoft.com/office/drawing/2014/main" id="{71D98CC5-3CB6-104A-A9F9-A4876E4A37CE}"/>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4" name="Group 83">
                <a:extLst>
                  <a:ext uri="{FF2B5EF4-FFF2-40B4-BE49-F238E27FC236}">
                    <a16:creationId xmlns:a16="http://schemas.microsoft.com/office/drawing/2014/main" id="{7460F9C3-A73B-DA47-AE4C-2A0BD779983A}"/>
                  </a:ext>
                </a:extLst>
              </p:cNvPr>
              <p:cNvGrpSpPr/>
              <p:nvPr/>
            </p:nvGrpSpPr>
            <p:grpSpPr>
              <a:xfrm>
                <a:off x="2907778" y="5225540"/>
                <a:ext cx="1102658" cy="816653"/>
                <a:chOff x="3404781" y="4165824"/>
                <a:chExt cx="1152000" cy="1007993"/>
              </a:xfrm>
              <a:solidFill>
                <a:schemeClr val="accent3">
                  <a:lumMod val="75000"/>
                </a:schemeClr>
              </a:solidFill>
            </p:grpSpPr>
            <p:sp>
              <p:nvSpPr>
                <p:cNvPr id="89" name="Rectangle 138">
                  <a:extLst>
                    <a:ext uri="{FF2B5EF4-FFF2-40B4-BE49-F238E27FC236}">
                      <a16:creationId xmlns:a16="http://schemas.microsoft.com/office/drawing/2014/main" id="{72E67FB4-FDB3-8240-8A32-C8147071696F}"/>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90" name="Rectangle 138">
                  <a:extLst>
                    <a:ext uri="{FF2B5EF4-FFF2-40B4-BE49-F238E27FC236}">
                      <a16:creationId xmlns:a16="http://schemas.microsoft.com/office/drawing/2014/main" id="{75E1D862-4D7B-A74D-A4CC-F027D03B9C0A}"/>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86" name="Picture 85">
                <a:extLst>
                  <a:ext uri="{FF2B5EF4-FFF2-40B4-BE49-F238E27FC236}">
                    <a16:creationId xmlns:a16="http://schemas.microsoft.com/office/drawing/2014/main" id="{15FE0C94-DC84-7543-BA76-B9FEEE5BD35C}"/>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216" name="Group 215">
              <a:extLst>
                <a:ext uri="{FF2B5EF4-FFF2-40B4-BE49-F238E27FC236}">
                  <a16:creationId xmlns:a16="http://schemas.microsoft.com/office/drawing/2014/main" id="{4C09FB86-7B4C-0D41-9605-73E14F442A15}"/>
                </a:ext>
              </a:extLst>
            </p:cNvPr>
            <p:cNvGrpSpPr/>
            <p:nvPr/>
          </p:nvGrpSpPr>
          <p:grpSpPr>
            <a:xfrm>
              <a:off x="9062078" y="7668318"/>
              <a:ext cx="1102658" cy="816653"/>
              <a:chOff x="3404781" y="4165824"/>
              <a:chExt cx="1152000" cy="1007993"/>
            </a:xfrm>
            <a:solidFill>
              <a:schemeClr val="accent3">
                <a:lumMod val="75000"/>
              </a:schemeClr>
            </a:solidFill>
          </p:grpSpPr>
          <p:sp>
            <p:nvSpPr>
              <p:cNvPr id="218" name="Rectangle 138">
                <a:extLst>
                  <a:ext uri="{FF2B5EF4-FFF2-40B4-BE49-F238E27FC236}">
                    <a16:creationId xmlns:a16="http://schemas.microsoft.com/office/drawing/2014/main" id="{BB8CB1C8-A891-254D-9B3F-23848261210A}"/>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TPS1</a:t>
                </a:r>
              </a:p>
            </p:txBody>
          </p:sp>
          <p:sp>
            <p:nvSpPr>
              <p:cNvPr id="219" name="Rectangle 138">
                <a:extLst>
                  <a:ext uri="{FF2B5EF4-FFF2-40B4-BE49-F238E27FC236}">
                    <a16:creationId xmlns:a16="http://schemas.microsoft.com/office/drawing/2014/main" id="{89641E13-1A05-9643-963C-473B70DC0676}"/>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17" name="Picture 216">
              <a:extLst>
                <a:ext uri="{FF2B5EF4-FFF2-40B4-BE49-F238E27FC236}">
                  <a16:creationId xmlns:a16="http://schemas.microsoft.com/office/drawing/2014/main" id="{BBBC39EE-A93D-3247-9D4E-D804185325ED}"/>
                </a:ext>
              </a:extLst>
            </p:cNvPr>
            <p:cNvPicPr>
              <a:picLocks noChangeAspect="1"/>
            </p:cNvPicPr>
            <p:nvPr/>
          </p:nvPicPr>
          <p:blipFill>
            <a:blip r:embed="rId3"/>
            <a:stretch>
              <a:fillRect/>
            </a:stretch>
          </p:blipFill>
          <p:spPr>
            <a:xfrm>
              <a:off x="8022172" y="8590786"/>
              <a:ext cx="408640" cy="408640"/>
            </a:xfrm>
            <a:prstGeom prst="rect">
              <a:avLst/>
            </a:prstGeom>
          </p:spPr>
        </p:pic>
        <p:grpSp>
          <p:nvGrpSpPr>
            <p:cNvPr id="13" name="Group 12">
              <a:extLst>
                <a:ext uri="{FF2B5EF4-FFF2-40B4-BE49-F238E27FC236}">
                  <a16:creationId xmlns:a16="http://schemas.microsoft.com/office/drawing/2014/main" id="{5C67DBAB-9814-3A49-AB63-2DB3AF0971FD}"/>
                </a:ext>
              </a:extLst>
            </p:cNvPr>
            <p:cNvGrpSpPr/>
            <p:nvPr/>
          </p:nvGrpSpPr>
          <p:grpSpPr>
            <a:xfrm>
              <a:off x="7121753" y="3406922"/>
              <a:ext cx="4652684" cy="2667560"/>
              <a:chOff x="7121753" y="3406922"/>
              <a:chExt cx="4652684" cy="2667560"/>
            </a:xfrm>
          </p:grpSpPr>
          <p:sp>
            <p:nvSpPr>
              <p:cNvPr id="155" name="Rectangle 138">
                <a:extLst>
                  <a:ext uri="{FF2B5EF4-FFF2-40B4-BE49-F238E27FC236}">
                    <a16:creationId xmlns:a16="http://schemas.microsoft.com/office/drawing/2014/main" id="{08614B07-0769-E443-8F81-CEE18A988CB1}"/>
                  </a:ext>
                </a:extLst>
              </p:cNvPr>
              <p:cNvSpPr>
                <a:spLocks noChangeArrowheads="1"/>
              </p:cNvSpPr>
              <p:nvPr/>
            </p:nvSpPr>
            <p:spPr bwMode="auto">
              <a:xfrm>
                <a:off x="9060203" y="4110891"/>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56" name="Rectangle 138">
                <a:extLst>
                  <a:ext uri="{FF2B5EF4-FFF2-40B4-BE49-F238E27FC236}">
                    <a16:creationId xmlns:a16="http://schemas.microsoft.com/office/drawing/2014/main" id="{3F1E3456-F203-674C-A1F8-6ABFECAD46E1}"/>
                  </a:ext>
                </a:extLst>
              </p:cNvPr>
              <p:cNvSpPr>
                <a:spLocks noChangeAspect="1" noChangeArrowheads="1"/>
              </p:cNvSpPr>
              <p:nvPr/>
            </p:nvSpPr>
            <p:spPr bwMode="auto">
              <a:xfrm>
                <a:off x="9060204" y="3994208"/>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228" name="Cloud 227">
                <a:extLst>
                  <a:ext uri="{FF2B5EF4-FFF2-40B4-BE49-F238E27FC236}">
                    <a16:creationId xmlns:a16="http://schemas.microsoft.com/office/drawing/2014/main" id="{4AB62ADD-D0F2-7645-B1BD-A39F00CA65D1}"/>
                  </a:ext>
                </a:extLst>
              </p:cNvPr>
              <p:cNvSpPr/>
              <p:nvPr/>
            </p:nvSpPr>
            <p:spPr bwMode="gray">
              <a:xfrm>
                <a:off x="7121753" y="3406922"/>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29" name="Group 228">
                <a:extLst>
                  <a:ext uri="{FF2B5EF4-FFF2-40B4-BE49-F238E27FC236}">
                    <a16:creationId xmlns:a16="http://schemas.microsoft.com/office/drawing/2014/main" id="{2D9F04F0-2949-B24E-8008-A689CAD92223}"/>
                  </a:ext>
                </a:extLst>
              </p:cNvPr>
              <p:cNvGrpSpPr/>
              <p:nvPr/>
            </p:nvGrpSpPr>
            <p:grpSpPr>
              <a:xfrm>
                <a:off x="7761464" y="3803866"/>
                <a:ext cx="1102658" cy="911298"/>
                <a:chOff x="2187225" y="3649614"/>
                <a:chExt cx="1152000" cy="1124808"/>
              </a:xfrm>
              <a:solidFill>
                <a:schemeClr val="accent3">
                  <a:lumMod val="75000"/>
                </a:schemeClr>
              </a:solidFill>
            </p:grpSpPr>
            <p:sp>
              <p:nvSpPr>
                <p:cNvPr id="234" name="Rectangle 138">
                  <a:extLst>
                    <a:ext uri="{FF2B5EF4-FFF2-40B4-BE49-F238E27FC236}">
                      <a16:creationId xmlns:a16="http://schemas.microsoft.com/office/drawing/2014/main" id="{DEE61249-71B4-F943-9B6D-475E1DC4A91A}"/>
                    </a:ext>
                  </a:extLst>
                </p:cNvPr>
                <p:cNvSpPr>
                  <a:spLocks noChangeArrowheads="1"/>
                </p:cNvSpPr>
                <p:nvPr/>
              </p:nvSpPr>
              <p:spPr bwMode="auto">
                <a:xfrm>
                  <a:off x="2187225" y="3824019"/>
                  <a:ext cx="1152000" cy="95040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Postgres1</a:t>
                  </a:r>
                </a:p>
              </p:txBody>
            </p:sp>
            <p:sp>
              <p:nvSpPr>
                <p:cNvPr id="235" name="Rectangle 138">
                  <a:extLst>
                    <a:ext uri="{FF2B5EF4-FFF2-40B4-BE49-F238E27FC236}">
                      <a16:creationId xmlns:a16="http://schemas.microsoft.com/office/drawing/2014/main" id="{60DFA550-6CFA-2540-9C53-EB231E4154C5}"/>
                    </a:ext>
                  </a:extLst>
                </p:cNvPr>
                <p:cNvSpPr>
                  <a:spLocks noChangeAspect="1" noChangeArrowheads="1"/>
                </p:cNvSpPr>
                <p:nvPr/>
              </p:nvSpPr>
              <p:spPr bwMode="auto">
                <a:xfrm>
                  <a:off x="2187958" y="3649614"/>
                  <a:ext cx="396000" cy="1584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30" name="Group 229">
                <a:extLst>
                  <a:ext uri="{FF2B5EF4-FFF2-40B4-BE49-F238E27FC236}">
                    <a16:creationId xmlns:a16="http://schemas.microsoft.com/office/drawing/2014/main" id="{4C22CF62-F2C4-2047-A30F-1BA10402B202}"/>
                  </a:ext>
                </a:extLst>
              </p:cNvPr>
              <p:cNvGrpSpPr/>
              <p:nvPr/>
            </p:nvGrpSpPr>
            <p:grpSpPr>
              <a:xfrm>
                <a:off x="10390881" y="3898485"/>
                <a:ext cx="1102658" cy="816678"/>
                <a:chOff x="3255715" y="3766403"/>
                <a:chExt cx="1152000" cy="1008022"/>
              </a:xfrm>
              <a:solidFill>
                <a:schemeClr val="accent3">
                  <a:lumMod val="75000"/>
                </a:schemeClr>
              </a:solidFill>
            </p:grpSpPr>
            <p:sp>
              <p:nvSpPr>
                <p:cNvPr id="232" name="Rectangle 138">
                  <a:extLst>
                    <a:ext uri="{FF2B5EF4-FFF2-40B4-BE49-F238E27FC236}">
                      <a16:creationId xmlns:a16="http://schemas.microsoft.com/office/drawing/2014/main" id="{E27B3D02-0B4A-3846-8D80-227EE99C9B60}"/>
                    </a:ext>
                  </a:extLst>
                </p:cNvPr>
                <p:cNvSpPr>
                  <a:spLocks noChangeArrowheads="1"/>
                </p:cNvSpPr>
                <p:nvPr/>
              </p:nvSpPr>
              <p:spPr bwMode="auto">
                <a:xfrm>
                  <a:off x="3255715" y="3910427"/>
                  <a:ext cx="1152000" cy="863998"/>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RabbitMQ1</a:t>
                  </a:r>
                </a:p>
              </p:txBody>
            </p:sp>
            <p:sp>
              <p:nvSpPr>
                <p:cNvPr id="233" name="Rectangle 138">
                  <a:extLst>
                    <a:ext uri="{FF2B5EF4-FFF2-40B4-BE49-F238E27FC236}">
                      <a16:creationId xmlns:a16="http://schemas.microsoft.com/office/drawing/2014/main" id="{FC57568B-2C1F-A24B-8AF4-C1CE99756635}"/>
                    </a:ext>
                  </a:extLst>
                </p:cNvPr>
                <p:cNvSpPr>
                  <a:spLocks noChangeAspect="1" noChangeArrowheads="1"/>
                </p:cNvSpPr>
                <p:nvPr/>
              </p:nvSpPr>
              <p:spPr bwMode="auto">
                <a:xfrm>
                  <a:off x="3255716" y="3766403"/>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231" name="Picture 230">
                <a:extLst>
                  <a:ext uri="{FF2B5EF4-FFF2-40B4-BE49-F238E27FC236}">
                    <a16:creationId xmlns:a16="http://schemas.microsoft.com/office/drawing/2014/main" id="{74DD451E-58AD-554E-A190-652C9E1A55AE}"/>
                  </a:ext>
                </a:extLst>
              </p:cNvPr>
              <p:cNvPicPr>
                <a:picLocks noChangeAspect="1"/>
              </p:cNvPicPr>
              <p:nvPr/>
            </p:nvPicPr>
            <p:blipFill>
              <a:blip r:embed="rId3"/>
              <a:stretch>
                <a:fillRect/>
              </a:stretch>
            </p:blipFill>
            <p:spPr>
              <a:xfrm>
                <a:off x="7976612" y="5144541"/>
                <a:ext cx="408640" cy="408640"/>
              </a:xfrm>
              <a:prstGeom prst="rect">
                <a:avLst/>
              </a:prstGeom>
            </p:spPr>
          </p:pic>
          <p:sp>
            <p:nvSpPr>
              <p:cNvPr id="123" name="Rectangle 138">
                <a:extLst>
                  <a:ext uri="{FF2B5EF4-FFF2-40B4-BE49-F238E27FC236}">
                    <a16:creationId xmlns:a16="http://schemas.microsoft.com/office/drawing/2014/main" id="{7E967185-1782-D242-BB38-243F6CF5C2FC}"/>
                  </a:ext>
                </a:extLst>
              </p:cNvPr>
              <p:cNvSpPr>
                <a:spLocks noChangeArrowheads="1"/>
              </p:cNvSpPr>
              <p:nvPr/>
            </p:nvSpPr>
            <p:spPr bwMode="auto">
              <a:xfrm>
                <a:off x="9062078" y="4122043"/>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MongoDB1</a:t>
                </a:r>
              </a:p>
            </p:txBody>
          </p:sp>
          <p:sp>
            <p:nvSpPr>
              <p:cNvPr id="129" name="Rectangle 138">
                <a:extLst>
                  <a:ext uri="{FF2B5EF4-FFF2-40B4-BE49-F238E27FC236}">
                    <a16:creationId xmlns:a16="http://schemas.microsoft.com/office/drawing/2014/main" id="{901675BC-9444-D744-87AB-8080A5A83DBB}"/>
                  </a:ext>
                </a:extLst>
              </p:cNvPr>
              <p:cNvSpPr>
                <a:spLocks noChangeAspect="1" noChangeArrowheads="1"/>
              </p:cNvSpPr>
              <p:nvPr/>
            </p:nvSpPr>
            <p:spPr bwMode="auto">
              <a:xfrm>
                <a:off x="9062079" y="4005360"/>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sp>
          <p:nvSpPr>
            <p:cNvPr id="109" name="Rectangle 138">
              <a:extLst>
                <a:ext uri="{FF2B5EF4-FFF2-40B4-BE49-F238E27FC236}">
                  <a16:creationId xmlns:a16="http://schemas.microsoft.com/office/drawing/2014/main" id="{E285EF1E-42E9-E94D-96B1-589F01F7D636}"/>
                </a:ext>
              </a:extLst>
            </p:cNvPr>
            <p:cNvSpPr>
              <a:spLocks noChangeAspect="1" noChangeArrowheads="1"/>
            </p:cNvSpPr>
            <p:nvPr/>
          </p:nvSpPr>
          <p:spPr bwMode="auto">
            <a:xfrm>
              <a:off x="12893656" y="4505350"/>
              <a:ext cx="92961" cy="35918"/>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260" name="AutoShape 79">
              <a:extLst>
                <a:ext uri="{FF2B5EF4-FFF2-40B4-BE49-F238E27FC236}">
                  <a16:creationId xmlns:a16="http://schemas.microsoft.com/office/drawing/2014/main" id="{EEAA7A1A-3289-9048-B577-34E5601C86A6}"/>
                </a:ext>
              </a:extLst>
            </p:cNvPr>
            <p:cNvSpPr>
              <a:spLocks noChangeArrowheads="1"/>
            </p:cNvSpPr>
            <p:nvPr/>
          </p:nvSpPr>
          <p:spPr bwMode="auto">
            <a:xfrm rot="5400000">
              <a:off x="5501312" y="54267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1" name="AutoShape 80">
              <a:extLst>
                <a:ext uri="{FF2B5EF4-FFF2-40B4-BE49-F238E27FC236}">
                  <a16:creationId xmlns:a16="http://schemas.microsoft.com/office/drawing/2014/main" id="{C185FF52-B36D-2346-9FDF-B20B89208B35}"/>
                </a:ext>
              </a:extLst>
            </p:cNvPr>
            <p:cNvCxnSpPr>
              <a:cxnSpLocks noChangeShapeType="1"/>
              <a:stCxn id="8" idx="3"/>
              <a:endCxn id="260" idx="4"/>
            </p:cNvCxnSpPr>
            <p:nvPr/>
          </p:nvCxnSpPr>
          <p:spPr bwMode="auto">
            <a:xfrm flipV="1">
              <a:off x="2477546" y="614906"/>
              <a:ext cx="3023767" cy="1125578"/>
            </a:xfrm>
            <a:prstGeom prst="curvedConnector3">
              <a:avLst>
                <a:gd name="adj1" fmla="val 50000"/>
              </a:avLst>
            </a:prstGeom>
            <a:noFill/>
            <a:ln w="8890">
              <a:solidFill>
                <a:schemeClr val="tx1"/>
              </a:solidFill>
              <a:round/>
              <a:headEnd/>
              <a:tailEnd/>
            </a:ln>
          </p:spPr>
        </p:cxnSp>
        <p:cxnSp>
          <p:nvCxnSpPr>
            <p:cNvPr id="262" name="AutoShape 81">
              <a:extLst>
                <a:ext uri="{FF2B5EF4-FFF2-40B4-BE49-F238E27FC236}">
                  <a16:creationId xmlns:a16="http://schemas.microsoft.com/office/drawing/2014/main" id="{E12A2D38-DA8D-344F-A6BE-C2C6C966728C}"/>
                </a:ext>
              </a:extLst>
            </p:cNvPr>
            <p:cNvCxnSpPr>
              <a:cxnSpLocks noChangeShapeType="1"/>
              <a:stCxn id="260" idx="0"/>
              <a:endCxn id="80" idx="1"/>
            </p:cNvCxnSpPr>
            <p:nvPr/>
          </p:nvCxnSpPr>
          <p:spPr bwMode="auto">
            <a:xfrm>
              <a:off x="5645775" y="614906"/>
              <a:ext cx="2275174" cy="6848"/>
            </a:xfrm>
            <a:prstGeom prst="straightConnector1">
              <a:avLst/>
            </a:prstGeom>
            <a:noFill/>
            <a:ln w="8890">
              <a:solidFill>
                <a:schemeClr val="tx1"/>
              </a:solidFill>
              <a:round/>
              <a:headEnd/>
              <a:tailEnd/>
            </a:ln>
          </p:spPr>
        </p:cxnSp>
        <p:grpSp>
          <p:nvGrpSpPr>
            <p:cNvPr id="263" name="Group 85">
              <a:extLst>
                <a:ext uri="{FF2B5EF4-FFF2-40B4-BE49-F238E27FC236}">
                  <a16:creationId xmlns:a16="http://schemas.microsoft.com/office/drawing/2014/main" id="{512D0F2D-B799-504C-83AE-5C4E367D8C39}"/>
                </a:ext>
              </a:extLst>
            </p:cNvPr>
            <p:cNvGrpSpPr>
              <a:grpSpLocks/>
            </p:cNvGrpSpPr>
            <p:nvPr/>
          </p:nvGrpSpPr>
          <p:grpSpPr bwMode="auto">
            <a:xfrm>
              <a:off x="5501313" y="399798"/>
              <a:ext cx="153987" cy="122238"/>
              <a:chOff x="1526" y="1540"/>
              <a:chExt cx="97" cy="77"/>
            </a:xfrm>
          </p:grpSpPr>
          <p:sp>
            <p:nvSpPr>
              <p:cNvPr id="264" name="Text Box 86">
                <a:extLst>
                  <a:ext uri="{FF2B5EF4-FFF2-40B4-BE49-F238E27FC236}">
                    <a16:creationId xmlns:a16="http://schemas.microsoft.com/office/drawing/2014/main" id="{DFE7E5F5-3CC1-DD41-AFCE-382F9A22D878}"/>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5" name="Line 87">
                <a:extLst>
                  <a:ext uri="{FF2B5EF4-FFF2-40B4-BE49-F238E27FC236}">
                    <a16:creationId xmlns:a16="http://schemas.microsoft.com/office/drawing/2014/main" id="{6D05D48F-47CD-DC4E-8E37-753EFAB539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66" name="AutoShape 79">
              <a:extLst>
                <a:ext uri="{FF2B5EF4-FFF2-40B4-BE49-F238E27FC236}">
                  <a16:creationId xmlns:a16="http://schemas.microsoft.com/office/drawing/2014/main" id="{0CF9727A-B089-3D41-9627-54E1C4332814}"/>
                </a:ext>
              </a:extLst>
            </p:cNvPr>
            <p:cNvSpPr>
              <a:spLocks noChangeArrowheads="1"/>
            </p:cNvSpPr>
            <p:nvPr/>
          </p:nvSpPr>
          <p:spPr bwMode="auto">
            <a:xfrm rot="5400000">
              <a:off x="5504087" y="167596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7" name="AutoShape 80">
              <a:extLst>
                <a:ext uri="{FF2B5EF4-FFF2-40B4-BE49-F238E27FC236}">
                  <a16:creationId xmlns:a16="http://schemas.microsoft.com/office/drawing/2014/main" id="{4EBD53A7-92E9-8144-B531-85A81EE16B84}"/>
                </a:ext>
              </a:extLst>
            </p:cNvPr>
            <p:cNvCxnSpPr>
              <a:cxnSpLocks noChangeShapeType="1"/>
              <a:stCxn id="8" idx="3"/>
              <a:endCxn id="266" idx="4"/>
            </p:cNvCxnSpPr>
            <p:nvPr/>
          </p:nvCxnSpPr>
          <p:spPr bwMode="auto">
            <a:xfrm>
              <a:off x="2477546" y="1740484"/>
              <a:ext cx="3026542" cy="7713"/>
            </a:xfrm>
            <a:prstGeom prst="straightConnector1">
              <a:avLst/>
            </a:prstGeom>
            <a:noFill/>
            <a:ln w="8890">
              <a:solidFill>
                <a:schemeClr val="tx1"/>
              </a:solidFill>
              <a:round/>
              <a:headEnd/>
              <a:tailEnd/>
            </a:ln>
          </p:spPr>
        </p:cxnSp>
        <p:cxnSp>
          <p:nvCxnSpPr>
            <p:cNvPr id="268" name="AutoShape 81">
              <a:extLst>
                <a:ext uri="{FF2B5EF4-FFF2-40B4-BE49-F238E27FC236}">
                  <a16:creationId xmlns:a16="http://schemas.microsoft.com/office/drawing/2014/main" id="{C64ED6ED-01A7-4E4B-91F3-26099FBEC904}"/>
                </a:ext>
              </a:extLst>
            </p:cNvPr>
            <p:cNvCxnSpPr>
              <a:cxnSpLocks noChangeShapeType="1"/>
              <a:stCxn id="266" idx="0"/>
              <a:endCxn id="232" idx="0"/>
            </p:cNvCxnSpPr>
            <p:nvPr/>
          </p:nvCxnSpPr>
          <p:spPr bwMode="auto">
            <a:xfrm>
              <a:off x="5648550" y="1748197"/>
              <a:ext cx="5293660" cy="2266973"/>
            </a:xfrm>
            <a:prstGeom prst="curvedConnector2">
              <a:avLst/>
            </a:prstGeom>
            <a:noFill/>
            <a:ln w="8890">
              <a:solidFill>
                <a:schemeClr val="tx1"/>
              </a:solidFill>
              <a:round/>
              <a:headEnd/>
              <a:tailEnd/>
            </a:ln>
          </p:spPr>
        </p:cxnSp>
        <p:grpSp>
          <p:nvGrpSpPr>
            <p:cNvPr id="269" name="Group 85">
              <a:extLst>
                <a:ext uri="{FF2B5EF4-FFF2-40B4-BE49-F238E27FC236}">
                  <a16:creationId xmlns:a16="http://schemas.microsoft.com/office/drawing/2014/main" id="{A7B270B4-D9F9-C84C-8F7C-1E37D040992A}"/>
                </a:ext>
              </a:extLst>
            </p:cNvPr>
            <p:cNvGrpSpPr>
              <a:grpSpLocks/>
            </p:cNvGrpSpPr>
            <p:nvPr/>
          </p:nvGrpSpPr>
          <p:grpSpPr bwMode="auto">
            <a:xfrm>
              <a:off x="5504088" y="1533089"/>
              <a:ext cx="153987" cy="122238"/>
              <a:chOff x="1526" y="1540"/>
              <a:chExt cx="97" cy="77"/>
            </a:xfrm>
          </p:grpSpPr>
          <p:sp>
            <p:nvSpPr>
              <p:cNvPr id="270" name="Text Box 86">
                <a:extLst>
                  <a:ext uri="{FF2B5EF4-FFF2-40B4-BE49-F238E27FC236}">
                    <a16:creationId xmlns:a16="http://schemas.microsoft.com/office/drawing/2014/main" id="{F372B923-4376-5145-A7FE-EE2FD04F912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1" name="Line 87">
                <a:extLst>
                  <a:ext uri="{FF2B5EF4-FFF2-40B4-BE49-F238E27FC236}">
                    <a16:creationId xmlns:a16="http://schemas.microsoft.com/office/drawing/2014/main" id="{D2D4F6AA-4A89-4248-94CB-C9FCBBF4A11B}"/>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2" name="AutoShape 79">
              <a:extLst>
                <a:ext uri="{FF2B5EF4-FFF2-40B4-BE49-F238E27FC236}">
                  <a16:creationId xmlns:a16="http://schemas.microsoft.com/office/drawing/2014/main" id="{1C6E372B-99A1-BE4B-A87F-2139917270FD}"/>
                </a:ext>
              </a:extLst>
            </p:cNvPr>
            <p:cNvSpPr>
              <a:spLocks noChangeArrowheads="1"/>
            </p:cNvSpPr>
            <p:nvPr/>
          </p:nvSpPr>
          <p:spPr bwMode="auto">
            <a:xfrm rot="5400000">
              <a:off x="5506860" y="2909018"/>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3" name="AutoShape 80">
              <a:extLst>
                <a:ext uri="{FF2B5EF4-FFF2-40B4-BE49-F238E27FC236}">
                  <a16:creationId xmlns:a16="http://schemas.microsoft.com/office/drawing/2014/main" id="{9F7E82B7-DD64-8A41-B063-41822739D66D}"/>
                </a:ext>
              </a:extLst>
            </p:cNvPr>
            <p:cNvCxnSpPr>
              <a:cxnSpLocks noChangeShapeType="1"/>
              <a:stCxn id="100" idx="3"/>
              <a:endCxn id="272" idx="4"/>
            </p:cNvCxnSpPr>
            <p:nvPr/>
          </p:nvCxnSpPr>
          <p:spPr bwMode="auto">
            <a:xfrm flipV="1">
              <a:off x="2474392" y="2981250"/>
              <a:ext cx="3032469" cy="1345541"/>
            </a:xfrm>
            <a:prstGeom prst="curvedConnector3">
              <a:avLst>
                <a:gd name="adj1" fmla="val 50000"/>
              </a:avLst>
            </a:prstGeom>
            <a:noFill/>
            <a:ln w="8890">
              <a:solidFill>
                <a:schemeClr val="tx1"/>
              </a:solidFill>
              <a:round/>
              <a:headEnd/>
              <a:tailEnd/>
            </a:ln>
          </p:spPr>
        </p:cxnSp>
        <p:cxnSp>
          <p:nvCxnSpPr>
            <p:cNvPr id="274" name="AutoShape 81">
              <a:extLst>
                <a:ext uri="{FF2B5EF4-FFF2-40B4-BE49-F238E27FC236}">
                  <a16:creationId xmlns:a16="http://schemas.microsoft.com/office/drawing/2014/main" id="{AF7EA0CA-EF0E-FB4B-A809-91492543DE13}"/>
                </a:ext>
              </a:extLst>
            </p:cNvPr>
            <p:cNvCxnSpPr>
              <a:cxnSpLocks noChangeShapeType="1"/>
              <a:stCxn id="272" idx="0"/>
              <a:endCxn id="78" idx="2"/>
            </p:cNvCxnSpPr>
            <p:nvPr/>
          </p:nvCxnSpPr>
          <p:spPr bwMode="auto">
            <a:xfrm flipV="1">
              <a:off x="5651323" y="971752"/>
              <a:ext cx="4481431" cy="2009498"/>
            </a:xfrm>
            <a:prstGeom prst="curvedConnector2">
              <a:avLst/>
            </a:prstGeom>
            <a:noFill/>
            <a:ln w="8890">
              <a:solidFill>
                <a:schemeClr val="tx1"/>
              </a:solidFill>
              <a:round/>
              <a:headEnd/>
              <a:tailEnd/>
            </a:ln>
          </p:spPr>
        </p:cxnSp>
        <p:grpSp>
          <p:nvGrpSpPr>
            <p:cNvPr id="275" name="Group 85">
              <a:extLst>
                <a:ext uri="{FF2B5EF4-FFF2-40B4-BE49-F238E27FC236}">
                  <a16:creationId xmlns:a16="http://schemas.microsoft.com/office/drawing/2014/main" id="{02C7970D-B5F1-D045-B45B-6BFA7E2CD87D}"/>
                </a:ext>
              </a:extLst>
            </p:cNvPr>
            <p:cNvGrpSpPr>
              <a:grpSpLocks/>
            </p:cNvGrpSpPr>
            <p:nvPr/>
          </p:nvGrpSpPr>
          <p:grpSpPr bwMode="auto">
            <a:xfrm>
              <a:off x="5506861" y="2766142"/>
              <a:ext cx="153987" cy="122238"/>
              <a:chOff x="1526" y="1540"/>
              <a:chExt cx="97" cy="77"/>
            </a:xfrm>
          </p:grpSpPr>
          <p:sp>
            <p:nvSpPr>
              <p:cNvPr id="276" name="Text Box 86">
                <a:extLst>
                  <a:ext uri="{FF2B5EF4-FFF2-40B4-BE49-F238E27FC236}">
                    <a16:creationId xmlns:a16="http://schemas.microsoft.com/office/drawing/2014/main" id="{AA6F6CC7-CB1C-254A-B076-78317C523B3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7" name="Line 87">
                <a:extLst>
                  <a:ext uri="{FF2B5EF4-FFF2-40B4-BE49-F238E27FC236}">
                    <a16:creationId xmlns:a16="http://schemas.microsoft.com/office/drawing/2014/main" id="{71492EE2-AF7E-B945-AA94-C83BB3BBFCD7}"/>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8" name="AutoShape 79">
              <a:extLst>
                <a:ext uri="{FF2B5EF4-FFF2-40B4-BE49-F238E27FC236}">
                  <a16:creationId xmlns:a16="http://schemas.microsoft.com/office/drawing/2014/main" id="{0E4CDB4E-3A6C-B64E-BD6E-B5510BCFDB8A}"/>
                </a:ext>
              </a:extLst>
            </p:cNvPr>
            <p:cNvSpPr>
              <a:spLocks noChangeArrowheads="1"/>
            </p:cNvSpPr>
            <p:nvPr/>
          </p:nvSpPr>
          <p:spPr bwMode="auto">
            <a:xfrm rot="5400000">
              <a:off x="5509635" y="425844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9" name="AutoShape 80">
              <a:extLst>
                <a:ext uri="{FF2B5EF4-FFF2-40B4-BE49-F238E27FC236}">
                  <a16:creationId xmlns:a16="http://schemas.microsoft.com/office/drawing/2014/main" id="{85BC845F-1248-BE4A-8FE5-F4925E1D8B40}"/>
                </a:ext>
              </a:extLst>
            </p:cNvPr>
            <p:cNvCxnSpPr>
              <a:cxnSpLocks noChangeShapeType="1"/>
              <a:stCxn id="100" idx="3"/>
              <a:endCxn id="278" idx="4"/>
            </p:cNvCxnSpPr>
            <p:nvPr/>
          </p:nvCxnSpPr>
          <p:spPr bwMode="auto">
            <a:xfrm>
              <a:off x="2474392" y="4326791"/>
              <a:ext cx="3035244" cy="3885"/>
            </a:xfrm>
            <a:prstGeom prst="straightConnector1">
              <a:avLst/>
            </a:prstGeom>
            <a:noFill/>
            <a:ln w="8890">
              <a:solidFill>
                <a:schemeClr val="tx1"/>
              </a:solidFill>
              <a:round/>
              <a:headEnd/>
              <a:tailEnd/>
            </a:ln>
          </p:spPr>
        </p:cxnSp>
        <p:cxnSp>
          <p:nvCxnSpPr>
            <p:cNvPr id="280" name="AutoShape 81">
              <a:extLst>
                <a:ext uri="{FF2B5EF4-FFF2-40B4-BE49-F238E27FC236}">
                  <a16:creationId xmlns:a16="http://schemas.microsoft.com/office/drawing/2014/main" id="{48AD29FD-4BFC-704C-8DEF-8D61697245C6}"/>
                </a:ext>
              </a:extLst>
            </p:cNvPr>
            <p:cNvCxnSpPr>
              <a:cxnSpLocks noChangeShapeType="1"/>
              <a:stCxn id="278" idx="0"/>
              <a:endCxn id="234" idx="1"/>
            </p:cNvCxnSpPr>
            <p:nvPr/>
          </p:nvCxnSpPr>
          <p:spPr bwMode="auto">
            <a:xfrm flipV="1">
              <a:off x="5654098" y="4330165"/>
              <a:ext cx="2107366" cy="511"/>
            </a:xfrm>
            <a:prstGeom prst="straightConnector1">
              <a:avLst/>
            </a:prstGeom>
            <a:noFill/>
            <a:ln w="8890">
              <a:solidFill>
                <a:schemeClr val="tx1"/>
              </a:solidFill>
              <a:round/>
              <a:headEnd/>
              <a:tailEnd/>
            </a:ln>
          </p:spPr>
        </p:cxnSp>
        <p:grpSp>
          <p:nvGrpSpPr>
            <p:cNvPr id="281" name="Group 85">
              <a:extLst>
                <a:ext uri="{FF2B5EF4-FFF2-40B4-BE49-F238E27FC236}">
                  <a16:creationId xmlns:a16="http://schemas.microsoft.com/office/drawing/2014/main" id="{AA84376B-205C-B347-AFC0-28F597FE0309}"/>
                </a:ext>
              </a:extLst>
            </p:cNvPr>
            <p:cNvGrpSpPr>
              <a:grpSpLocks/>
            </p:cNvGrpSpPr>
            <p:nvPr/>
          </p:nvGrpSpPr>
          <p:grpSpPr bwMode="auto">
            <a:xfrm>
              <a:off x="5509636" y="4115568"/>
              <a:ext cx="153987" cy="122238"/>
              <a:chOff x="1526" y="1540"/>
              <a:chExt cx="97" cy="77"/>
            </a:xfrm>
          </p:grpSpPr>
          <p:sp>
            <p:nvSpPr>
              <p:cNvPr id="282" name="Text Box 86">
                <a:extLst>
                  <a:ext uri="{FF2B5EF4-FFF2-40B4-BE49-F238E27FC236}">
                    <a16:creationId xmlns:a16="http://schemas.microsoft.com/office/drawing/2014/main" id="{863E1F10-03C0-924C-A671-59D0B91F36F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3" name="Line 87">
                <a:extLst>
                  <a:ext uri="{FF2B5EF4-FFF2-40B4-BE49-F238E27FC236}">
                    <a16:creationId xmlns:a16="http://schemas.microsoft.com/office/drawing/2014/main" id="{F41A7647-DB90-4445-A912-0905196E47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84" name="AutoShape 79">
              <a:extLst>
                <a:ext uri="{FF2B5EF4-FFF2-40B4-BE49-F238E27FC236}">
                  <a16:creationId xmlns:a16="http://schemas.microsoft.com/office/drawing/2014/main" id="{CEFF6A0B-3AEC-3B41-8AA4-0E68C5241731}"/>
                </a:ext>
              </a:extLst>
            </p:cNvPr>
            <p:cNvSpPr>
              <a:spLocks noChangeArrowheads="1"/>
            </p:cNvSpPr>
            <p:nvPr/>
          </p:nvSpPr>
          <p:spPr bwMode="auto">
            <a:xfrm rot="5400000">
              <a:off x="5512410" y="6372646"/>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85" name="AutoShape 80">
              <a:extLst>
                <a:ext uri="{FF2B5EF4-FFF2-40B4-BE49-F238E27FC236}">
                  <a16:creationId xmlns:a16="http://schemas.microsoft.com/office/drawing/2014/main" id="{82251B3F-C912-804D-9B9C-55491E3D150B}"/>
                </a:ext>
              </a:extLst>
            </p:cNvPr>
            <p:cNvCxnSpPr>
              <a:cxnSpLocks noChangeShapeType="1"/>
              <a:stCxn id="127" idx="3"/>
              <a:endCxn id="284" idx="4"/>
            </p:cNvCxnSpPr>
            <p:nvPr/>
          </p:nvCxnSpPr>
          <p:spPr bwMode="auto">
            <a:xfrm flipV="1">
              <a:off x="2479421" y="6444878"/>
              <a:ext cx="3032990" cy="1392508"/>
            </a:xfrm>
            <a:prstGeom prst="curvedConnector3">
              <a:avLst>
                <a:gd name="adj1" fmla="val 50000"/>
              </a:avLst>
            </a:prstGeom>
            <a:noFill/>
            <a:ln w="8890">
              <a:solidFill>
                <a:schemeClr val="tx1"/>
              </a:solidFill>
              <a:round/>
              <a:headEnd/>
              <a:tailEnd/>
            </a:ln>
          </p:spPr>
        </p:cxnSp>
        <p:cxnSp>
          <p:nvCxnSpPr>
            <p:cNvPr id="286" name="AutoShape 81">
              <a:extLst>
                <a:ext uri="{FF2B5EF4-FFF2-40B4-BE49-F238E27FC236}">
                  <a16:creationId xmlns:a16="http://schemas.microsoft.com/office/drawing/2014/main" id="{A4BC3D22-4449-5B4E-9FE0-DDDBFC9EB144}"/>
                </a:ext>
              </a:extLst>
            </p:cNvPr>
            <p:cNvCxnSpPr>
              <a:cxnSpLocks noChangeShapeType="1"/>
              <a:stCxn id="284" idx="0"/>
              <a:endCxn id="123" idx="2"/>
            </p:cNvCxnSpPr>
            <p:nvPr/>
          </p:nvCxnSpPr>
          <p:spPr bwMode="auto">
            <a:xfrm flipV="1">
              <a:off x="5656873" y="4822036"/>
              <a:ext cx="3956534" cy="1622842"/>
            </a:xfrm>
            <a:prstGeom prst="curvedConnector2">
              <a:avLst/>
            </a:prstGeom>
            <a:noFill/>
            <a:ln w="8890">
              <a:solidFill>
                <a:schemeClr val="tx1"/>
              </a:solidFill>
              <a:round/>
              <a:headEnd/>
              <a:tailEnd/>
            </a:ln>
          </p:spPr>
        </p:cxnSp>
        <p:grpSp>
          <p:nvGrpSpPr>
            <p:cNvPr id="287" name="Group 85">
              <a:extLst>
                <a:ext uri="{FF2B5EF4-FFF2-40B4-BE49-F238E27FC236}">
                  <a16:creationId xmlns:a16="http://schemas.microsoft.com/office/drawing/2014/main" id="{99A7ED27-B8E0-C049-9E16-C070C5ACD7C6}"/>
                </a:ext>
              </a:extLst>
            </p:cNvPr>
            <p:cNvGrpSpPr>
              <a:grpSpLocks/>
            </p:cNvGrpSpPr>
            <p:nvPr/>
          </p:nvGrpSpPr>
          <p:grpSpPr bwMode="auto">
            <a:xfrm>
              <a:off x="5512411" y="6229770"/>
              <a:ext cx="153987" cy="122238"/>
              <a:chOff x="1526" y="1540"/>
              <a:chExt cx="97" cy="77"/>
            </a:xfrm>
          </p:grpSpPr>
          <p:sp>
            <p:nvSpPr>
              <p:cNvPr id="288" name="Text Box 86">
                <a:extLst>
                  <a:ext uri="{FF2B5EF4-FFF2-40B4-BE49-F238E27FC236}">
                    <a16:creationId xmlns:a16="http://schemas.microsoft.com/office/drawing/2014/main" id="{0F51D628-335A-7043-AB8E-0FFC2CCAF571}"/>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9" name="Line 87">
                <a:extLst>
                  <a:ext uri="{FF2B5EF4-FFF2-40B4-BE49-F238E27FC236}">
                    <a16:creationId xmlns:a16="http://schemas.microsoft.com/office/drawing/2014/main" id="{4CF127DE-CCD4-5C40-9E73-DA66282CE2B2}"/>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90" name="AutoShape 79">
              <a:extLst>
                <a:ext uri="{FF2B5EF4-FFF2-40B4-BE49-F238E27FC236}">
                  <a16:creationId xmlns:a16="http://schemas.microsoft.com/office/drawing/2014/main" id="{5D762527-5B67-0D4A-9286-055A4A462F02}"/>
                </a:ext>
              </a:extLst>
            </p:cNvPr>
            <p:cNvSpPr>
              <a:spLocks noChangeArrowheads="1"/>
            </p:cNvSpPr>
            <p:nvPr/>
          </p:nvSpPr>
          <p:spPr bwMode="auto">
            <a:xfrm rot="5400000">
              <a:off x="5515183" y="8054580"/>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1" name="AutoShape 80">
              <a:extLst>
                <a:ext uri="{FF2B5EF4-FFF2-40B4-BE49-F238E27FC236}">
                  <a16:creationId xmlns:a16="http://schemas.microsoft.com/office/drawing/2014/main" id="{723A5C58-0590-AB45-9E4E-D71919D05FCA}"/>
                </a:ext>
              </a:extLst>
            </p:cNvPr>
            <p:cNvCxnSpPr>
              <a:cxnSpLocks noChangeShapeType="1"/>
              <a:stCxn id="127" idx="3"/>
              <a:endCxn id="290" idx="4"/>
            </p:cNvCxnSpPr>
            <p:nvPr/>
          </p:nvCxnSpPr>
          <p:spPr bwMode="auto">
            <a:xfrm>
              <a:off x="2479421" y="7837386"/>
              <a:ext cx="3035763" cy="289426"/>
            </a:xfrm>
            <a:prstGeom prst="curvedConnector3">
              <a:avLst>
                <a:gd name="adj1" fmla="val 50000"/>
              </a:avLst>
            </a:prstGeom>
            <a:noFill/>
            <a:ln w="8890">
              <a:solidFill>
                <a:schemeClr val="tx1"/>
              </a:solidFill>
              <a:round/>
              <a:headEnd/>
              <a:tailEnd/>
            </a:ln>
          </p:spPr>
        </p:cxnSp>
        <p:cxnSp>
          <p:nvCxnSpPr>
            <p:cNvPr id="292" name="AutoShape 81">
              <a:extLst>
                <a:ext uri="{FF2B5EF4-FFF2-40B4-BE49-F238E27FC236}">
                  <a16:creationId xmlns:a16="http://schemas.microsoft.com/office/drawing/2014/main" id="{7941A0F1-FF24-614E-B98A-E88DD4616F7D}"/>
                </a:ext>
              </a:extLst>
            </p:cNvPr>
            <p:cNvCxnSpPr>
              <a:cxnSpLocks noChangeShapeType="1"/>
              <a:stCxn id="290" idx="0"/>
              <a:endCxn id="218" idx="1"/>
            </p:cNvCxnSpPr>
            <p:nvPr/>
          </p:nvCxnSpPr>
          <p:spPr bwMode="auto">
            <a:xfrm>
              <a:off x="5659646" y="8126812"/>
              <a:ext cx="3402432" cy="8162"/>
            </a:xfrm>
            <a:prstGeom prst="straightConnector1">
              <a:avLst/>
            </a:prstGeom>
            <a:noFill/>
            <a:ln w="8890">
              <a:solidFill>
                <a:schemeClr val="tx1"/>
              </a:solidFill>
              <a:round/>
              <a:headEnd/>
              <a:tailEnd/>
            </a:ln>
          </p:spPr>
        </p:cxnSp>
        <p:grpSp>
          <p:nvGrpSpPr>
            <p:cNvPr id="293" name="Group 85">
              <a:extLst>
                <a:ext uri="{FF2B5EF4-FFF2-40B4-BE49-F238E27FC236}">
                  <a16:creationId xmlns:a16="http://schemas.microsoft.com/office/drawing/2014/main" id="{F98F7711-DA40-ED4C-BEB3-FC81C428B7BE}"/>
                </a:ext>
              </a:extLst>
            </p:cNvPr>
            <p:cNvGrpSpPr>
              <a:grpSpLocks/>
            </p:cNvGrpSpPr>
            <p:nvPr/>
          </p:nvGrpSpPr>
          <p:grpSpPr bwMode="auto">
            <a:xfrm>
              <a:off x="5515184" y="7911704"/>
              <a:ext cx="153987" cy="122238"/>
              <a:chOff x="1526" y="1540"/>
              <a:chExt cx="97" cy="77"/>
            </a:xfrm>
          </p:grpSpPr>
          <p:sp>
            <p:nvSpPr>
              <p:cNvPr id="294" name="Text Box 86">
                <a:extLst>
                  <a:ext uri="{FF2B5EF4-FFF2-40B4-BE49-F238E27FC236}">
                    <a16:creationId xmlns:a16="http://schemas.microsoft.com/office/drawing/2014/main" id="{AB0BE7CE-120A-7C44-ADA2-70FCE8D00924}"/>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95" name="Line 87">
                <a:extLst>
                  <a:ext uri="{FF2B5EF4-FFF2-40B4-BE49-F238E27FC236}">
                    <a16:creationId xmlns:a16="http://schemas.microsoft.com/office/drawing/2014/main" id="{C440B986-A065-0A42-82FC-AF6D1845A6D3}"/>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5" name="TextBox 14">
              <a:extLst>
                <a:ext uri="{FF2B5EF4-FFF2-40B4-BE49-F238E27FC236}">
                  <a16:creationId xmlns:a16="http://schemas.microsoft.com/office/drawing/2014/main" id="{500660F6-1A9B-3A40-AD9C-860FE474A4BB}"/>
                </a:ext>
              </a:extLst>
            </p:cNvPr>
            <p:cNvSpPr txBox="1"/>
            <p:nvPr/>
          </p:nvSpPr>
          <p:spPr>
            <a:xfrm>
              <a:off x="11879643" y="739668"/>
              <a:ext cx="144911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Cluster Pool 1</a:t>
              </a:r>
            </a:p>
          </p:txBody>
        </p:sp>
        <p:sp>
          <p:nvSpPr>
            <p:cNvPr id="181" name="TextBox 180">
              <a:extLst>
                <a:ext uri="{FF2B5EF4-FFF2-40B4-BE49-F238E27FC236}">
                  <a16:creationId xmlns:a16="http://schemas.microsoft.com/office/drawing/2014/main" id="{CB4C717E-1AF9-4C41-ADAB-CF1B1EEFA4F8}"/>
                </a:ext>
              </a:extLst>
            </p:cNvPr>
            <p:cNvSpPr txBox="1"/>
            <p:nvPr/>
          </p:nvSpPr>
          <p:spPr>
            <a:xfrm>
              <a:off x="11292042" y="5267974"/>
              <a:ext cx="144911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Cluster Pool 2</a:t>
              </a:r>
            </a:p>
          </p:txBody>
        </p:sp>
        <p:sp>
          <p:nvSpPr>
            <p:cNvPr id="182" name="TextBox 181">
              <a:extLst>
                <a:ext uri="{FF2B5EF4-FFF2-40B4-BE49-F238E27FC236}">
                  <a16:creationId xmlns:a16="http://schemas.microsoft.com/office/drawing/2014/main" id="{3D32A64A-7386-A14A-AC1F-626DDD451D18}"/>
                </a:ext>
              </a:extLst>
            </p:cNvPr>
            <p:cNvSpPr txBox="1"/>
            <p:nvPr/>
          </p:nvSpPr>
          <p:spPr>
            <a:xfrm>
              <a:off x="11339437" y="8711275"/>
              <a:ext cx="144911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Cluster Pool 3</a:t>
              </a:r>
            </a:p>
          </p:txBody>
        </p:sp>
      </p:grpSp>
    </p:spTree>
    <p:extLst>
      <p:ext uri="{BB962C8B-B14F-4D97-AF65-F5344CB8AC3E}">
        <p14:creationId xmlns:p14="http://schemas.microsoft.com/office/powerpoint/2010/main" val="54044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1" name="Group 310">
            <a:extLst>
              <a:ext uri="{FF2B5EF4-FFF2-40B4-BE49-F238E27FC236}">
                <a16:creationId xmlns:a16="http://schemas.microsoft.com/office/drawing/2014/main" id="{077C9BA1-E24B-B142-BECD-41B6B22D7345}"/>
              </a:ext>
            </a:extLst>
          </p:cNvPr>
          <p:cNvGrpSpPr/>
          <p:nvPr/>
        </p:nvGrpSpPr>
        <p:grpSpPr>
          <a:xfrm>
            <a:off x="-1875" y="-982945"/>
            <a:ext cx="16120416" cy="10415540"/>
            <a:chOff x="-1875" y="-982945"/>
            <a:chExt cx="16120416" cy="10415540"/>
          </a:xfrm>
        </p:grpSpPr>
        <p:grpSp>
          <p:nvGrpSpPr>
            <p:cNvPr id="305" name="Group 304">
              <a:extLst>
                <a:ext uri="{FF2B5EF4-FFF2-40B4-BE49-F238E27FC236}">
                  <a16:creationId xmlns:a16="http://schemas.microsoft.com/office/drawing/2014/main" id="{DE2ADB70-984C-4F48-ABCC-7259C02C647C}"/>
                </a:ext>
              </a:extLst>
            </p:cNvPr>
            <p:cNvGrpSpPr/>
            <p:nvPr/>
          </p:nvGrpSpPr>
          <p:grpSpPr>
            <a:xfrm>
              <a:off x="-1875" y="-982945"/>
              <a:ext cx="16120416" cy="10415540"/>
              <a:chOff x="-1875" y="-982945"/>
              <a:chExt cx="16120416" cy="10415540"/>
            </a:xfrm>
          </p:grpSpPr>
          <p:grpSp>
            <p:nvGrpSpPr>
              <p:cNvPr id="9" name="Group 8">
                <a:extLst>
                  <a:ext uri="{FF2B5EF4-FFF2-40B4-BE49-F238E27FC236}">
                    <a16:creationId xmlns:a16="http://schemas.microsoft.com/office/drawing/2014/main" id="{1A640FF6-6F99-7D41-AC0F-66F42732EF3C}"/>
                  </a:ext>
                </a:extLst>
              </p:cNvPr>
              <p:cNvGrpSpPr/>
              <p:nvPr/>
            </p:nvGrpSpPr>
            <p:grpSpPr>
              <a:xfrm>
                <a:off x="-1875" y="-8819"/>
                <a:ext cx="3944471" cy="5629835"/>
                <a:chOff x="-1875" y="-8819"/>
                <a:chExt cx="3944471" cy="5629835"/>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1875" y="-8819"/>
                  <a:ext cx="3944471" cy="5629835"/>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1</a:t>
                  </a:r>
                </a:p>
              </p:txBody>
            </p:sp>
            <p:grpSp>
              <p:nvGrpSpPr>
                <p:cNvPr id="7" name="Group 6">
                  <a:extLst>
                    <a:ext uri="{FF2B5EF4-FFF2-40B4-BE49-F238E27FC236}">
                      <a16:creationId xmlns:a16="http://schemas.microsoft.com/office/drawing/2014/main" id="{FB83ED3E-8983-1845-BC86-97367D29C852}"/>
                    </a:ext>
                  </a:extLst>
                </p:cNvPr>
                <p:cNvGrpSpPr/>
                <p:nvPr/>
              </p:nvGrpSpPr>
              <p:grpSpPr>
                <a:xfrm>
                  <a:off x="241949" y="458249"/>
                  <a:ext cx="3469440" cy="2347850"/>
                  <a:chOff x="241949" y="458249"/>
                  <a:chExt cx="3469440" cy="2347850"/>
                </a:xfrm>
              </p:grpSpPr>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1.1</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501889" y="959958"/>
                    <a:ext cx="2943252" cy="1561052"/>
                    <a:chOff x="1102658" y="1068480"/>
                    <a:chExt cx="2943252" cy="1561052"/>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2070253" y="1633105"/>
                      <a:ext cx="1008062" cy="564963"/>
                    </a:xfrm>
                    <a:prstGeom prst="rect">
                      <a:avLst/>
                    </a:prstGeom>
                    <a:solidFill>
                      <a:schemeClr val="accent3">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Catalog</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2"/>
                    <a:stretch>
                      <a:fillRect/>
                    </a:stretch>
                  </p:blipFill>
                  <p:spPr>
                    <a:xfrm>
                      <a:off x="1587024" y="1644686"/>
                      <a:ext cx="408640" cy="408640"/>
                    </a:xfrm>
                    <a:prstGeom prst="rect">
                      <a:avLst/>
                    </a:prstGeom>
                  </p:spPr>
                </p:pic>
              </p:grpSp>
            </p:grpSp>
            <p:grpSp>
              <p:nvGrpSpPr>
                <p:cNvPr id="96" name="Group 95">
                  <a:extLst>
                    <a:ext uri="{FF2B5EF4-FFF2-40B4-BE49-F238E27FC236}">
                      <a16:creationId xmlns:a16="http://schemas.microsoft.com/office/drawing/2014/main" id="{2F99287A-DDD7-F844-9EEE-A4789786E79A}"/>
                    </a:ext>
                  </a:extLst>
                </p:cNvPr>
                <p:cNvGrpSpPr/>
                <p:nvPr/>
              </p:nvGrpSpPr>
              <p:grpSpPr>
                <a:xfrm>
                  <a:off x="238795" y="3044556"/>
                  <a:ext cx="3469440" cy="2347850"/>
                  <a:chOff x="241949" y="458249"/>
                  <a:chExt cx="3469440" cy="2347850"/>
                </a:xfrm>
              </p:grpSpPr>
              <p:sp>
                <p:nvSpPr>
                  <p:cNvPr id="97" name="Rectangle 30">
                    <a:extLst>
                      <a:ext uri="{FF2B5EF4-FFF2-40B4-BE49-F238E27FC236}">
                        <a16:creationId xmlns:a16="http://schemas.microsoft.com/office/drawing/2014/main" id="{FB3F94E1-8C77-A44C-8169-EEDFB5FC643C}"/>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1.2</a:t>
                    </a:r>
                  </a:p>
                </p:txBody>
              </p:sp>
              <p:grpSp>
                <p:nvGrpSpPr>
                  <p:cNvPr id="98" name="Group 97">
                    <a:extLst>
                      <a:ext uri="{FF2B5EF4-FFF2-40B4-BE49-F238E27FC236}">
                        <a16:creationId xmlns:a16="http://schemas.microsoft.com/office/drawing/2014/main" id="{242444DD-937A-3A46-86EF-6ABF32B57FE8}"/>
                      </a:ext>
                    </a:extLst>
                  </p:cNvPr>
                  <p:cNvGrpSpPr/>
                  <p:nvPr/>
                </p:nvGrpSpPr>
                <p:grpSpPr>
                  <a:xfrm>
                    <a:off x="501889" y="959958"/>
                    <a:ext cx="2943252" cy="1561052"/>
                    <a:chOff x="1102658" y="1068480"/>
                    <a:chExt cx="2943252" cy="1561052"/>
                  </a:xfrm>
                </p:grpSpPr>
                <p:sp>
                  <p:nvSpPr>
                    <p:cNvPr id="99" name="Cloud 98">
                      <a:extLst>
                        <a:ext uri="{FF2B5EF4-FFF2-40B4-BE49-F238E27FC236}">
                          <a16:creationId xmlns:a16="http://schemas.microsoft.com/office/drawing/2014/main" id="{3446D220-E3A1-004F-A4FA-768DBA971B9F}"/>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0" name="Rectangle 138">
                      <a:extLst>
                        <a:ext uri="{FF2B5EF4-FFF2-40B4-BE49-F238E27FC236}">
                          <a16:creationId xmlns:a16="http://schemas.microsoft.com/office/drawing/2014/main" id="{DD1A8152-823F-014C-9764-BCAB736E4B28}"/>
                        </a:ext>
                      </a:extLst>
                    </p:cNvPr>
                    <p:cNvSpPr>
                      <a:spLocks noChangeArrowheads="1"/>
                    </p:cNvSpPr>
                    <p:nvPr/>
                  </p:nvSpPr>
                  <p:spPr bwMode="auto">
                    <a:xfrm>
                      <a:off x="2070253" y="1633106"/>
                      <a:ext cx="1008062" cy="626490"/>
                    </a:xfrm>
                    <a:prstGeom prst="rect">
                      <a:avLst/>
                    </a:prstGeom>
                    <a:solidFill>
                      <a:schemeClr val="accent3">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Catalog</a:t>
                      </a:r>
                    </a:p>
                  </p:txBody>
                </p:sp>
                <p:pic>
                  <p:nvPicPr>
                    <p:cNvPr id="101" name="Picture 100">
                      <a:extLst>
                        <a:ext uri="{FF2B5EF4-FFF2-40B4-BE49-F238E27FC236}">
                          <a16:creationId xmlns:a16="http://schemas.microsoft.com/office/drawing/2014/main" id="{7C17170D-D51D-E24C-ABF0-699514E5D9EC}"/>
                        </a:ext>
                      </a:extLst>
                    </p:cNvPr>
                    <p:cNvPicPr>
                      <a:picLocks noChangeAspect="1"/>
                    </p:cNvPicPr>
                    <p:nvPr/>
                  </p:nvPicPr>
                  <p:blipFill>
                    <a:blip r:embed="rId2"/>
                    <a:stretch>
                      <a:fillRect/>
                    </a:stretch>
                  </p:blipFill>
                  <p:spPr>
                    <a:xfrm>
                      <a:off x="1541278" y="1644686"/>
                      <a:ext cx="408640" cy="408640"/>
                    </a:xfrm>
                    <a:prstGeom prst="rect">
                      <a:avLst/>
                    </a:prstGeom>
                  </p:spPr>
                </p:pic>
              </p:grpSp>
            </p:grpSp>
          </p:grpSp>
          <p:grpSp>
            <p:nvGrpSpPr>
              <p:cNvPr id="10" name="Group 9">
                <a:extLst>
                  <a:ext uri="{FF2B5EF4-FFF2-40B4-BE49-F238E27FC236}">
                    <a16:creationId xmlns:a16="http://schemas.microsoft.com/office/drawing/2014/main" id="{F9847D70-CD13-7647-95C7-53984E9FDDCC}"/>
                  </a:ext>
                </a:extLst>
              </p:cNvPr>
              <p:cNvGrpSpPr/>
              <p:nvPr/>
            </p:nvGrpSpPr>
            <p:grpSpPr>
              <a:xfrm>
                <a:off x="0" y="6088084"/>
                <a:ext cx="3944471" cy="3053376"/>
                <a:chOff x="8250704" y="-8819"/>
                <a:chExt cx="3944471" cy="3053376"/>
              </a:xfrm>
            </p:grpSpPr>
            <p:sp>
              <p:nvSpPr>
                <p:cNvPr id="112" name="Rectangle 30">
                  <a:extLst>
                    <a:ext uri="{FF2B5EF4-FFF2-40B4-BE49-F238E27FC236}">
                      <a16:creationId xmlns:a16="http://schemas.microsoft.com/office/drawing/2014/main" id="{F5AE6874-2541-5943-A5F4-0DCA3EB5DEC1}"/>
                    </a:ext>
                  </a:extLst>
                </p:cNvPr>
                <p:cNvSpPr>
                  <a:spLocks noChangeArrowheads="1"/>
                </p:cNvSpPr>
                <p:nvPr/>
              </p:nvSpPr>
              <p:spPr bwMode="auto">
                <a:xfrm>
                  <a:off x="8250704" y="-8819"/>
                  <a:ext cx="3944471" cy="3053376"/>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2</a:t>
                  </a:r>
                </a:p>
              </p:txBody>
            </p:sp>
            <p:grpSp>
              <p:nvGrpSpPr>
                <p:cNvPr id="113" name="Group 112">
                  <a:extLst>
                    <a:ext uri="{FF2B5EF4-FFF2-40B4-BE49-F238E27FC236}">
                      <a16:creationId xmlns:a16="http://schemas.microsoft.com/office/drawing/2014/main" id="{6AC7AF8F-5E9D-BD47-BB3A-61C3F4ED7B11}"/>
                    </a:ext>
                  </a:extLst>
                </p:cNvPr>
                <p:cNvGrpSpPr/>
                <p:nvPr/>
              </p:nvGrpSpPr>
              <p:grpSpPr>
                <a:xfrm>
                  <a:off x="8494528" y="458248"/>
                  <a:ext cx="3469440" cy="2347850"/>
                  <a:chOff x="241949" y="458249"/>
                  <a:chExt cx="3469440" cy="2347850"/>
                </a:xfrm>
              </p:grpSpPr>
              <p:sp>
                <p:nvSpPr>
                  <p:cNvPr id="124" name="Rectangle 30">
                    <a:extLst>
                      <a:ext uri="{FF2B5EF4-FFF2-40B4-BE49-F238E27FC236}">
                        <a16:creationId xmlns:a16="http://schemas.microsoft.com/office/drawing/2014/main" id="{A7D18D2F-6A4E-F04D-A804-ADF6F7B611E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2.1</a:t>
                    </a:r>
                  </a:p>
                </p:txBody>
              </p:sp>
              <p:grpSp>
                <p:nvGrpSpPr>
                  <p:cNvPr id="125" name="Group 124">
                    <a:extLst>
                      <a:ext uri="{FF2B5EF4-FFF2-40B4-BE49-F238E27FC236}">
                        <a16:creationId xmlns:a16="http://schemas.microsoft.com/office/drawing/2014/main" id="{F8B7364C-2835-B74B-A54F-DCB9C6120DB7}"/>
                      </a:ext>
                    </a:extLst>
                  </p:cNvPr>
                  <p:cNvGrpSpPr/>
                  <p:nvPr/>
                </p:nvGrpSpPr>
                <p:grpSpPr>
                  <a:xfrm>
                    <a:off x="501889" y="959958"/>
                    <a:ext cx="2943252" cy="1561052"/>
                    <a:chOff x="1102658" y="1068480"/>
                    <a:chExt cx="2943252" cy="1561052"/>
                  </a:xfrm>
                </p:grpSpPr>
                <p:sp>
                  <p:nvSpPr>
                    <p:cNvPr id="126" name="Cloud 125">
                      <a:extLst>
                        <a:ext uri="{FF2B5EF4-FFF2-40B4-BE49-F238E27FC236}">
                          <a16:creationId xmlns:a16="http://schemas.microsoft.com/office/drawing/2014/main" id="{9B1974FC-21A4-7348-B426-5F9243C277BD}"/>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7" name="Rectangle 138">
                      <a:extLst>
                        <a:ext uri="{FF2B5EF4-FFF2-40B4-BE49-F238E27FC236}">
                          <a16:creationId xmlns:a16="http://schemas.microsoft.com/office/drawing/2014/main" id="{6B81C04E-8210-F843-A2AD-72BAE5B8A931}"/>
                        </a:ext>
                      </a:extLst>
                    </p:cNvPr>
                    <p:cNvSpPr>
                      <a:spLocks noChangeArrowheads="1"/>
                    </p:cNvSpPr>
                    <p:nvPr/>
                  </p:nvSpPr>
                  <p:spPr bwMode="auto">
                    <a:xfrm>
                      <a:off x="2070253" y="1633106"/>
                      <a:ext cx="1008062" cy="578546"/>
                    </a:xfrm>
                    <a:prstGeom prst="rect">
                      <a:avLst/>
                    </a:prstGeom>
                    <a:solidFill>
                      <a:schemeClr val="accent3">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Catalog</a:t>
                      </a:r>
                    </a:p>
                  </p:txBody>
                </p:sp>
                <p:pic>
                  <p:nvPicPr>
                    <p:cNvPr id="128" name="Picture 127">
                      <a:extLst>
                        <a:ext uri="{FF2B5EF4-FFF2-40B4-BE49-F238E27FC236}">
                          <a16:creationId xmlns:a16="http://schemas.microsoft.com/office/drawing/2014/main" id="{F5A7FE99-79D8-E24E-9F72-417EAD371933}"/>
                        </a:ext>
                      </a:extLst>
                    </p:cNvPr>
                    <p:cNvPicPr>
                      <a:picLocks noChangeAspect="1"/>
                    </p:cNvPicPr>
                    <p:nvPr/>
                  </p:nvPicPr>
                  <p:blipFill>
                    <a:blip r:embed="rId2"/>
                    <a:stretch>
                      <a:fillRect/>
                    </a:stretch>
                  </p:blipFill>
                  <p:spPr>
                    <a:xfrm>
                      <a:off x="1587024" y="1644686"/>
                      <a:ext cx="408640" cy="408640"/>
                    </a:xfrm>
                    <a:prstGeom prst="rect">
                      <a:avLst/>
                    </a:prstGeom>
                  </p:spPr>
                </p:pic>
              </p:grpSp>
            </p:grpSp>
          </p:grpSp>
          <p:grpSp>
            <p:nvGrpSpPr>
              <p:cNvPr id="175" name="Group 174">
                <a:extLst>
                  <a:ext uri="{FF2B5EF4-FFF2-40B4-BE49-F238E27FC236}">
                    <a16:creationId xmlns:a16="http://schemas.microsoft.com/office/drawing/2014/main" id="{A8460F88-4948-AD4F-996D-E8A4738ED37B}"/>
                  </a:ext>
                </a:extLst>
              </p:cNvPr>
              <p:cNvGrpSpPr/>
              <p:nvPr/>
            </p:nvGrpSpPr>
            <p:grpSpPr>
              <a:xfrm>
                <a:off x="5728027" y="-982945"/>
                <a:ext cx="2553461" cy="736615"/>
                <a:chOff x="12399723" y="2231068"/>
                <a:chExt cx="2553461" cy="736615"/>
              </a:xfrm>
            </p:grpSpPr>
            <p:grpSp>
              <p:nvGrpSpPr>
                <p:cNvPr id="173" name="Group 172">
                  <a:extLst>
                    <a:ext uri="{FF2B5EF4-FFF2-40B4-BE49-F238E27FC236}">
                      <a16:creationId xmlns:a16="http://schemas.microsoft.com/office/drawing/2014/main" id="{3BABEF03-8193-3741-A48F-D2256E5C77DA}"/>
                    </a:ext>
                  </a:extLst>
                </p:cNvPr>
                <p:cNvGrpSpPr/>
                <p:nvPr/>
              </p:nvGrpSpPr>
              <p:grpSpPr>
                <a:xfrm>
                  <a:off x="12534547" y="2672725"/>
                  <a:ext cx="1711124" cy="294958"/>
                  <a:chOff x="12586696" y="2782129"/>
                  <a:chExt cx="1711124" cy="294958"/>
                </a:xfrm>
              </p:grpSpPr>
              <p:grpSp>
                <p:nvGrpSpPr>
                  <p:cNvPr id="165" name="Group 164">
                    <a:extLst>
                      <a:ext uri="{FF2B5EF4-FFF2-40B4-BE49-F238E27FC236}">
                        <a16:creationId xmlns:a16="http://schemas.microsoft.com/office/drawing/2014/main" id="{D2611032-8F03-A348-BFF6-ECD93CEB45D4}"/>
                      </a:ext>
                    </a:extLst>
                  </p:cNvPr>
                  <p:cNvGrpSpPr/>
                  <p:nvPr/>
                </p:nvGrpSpPr>
                <p:grpSpPr>
                  <a:xfrm>
                    <a:off x="12586696" y="2782129"/>
                    <a:ext cx="270432" cy="250039"/>
                    <a:chOff x="12493203" y="1706345"/>
                    <a:chExt cx="1102657" cy="893369"/>
                  </a:xfrm>
                </p:grpSpPr>
                <p:sp>
                  <p:nvSpPr>
                    <p:cNvPr id="163" name="Rectangle 138">
                      <a:extLst>
                        <a:ext uri="{FF2B5EF4-FFF2-40B4-BE49-F238E27FC236}">
                          <a16:creationId xmlns:a16="http://schemas.microsoft.com/office/drawing/2014/main" id="{636C87C4-E031-9642-9005-1DC38ED6FB42}"/>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64" name="Rectangle 138">
                      <a:extLst>
                        <a:ext uri="{FF2B5EF4-FFF2-40B4-BE49-F238E27FC236}">
                          <a16:creationId xmlns:a16="http://schemas.microsoft.com/office/drawing/2014/main" id="{6BD03519-220B-F44A-83C5-451221393335}"/>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66" name="TextBox 165">
                    <a:extLst>
                      <a:ext uri="{FF2B5EF4-FFF2-40B4-BE49-F238E27FC236}">
                        <a16:creationId xmlns:a16="http://schemas.microsoft.com/office/drawing/2014/main" id="{5CDE6129-B962-6B42-92FC-D7295D922C5F}"/>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74" name="Group 173">
                  <a:extLst>
                    <a:ext uri="{FF2B5EF4-FFF2-40B4-BE49-F238E27FC236}">
                      <a16:creationId xmlns:a16="http://schemas.microsoft.com/office/drawing/2014/main" id="{B9CFE601-AE74-3F4C-B1F5-605915EC0681}"/>
                    </a:ext>
                  </a:extLst>
                </p:cNvPr>
                <p:cNvGrpSpPr/>
                <p:nvPr/>
              </p:nvGrpSpPr>
              <p:grpSpPr>
                <a:xfrm>
                  <a:off x="12399723" y="2231068"/>
                  <a:ext cx="2553461" cy="306956"/>
                  <a:chOff x="12399723" y="2231068"/>
                  <a:chExt cx="2553461" cy="306956"/>
                </a:xfrm>
              </p:grpSpPr>
              <p:sp>
                <p:nvSpPr>
                  <p:cNvPr id="169" name="TextBox 168">
                    <a:extLst>
                      <a:ext uri="{FF2B5EF4-FFF2-40B4-BE49-F238E27FC236}">
                        <a16:creationId xmlns:a16="http://schemas.microsoft.com/office/drawing/2014/main" id="{108A976E-F471-4D40-AFC6-79A3EEE656FE}"/>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72" name="Group 171">
                    <a:extLst>
                      <a:ext uri="{FF2B5EF4-FFF2-40B4-BE49-F238E27FC236}">
                        <a16:creationId xmlns:a16="http://schemas.microsoft.com/office/drawing/2014/main" id="{98EE29DB-BBEA-1E49-9C2E-AC87F3257592}"/>
                      </a:ext>
                    </a:extLst>
                  </p:cNvPr>
                  <p:cNvGrpSpPr/>
                  <p:nvPr/>
                </p:nvGrpSpPr>
                <p:grpSpPr>
                  <a:xfrm>
                    <a:off x="12399723" y="2231068"/>
                    <a:ext cx="457405" cy="306956"/>
                    <a:chOff x="12306237" y="2156825"/>
                    <a:chExt cx="457405" cy="306956"/>
                  </a:xfrm>
                </p:grpSpPr>
                <p:sp>
                  <p:nvSpPr>
                    <p:cNvPr id="168" name="Cloud 167">
                      <a:extLst>
                        <a:ext uri="{FF2B5EF4-FFF2-40B4-BE49-F238E27FC236}">
                          <a16:creationId xmlns:a16="http://schemas.microsoft.com/office/drawing/2014/main" id="{82C29B31-0081-0643-A6D1-41EED4EB26EE}"/>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1" name="Picture 170">
                      <a:extLst>
                        <a:ext uri="{FF2B5EF4-FFF2-40B4-BE49-F238E27FC236}">
                          <a16:creationId xmlns:a16="http://schemas.microsoft.com/office/drawing/2014/main" id="{E43CF536-B2F3-0547-8B91-63C38F9E6BF4}"/>
                        </a:ext>
                      </a:extLst>
                    </p:cNvPr>
                    <p:cNvPicPr>
                      <a:picLocks noChangeAspect="1"/>
                    </p:cNvPicPr>
                    <p:nvPr/>
                  </p:nvPicPr>
                  <p:blipFill>
                    <a:blip r:embed="rId2"/>
                    <a:stretch>
                      <a:fillRect/>
                    </a:stretch>
                  </p:blipFill>
                  <p:spPr>
                    <a:xfrm>
                      <a:off x="12427393" y="2196376"/>
                      <a:ext cx="204320" cy="204320"/>
                    </a:xfrm>
                    <a:prstGeom prst="rect">
                      <a:avLst/>
                    </a:prstGeom>
                  </p:spPr>
                </p:pic>
              </p:grpSp>
            </p:grpSp>
          </p:grpSp>
          <p:grpSp>
            <p:nvGrpSpPr>
              <p:cNvPr id="120" name="Group 119">
                <a:extLst>
                  <a:ext uri="{FF2B5EF4-FFF2-40B4-BE49-F238E27FC236}">
                    <a16:creationId xmlns:a16="http://schemas.microsoft.com/office/drawing/2014/main" id="{ED4B1FCD-841D-6A46-B17F-8FDBBC53E4FE}"/>
                  </a:ext>
                </a:extLst>
              </p:cNvPr>
              <p:cNvGrpSpPr/>
              <p:nvPr/>
            </p:nvGrpSpPr>
            <p:grpSpPr>
              <a:xfrm>
                <a:off x="4356649" y="3642629"/>
                <a:ext cx="2702364" cy="1614897"/>
                <a:chOff x="1102658" y="4410389"/>
                <a:chExt cx="4652684" cy="2667560"/>
              </a:xfrm>
            </p:grpSpPr>
            <p:sp>
              <p:nvSpPr>
                <p:cNvPr id="121" name="Cloud 120">
                  <a:extLst>
                    <a:ext uri="{FF2B5EF4-FFF2-40B4-BE49-F238E27FC236}">
                      <a16:creationId xmlns:a16="http://schemas.microsoft.com/office/drawing/2014/main" id="{591AA5D1-7B6A-C647-B945-F550E2B81FC2}"/>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22" name="Group 121">
                  <a:extLst>
                    <a:ext uri="{FF2B5EF4-FFF2-40B4-BE49-F238E27FC236}">
                      <a16:creationId xmlns:a16="http://schemas.microsoft.com/office/drawing/2014/main" id="{C0AD5767-0B07-914E-89C3-A2C8FEDD4CA3}"/>
                    </a:ext>
                  </a:extLst>
                </p:cNvPr>
                <p:cNvGrpSpPr/>
                <p:nvPr/>
              </p:nvGrpSpPr>
              <p:grpSpPr>
                <a:xfrm>
                  <a:off x="2542152" y="5034335"/>
                  <a:ext cx="1843242" cy="1195378"/>
                  <a:chOff x="3022800" y="3929801"/>
                  <a:chExt cx="1925724" cy="1475445"/>
                </a:xfrm>
                <a:solidFill>
                  <a:schemeClr val="accent3">
                    <a:lumMod val="75000"/>
                  </a:schemeClr>
                </a:solidFill>
              </p:grpSpPr>
              <p:sp>
                <p:nvSpPr>
                  <p:cNvPr id="129" name="Rectangle 138">
                    <a:extLst>
                      <a:ext uri="{FF2B5EF4-FFF2-40B4-BE49-F238E27FC236}">
                        <a16:creationId xmlns:a16="http://schemas.microsoft.com/office/drawing/2014/main" id="{67BD148B-D919-2746-B5CB-8CE1D0C20797}"/>
                      </a:ext>
                    </a:extLst>
                  </p:cNvPr>
                  <p:cNvSpPr>
                    <a:spLocks noChangeArrowheads="1"/>
                  </p:cNvSpPr>
                  <p:nvPr/>
                </p:nvSpPr>
                <p:spPr bwMode="auto">
                  <a:xfrm>
                    <a:off x="3022800" y="4104203"/>
                    <a:ext cx="1925724" cy="130104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sp>
                <p:nvSpPr>
                  <p:cNvPr id="154" name="Rectangle 138">
                    <a:extLst>
                      <a:ext uri="{FF2B5EF4-FFF2-40B4-BE49-F238E27FC236}">
                        <a16:creationId xmlns:a16="http://schemas.microsoft.com/office/drawing/2014/main" id="{4814D72C-9778-0549-9961-1FCB1806ED56}"/>
                      </a:ext>
                    </a:extLst>
                  </p:cNvPr>
                  <p:cNvSpPr>
                    <a:spLocks noChangeAspect="1" noChangeArrowheads="1"/>
                  </p:cNvSpPr>
                  <p:nvPr/>
                </p:nvSpPr>
                <p:spPr bwMode="auto">
                  <a:xfrm>
                    <a:off x="3023530" y="3929801"/>
                    <a:ext cx="396000" cy="158399"/>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nvGrpSpPr>
              <p:cNvPr id="304" name="Group 303">
                <a:extLst>
                  <a:ext uri="{FF2B5EF4-FFF2-40B4-BE49-F238E27FC236}">
                    <a16:creationId xmlns:a16="http://schemas.microsoft.com/office/drawing/2014/main" id="{EFEFF2B3-E7BC-FD44-86FC-63A2D6D29BB5}"/>
                  </a:ext>
                </a:extLst>
              </p:cNvPr>
              <p:cNvGrpSpPr/>
              <p:nvPr/>
            </p:nvGrpSpPr>
            <p:grpSpPr>
              <a:xfrm>
                <a:off x="8218643" y="3492420"/>
                <a:ext cx="2835220" cy="1765106"/>
                <a:chOff x="8218643" y="3492420"/>
                <a:chExt cx="2835220" cy="1765106"/>
              </a:xfrm>
            </p:grpSpPr>
            <p:sp>
              <p:nvSpPr>
                <p:cNvPr id="303" name="Cloud 302">
                  <a:extLst>
                    <a:ext uri="{FF2B5EF4-FFF2-40B4-BE49-F238E27FC236}">
                      <a16:creationId xmlns:a16="http://schemas.microsoft.com/office/drawing/2014/main" id="{BBC2519C-5CEC-5B44-BCB5-A9B2D7C2B2B1}"/>
                    </a:ext>
                  </a:extLst>
                </p:cNvPr>
                <p:cNvSpPr/>
                <p:nvPr/>
              </p:nvSpPr>
              <p:spPr bwMode="gray">
                <a:xfrm>
                  <a:off x="8351499" y="3492420"/>
                  <a:ext cx="2702364" cy="1614897"/>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79" name="Group 178">
                  <a:extLst>
                    <a:ext uri="{FF2B5EF4-FFF2-40B4-BE49-F238E27FC236}">
                      <a16:creationId xmlns:a16="http://schemas.microsoft.com/office/drawing/2014/main" id="{EE6EF4F4-E1F4-634C-947A-E6F1BBCCB9C2}"/>
                    </a:ext>
                  </a:extLst>
                </p:cNvPr>
                <p:cNvGrpSpPr/>
                <p:nvPr/>
              </p:nvGrpSpPr>
              <p:grpSpPr>
                <a:xfrm>
                  <a:off x="8218643" y="3642629"/>
                  <a:ext cx="2702364" cy="1614897"/>
                  <a:chOff x="1102658" y="4410389"/>
                  <a:chExt cx="4652684" cy="2667560"/>
                </a:xfrm>
              </p:grpSpPr>
              <p:sp>
                <p:nvSpPr>
                  <p:cNvPr id="180" name="Cloud 179">
                    <a:extLst>
                      <a:ext uri="{FF2B5EF4-FFF2-40B4-BE49-F238E27FC236}">
                        <a16:creationId xmlns:a16="http://schemas.microsoft.com/office/drawing/2014/main" id="{F23EC157-8302-F74C-8A40-426905B6D59D}"/>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1" name="Group 180">
                    <a:extLst>
                      <a:ext uri="{FF2B5EF4-FFF2-40B4-BE49-F238E27FC236}">
                        <a16:creationId xmlns:a16="http://schemas.microsoft.com/office/drawing/2014/main" id="{95202F41-1676-C54E-BDBB-C681DD5275C9}"/>
                      </a:ext>
                    </a:extLst>
                  </p:cNvPr>
                  <p:cNvGrpSpPr/>
                  <p:nvPr/>
                </p:nvGrpSpPr>
                <p:grpSpPr>
                  <a:xfrm>
                    <a:off x="2542152" y="5030387"/>
                    <a:ext cx="1843242" cy="1199328"/>
                    <a:chOff x="3022800" y="3924926"/>
                    <a:chExt cx="1925724" cy="1480320"/>
                  </a:xfrm>
                  <a:solidFill>
                    <a:schemeClr val="accent3">
                      <a:lumMod val="75000"/>
                    </a:schemeClr>
                  </a:solidFill>
                </p:grpSpPr>
                <p:sp>
                  <p:nvSpPr>
                    <p:cNvPr id="182" name="Rectangle 138">
                      <a:extLst>
                        <a:ext uri="{FF2B5EF4-FFF2-40B4-BE49-F238E27FC236}">
                          <a16:creationId xmlns:a16="http://schemas.microsoft.com/office/drawing/2014/main" id="{C89F4691-57CB-214C-B49B-8B2464872783}"/>
                        </a:ext>
                      </a:extLst>
                    </p:cNvPr>
                    <p:cNvSpPr>
                      <a:spLocks noChangeArrowheads="1"/>
                    </p:cNvSpPr>
                    <p:nvPr/>
                  </p:nvSpPr>
                  <p:spPr bwMode="auto">
                    <a:xfrm>
                      <a:off x="3022800" y="4104203"/>
                      <a:ext cx="1925724" cy="130104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Inter-operator</a:t>
                      </a:r>
                    </a:p>
                  </p:txBody>
                </p:sp>
                <p:sp>
                  <p:nvSpPr>
                    <p:cNvPr id="183" name="Rectangle 138">
                      <a:extLst>
                        <a:ext uri="{FF2B5EF4-FFF2-40B4-BE49-F238E27FC236}">
                          <a16:creationId xmlns:a16="http://schemas.microsoft.com/office/drawing/2014/main" id="{A6A4DBEA-8DDB-0741-9EC8-0CA15A69CE83}"/>
                        </a:ext>
                      </a:extLst>
                    </p:cNvPr>
                    <p:cNvSpPr>
                      <a:spLocks noChangeAspect="1" noChangeArrowheads="1"/>
                    </p:cNvSpPr>
                    <p:nvPr/>
                  </p:nvSpPr>
                  <p:spPr bwMode="auto">
                    <a:xfrm>
                      <a:off x="3023530" y="3924926"/>
                      <a:ext cx="396001" cy="158399"/>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grpSp>
            <p:nvGrpSpPr>
              <p:cNvPr id="49" name="Group 48">
                <a:extLst>
                  <a:ext uri="{FF2B5EF4-FFF2-40B4-BE49-F238E27FC236}">
                    <a16:creationId xmlns:a16="http://schemas.microsoft.com/office/drawing/2014/main" id="{D1C033AA-672F-EA4D-97B6-514F07F0F22E}"/>
                  </a:ext>
                </a:extLst>
              </p:cNvPr>
              <p:cNvGrpSpPr/>
              <p:nvPr/>
            </p:nvGrpSpPr>
            <p:grpSpPr>
              <a:xfrm>
                <a:off x="12080637" y="3058676"/>
                <a:ext cx="4037904" cy="2656458"/>
                <a:chOff x="11566024" y="4911554"/>
                <a:chExt cx="3517096" cy="2417714"/>
              </a:xfrm>
            </p:grpSpPr>
            <p:grpSp>
              <p:nvGrpSpPr>
                <p:cNvPr id="45" name="Group 44">
                  <a:extLst>
                    <a:ext uri="{FF2B5EF4-FFF2-40B4-BE49-F238E27FC236}">
                      <a16:creationId xmlns:a16="http://schemas.microsoft.com/office/drawing/2014/main" id="{46ACE807-4239-9D4D-9B22-DFAFAFA86F6E}"/>
                    </a:ext>
                  </a:extLst>
                </p:cNvPr>
                <p:cNvGrpSpPr/>
                <p:nvPr/>
              </p:nvGrpSpPr>
              <p:grpSpPr>
                <a:xfrm>
                  <a:off x="11928120" y="4911554"/>
                  <a:ext cx="3155000" cy="2073590"/>
                  <a:chOff x="11847993" y="939378"/>
                  <a:chExt cx="3155000" cy="2073590"/>
                </a:xfrm>
              </p:grpSpPr>
              <p:sp>
                <p:nvSpPr>
                  <p:cNvPr id="95" name="Cloud 94">
                    <a:extLst>
                      <a:ext uri="{FF2B5EF4-FFF2-40B4-BE49-F238E27FC236}">
                        <a16:creationId xmlns:a16="http://schemas.microsoft.com/office/drawing/2014/main" id="{02E8F55E-112E-504C-9F61-85432E636D72}"/>
                      </a:ext>
                    </a:extLst>
                  </p:cNvPr>
                  <p:cNvSpPr/>
                  <p:nvPr/>
                </p:nvSpPr>
                <p:spPr bwMode="gray">
                  <a:xfrm>
                    <a:off x="11847993" y="939378"/>
                    <a:ext cx="3155000" cy="207359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4" name="Rectangle 138">
                    <a:extLst>
                      <a:ext uri="{FF2B5EF4-FFF2-40B4-BE49-F238E27FC236}">
                        <a16:creationId xmlns:a16="http://schemas.microsoft.com/office/drawing/2014/main" id="{D6EE7851-E075-6A4A-A0CC-8AA2643E86B9}"/>
                      </a:ext>
                    </a:extLst>
                  </p:cNvPr>
                  <p:cNvSpPr>
                    <a:spLocks noChangeArrowheads="1"/>
                  </p:cNvSpPr>
                  <p:nvPr/>
                </p:nvSpPr>
                <p:spPr bwMode="auto">
                  <a:xfrm>
                    <a:off x="12037437" y="1631846"/>
                    <a:ext cx="1053376" cy="59854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Operator</a:t>
                    </a:r>
                  </a:p>
                </p:txBody>
              </p:sp>
              <p:sp>
                <p:nvSpPr>
                  <p:cNvPr id="205" name="Rectangle 138">
                    <a:extLst>
                      <a:ext uri="{FF2B5EF4-FFF2-40B4-BE49-F238E27FC236}">
                        <a16:creationId xmlns:a16="http://schemas.microsoft.com/office/drawing/2014/main" id="{3AF688A9-7FC6-CC4A-8FD5-9A49BCCCCBB0}"/>
                      </a:ext>
                    </a:extLst>
                  </p:cNvPr>
                  <p:cNvSpPr>
                    <a:spLocks noChangeAspect="1" noChangeArrowheads="1"/>
                  </p:cNvSpPr>
                  <p:nvPr/>
                </p:nvSpPr>
                <p:spPr bwMode="auto">
                  <a:xfrm>
                    <a:off x="13390545" y="1539939"/>
                    <a:ext cx="257027" cy="9975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06" name="Group 205">
                  <a:extLst>
                    <a:ext uri="{FF2B5EF4-FFF2-40B4-BE49-F238E27FC236}">
                      <a16:creationId xmlns:a16="http://schemas.microsoft.com/office/drawing/2014/main" id="{BE431A8F-B1E2-004F-BD8F-AA539236B543}"/>
                    </a:ext>
                  </a:extLst>
                </p:cNvPr>
                <p:cNvGrpSpPr/>
                <p:nvPr/>
              </p:nvGrpSpPr>
              <p:grpSpPr>
                <a:xfrm>
                  <a:off x="11566024" y="5255678"/>
                  <a:ext cx="3155000" cy="2073590"/>
                  <a:chOff x="11525271" y="1011094"/>
                  <a:chExt cx="3155000" cy="2073590"/>
                </a:xfrm>
              </p:grpSpPr>
              <p:sp>
                <p:nvSpPr>
                  <p:cNvPr id="207" name="Cloud 206">
                    <a:extLst>
                      <a:ext uri="{FF2B5EF4-FFF2-40B4-BE49-F238E27FC236}">
                        <a16:creationId xmlns:a16="http://schemas.microsoft.com/office/drawing/2014/main" id="{6766F2DA-4330-D84E-9C75-F3AF75244A4C}"/>
                      </a:ext>
                    </a:extLst>
                  </p:cNvPr>
                  <p:cNvSpPr/>
                  <p:nvPr/>
                </p:nvSpPr>
                <p:spPr bwMode="gray">
                  <a:xfrm>
                    <a:off x="11525271" y="1011094"/>
                    <a:ext cx="3155000" cy="207359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08" name="Group 207">
                    <a:extLst>
                      <a:ext uri="{FF2B5EF4-FFF2-40B4-BE49-F238E27FC236}">
                        <a16:creationId xmlns:a16="http://schemas.microsoft.com/office/drawing/2014/main" id="{3435727B-2646-9E44-9AB6-1E357D910DDA}"/>
                      </a:ext>
                    </a:extLst>
                  </p:cNvPr>
                  <p:cNvGrpSpPr/>
                  <p:nvPr/>
                </p:nvGrpSpPr>
                <p:grpSpPr>
                  <a:xfrm>
                    <a:off x="12037439" y="1539938"/>
                    <a:ext cx="885137" cy="689129"/>
                    <a:chOff x="2307983" y="3999392"/>
                    <a:chExt cx="1363723" cy="1094233"/>
                  </a:xfrm>
                  <a:solidFill>
                    <a:schemeClr val="accent3">
                      <a:lumMod val="75000"/>
                    </a:schemeClr>
                  </a:solidFill>
                </p:grpSpPr>
                <p:sp>
                  <p:nvSpPr>
                    <p:cNvPr id="211" name="Rectangle 138">
                      <a:extLst>
                        <a:ext uri="{FF2B5EF4-FFF2-40B4-BE49-F238E27FC236}">
                          <a16:creationId xmlns:a16="http://schemas.microsoft.com/office/drawing/2014/main" id="{CC97BD3F-5663-5547-9D2D-CD2D3E92CAF7}"/>
                        </a:ext>
                      </a:extLst>
                    </p:cNvPr>
                    <p:cNvSpPr>
                      <a:spLocks noChangeArrowheads="1"/>
                    </p:cNvSpPr>
                    <p:nvPr/>
                  </p:nvSpPr>
                  <p:spPr bwMode="auto">
                    <a:xfrm>
                      <a:off x="2307983" y="4145325"/>
                      <a:ext cx="1363723" cy="9483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Operator</a:t>
                      </a:r>
                    </a:p>
                  </p:txBody>
                </p:sp>
                <p:sp>
                  <p:nvSpPr>
                    <p:cNvPr id="212" name="Rectangle 138">
                      <a:extLst>
                        <a:ext uri="{FF2B5EF4-FFF2-40B4-BE49-F238E27FC236}">
                          <a16:creationId xmlns:a16="http://schemas.microsoft.com/office/drawing/2014/main" id="{2A251DE0-1B1D-454A-93F0-9F1173826CF5}"/>
                        </a:ext>
                      </a:extLst>
                    </p:cNvPr>
                    <p:cNvSpPr>
                      <a:spLocks noChangeAspect="1" noChangeArrowheads="1"/>
                    </p:cNvSpPr>
                    <p:nvPr/>
                  </p:nvSpPr>
                  <p:spPr bwMode="auto">
                    <a:xfrm>
                      <a:off x="2308714" y="3999392"/>
                      <a:ext cx="395999" cy="158401"/>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sp>
                <p:nvSpPr>
                  <p:cNvPr id="209" name="Rectangle 138">
                    <a:extLst>
                      <a:ext uri="{FF2B5EF4-FFF2-40B4-BE49-F238E27FC236}">
                        <a16:creationId xmlns:a16="http://schemas.microsoft.com/office/drawing/2014/main" id="{F93BEB0D-1AEA-F442-9F90-5C77EC1D8507}"/>
                      </a:ext>
                    </a:extLst>
                  </p:cNvPr>
                  <p:cNvSpPr>
                    <a:spLocks noChangeArrowheads="1"/>
                  </p:cNvSpPr>
                  <p:nvPr/>
                </p:nvSpPr>
                <p:spPr bwMode="auto">
                  <a:xfrm>
                    <a:off x="13390070" y="1631846"/>
                    <a:ext cx="1027623" cy="59722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a:t>
                    </a:r>
                  </a:p>
                </p:txBody>
              </p:sp>
              <p:sp>
                <p:nvSpPr>
                  <p:cNvPr id="210" name="Rectangle 138">
                    <a:extLst>
                      <a:ext uri="{FF2B5EF4-FFF2-40B4-BE49-F238E27FC236}">
                        <a16:creationId xmlns:a16="http://schemas.microsoft.com/office/drawing/2014/main" id="{3E8D12CE-D0BA-2045-81E7-0CF7D970FE26}"/>
                      </a:ext>
                    </a:extLst>
                  </p:cNvPr>
                  <p:cNvSpPr>
                    <a:spLocks noChangeAspect="1" noChangeArrowheads="1"/>
                  </p:cNvSpPr>
                  <p:nvPr/>
                </p:nvSpPr>
                <p:spPr bwMode="auto">
                  <a:xfrm>
                    <a:off x="13390545" y="1539939"/>
                    <a:ext cx="257027" cy="9975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nvGrpSpPr>
              <p:cNvPr id="50" name="Group 49">
                <a:extLst>
                  <a:ext uri="{FF2B5EF4-FFF2-40B4-BE49-F238E27FC236}">
                    <a16:creationId xmlns:a16="http://schemas.microsoft.com/office/drawing/2014/main" id="{C8E63581-183C-CD4C-98AE-284616AC652D}"/>
                  </a:ext>
                </a:extLst>
              </p:cNvPr>
              <p:cNvGrpSpPr/>
              <p:nvPr/>
            </p:nvGrpSpPr>
            <p:grpSpPr>
              <a:xfrm>
                <a:off x="9835897" y="7056860"/>
                <a:ext cx="4087311" cy="2375735"/>
                <a:chOff x="10978694" y="2400638"/>
                <a:chExt cx="4018168" cy="2300799"/>
              </a:xfrm>
            </p:grpSpPr>
            <p:grpSp>
              <p:nvGrpSpPr>
                <p:cNvPr id="47" name="Group 46">
                  <a:extLst>
                    <a:ext uri="{FF2B5EF4-FFF2-40B4-BE49-F238E27FC236}">
                      <a16:creationId xmlns:a16="http://schemas.microsoft.com/office/drawing/2014/main" id="{22A69334-2A65-8B49-A0C1-A14854551A83}"/>
                    </a:ext>
                  </a:extLst>
                </p:cNvPr>
                <p:cNvGrpSpPr/>
                <p:nvPr/>
              </p:nvGrpSpPr>
              <p:grpSpPr>
                <a:xfrm>
                  <a:off x="11345018" y="2400638"/>
                  <a:ext cx="3651844" cy="1996636"/>
                  <a:chOff x="7432107" y="7075051"/>
                  <a:chExt cx="3651844" cy="1996636"/>
                </a:xfrm>
              </p:grpSpPr>
              <p:sp>
                <p:nvSpPr>
                  <p:cNvPr id="107" name="Cloud 106">
                    <a:extLst>
                      <a:ext uri="{FF2B5EF4-FFF2-40B4-BE49-F238E27FC236}">
                        <a16:creationId xmlns:a16="http://schemas.microsoft.com/office/drawing/2014/main" id="{88CF0BD5-E3A4-0046-B9E9-AC5DA9CCFA59}"/>
                      </a:ext>
                    </a:extLst>
                  </p:cNvPr>
                  <p:cNvSpPr/>
                  <p:nvPr/>
                </p:nvSpPr>
                <p:spPr bwMode="gray">
                  <a:xfrm>
                    <a:off x="7432107" y="7075051"/>
                    <a:ext cx="3651844" cy="1996636"/>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1" name="Rectangle 138">
                    <a:extLst>
                      <a:ext uri="{FF2B5EF4-FFF2-40B4-BE49-F238E27FC236}">
                        <a16:creationId xmlns:a16="http://schemas.microsoft.com/office/drawing/2014/main" id="{ACDC2752-C470-F04D-B4F2-CE243E407080}"/>
                      </a:ext>
                    </a:extLst>
                  </p:cNvPr>
                  <p:cNvSpPr>
                    <a:spLocks noChangeAspect="1" noChangeArrowheads="1"/>
                  </p:cNvSpPr>
                  <p:nvPr/>
                </p:nvSpPr>
                <p:spPr bwMode="auto">
                  <a:xfrm>
                    <a:off x="9597793" y="7616636"/>
                    <a:ext cx="297504" cy="9605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214" name="Rectangle 138">
                    <a:extLst>
                      <a:ext uri="{FF2B5EF4-FFF2-40B4-BE49-F238E27FC236}">
                        <a16:creationId xmlns:a16="http://schemas.microsoft.com/office/drawing/2014/main" id="{87F8DF87-429C-E54B-AB85-53F8D4E56C17}"/>
                      </a:ext>
                    </a:extLst>
                  </p:cNvPr>
                  <p:cNvSpPr>
                    <a:spLocks noChangeArrowheads="1"/>
                  </p:cNvSpPr>
                  <p:nvPr/>
                </p:nvSpPr>
                <p:spPr bwMode="auto">
                  <a:xfrm>
                    <a:off x="8007099" y="7698672"/>
                    <a:ext cx="1219260" cy="57633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Operator</a:t>
                    </a:r>
                  </a:p>
                </p:txBody>
              </p:sp>
            </p:grpSp>
            <p:grpSp>
              <p:nvGrpSpPr>
                <p:cNvPr id="220" name="Group 219">
                  <a:extLst>
                    <a:ext uri="{FF2B5EF4-FFF2-40B4-BE49-F238E27FC236}">
                      <a16:creationId xmlns:a16="http://schemas.microsoft.com/office/drawing/2014/main" id="{46E16677-9E43-F442-8A3D-DE947C50E682}"/>
                    </a:ext>
                  </a:extLst>
                </p:cNvPr>
                <p:cNvGrpSpPr/>
                <p:nvPr/>
              </p:nvGrpSpPr>
              <p:grpSpPr>
                <a:xfrm>
                  <a:off x="10978694" y="2704801"/>
                  <a:ext cx="3651844" cy="1996636"/>
                  <a:chOff x="7432107" y="7075051"/>
                  <a:chExt cx="3651844" cy="1996636"/>
                </a:xfrm>
              </p:grpSpPr>
              <p:sp>
                <p:nvSpPr>
                  <p:cNvPr id="221" name="Cloud 220">
                    <a:extLst>
                      <a:ext uri="{FF2B5EF4-FFF2-40B4-BE49-F238E27FC236}">
                        <a16:creationId xmlns:a16="http://schemas.microsoft.com/office/drawing/2014/main" id="{DCB824B7-F309-2F44-AC7B-278336CBC187}"/>
                      </a:ext>
                    </a:extLst>
                  </p:cNvPr>
                  <p:cNvSpPr/>
                  <p:nvPr/>
                </p:nvSpPr>
                <p:spPr bwMode="gray">
                  <a:xfrm>
                    <a:off x="7432107" y="7075051"/>
                    <a:ext cx="3651844" cy="1996636"/>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22" name="Group 221">
                    <a:extLst>
                      <a:ext uri="{FF2B5EF4-FFF2-40B4-BE49-F238E27FC236}">
                        <a16:creationId xmlns:a16="http://schemas.microsoft.com/office/drawing/2014/main" id="{201140D8-6E48-BC44-A279-6B4ABDBA9B02}"/>
                      </a:ext>
                    </a:extLst>
                  </p:cNvPr>
                  <p:cNvGrpSpPr/>
                  <p:nvPr/>
                </p:nvGrpSpPr>
                <p:grpSpPr>
                  <a:xfrm>
                    <a:off x="9597243" y="7618951"/>
                    <a:ext cx="1029894" cy="661850"/>
                    <a:chOff x="3330051" y="4004308"/>
                    <a:chExt cx="1370868" cy="1091422"/>
                  </a:xfrm>
                  <a:solidFill>
                    <a:schemeClr val="accent3">
                      <a:lumMod val="75000"/>
                    </a:schemeClr>
                  </a:solidFill>
                </p:grpSpPr>
                <p:sp>
                  <p:nvSpPr>
                    <p:cNvPr id="226" name="Rectangle 138">
                      <a:extLst>
                        <a:ext uri="{FF2B5EF4-FFF2-40B4-BE49-F238E27FC236}">
                          <a16:creationId xmlns:a16="http://schemas.microsoft.com/office/drawing/2014/main" id="{3BA0E17E-9218-044D-9E82-2B499E17C905}"/>
                        </a:ext>
                      </a:extLst>
                    </p:cNvPr>
                    <p:cNvSpPr>
                      <a:spLocks noChangeArrowheads="1"/>
                    </p:cNvSpPr>
                    <p:nvPr/>
                  </p:nvSpPr>
                  <p:spPr bwMode="auto">
                    <a:xfrm>
                      <a:off x="3330051" y="4145326"/>
                      <a:ext cx="1370868" cy="950404"/>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a:t>
                      </a:r>
                    </a:p>
                  </p:txBody>
                </p:sp>
                <p:sp>
                  <p:nvSpPr>
                    <p:cNvPr id="227" name="Rectangle 138">
                      <a:extLst>
                        <a:ext uri="{FF2B5EF4-FFF2-40B4-BE49-F238E27FC236}">
                          <a16:creationId xmlns:a16="http://schemas.microsoft.com/office/drawing/2014/main" id="{DED2B83E-6219-A94D-972A-6428DCD7341D}"/>
                        </a:ext>
                      </a:extLst>
                    </p:cNvPr>
                    <p:cNvSpPr>
                      <a:spLocks noChangeAspect="1" noChangeArrowheads="1"/>
                    </p:cNvSpPr>
                    <p:nvPr/>
                  </p:nvSpPr>
                  <p:spPr bwMode="auto">
                    <a:xfrm>
                      <a:off x="3330782" y="4004308"/>
                      <a:ext cx="396002" cy="158399"/>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23" name="Group 222">
                    <a:extLst>
                      <a:ext uri="{FF2B5EF4-FFF2-40B4-BE49-F238E27FC236}">
                        <a16:creationId xmlns:a16="http://schemas.microsoft.com/office/drawing/2014/main" id="{10289F88-2298-7D43-9A46-E1F343C6C9C3}"/>
                      </a:ext>
                    </a:extLst>
                  </p:cNvPr>
                  <p:cNvGrpSpPr/>
                  <p:nvPr/>
                </p:nvGrpSpPr>
                <p:grpSpPr>
                  <a:xfrm>
                    <a:off x="8007098" y="7590597"/>
                    <a:ext cx="1008860" cy="684411"/>
                    <a:chOff x="3330051" y="3967104"/>
                    <a:chExt cx="1342870" cy="1128626"/>
                  </a:xfrm>
                  <a:solidFill>
                    <a:schemeClr val="accent3">
                      <a:lumMod val="75000"/>
                    </a:schemeClr>
                  </a:solidFill>
                </p:grpSpPr>
                <p:sp>
                  <p:nvSpPr>
                    <p:cNvPr id="224" name="Rectangle 138">
                      <a:extLst>
                        <a:ext uri="{FF2B5EF4-FFF2-40B4-BE49-F238E27FC236}">
                          <a16:creationId xmlns:a16="http://schemas.microsoft.com/office/drawing/2014/main" id="{80176133-897E-0341-96FD-8F7898B3862C}"/>
                        </a:ext>
                      </a:extLst>
                    </p:cNvPr>
                    <p:cNvSpPr>
                      <a:spLocks noChangeArrowheads="1"/>
                    </p:cNvSpPr>
                    <p:nvPr/>
                  </p:nvSpPr>
                  <p:spPr bwMode="auto">
                    <a:xfrm>
                      <a:off x="3330051" y="4145326"/>
                      <a:ext cx="1342870" cy="950404"/>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Operator</a:t>
                      </a:r>
                    </a:p>
                  </p:txBody>
                </p:sp>
                <p:sp>
                  <p:nvSpPr>
                    <p:cNvPr id="225" name="Rectangle 138">
                      <a:extLst>
                        <a:ext uri="{FF2B5EF4-FFF2-40B4-BE49-F238E27FC236}">
                          <a16:creationId xmlns:a16="http://schemas.microsoft.com/office/drawing/2014/main" id="{D4824AB9-51A5-D94B-967D-63A03A1310A3}"/>
                        </a:ext>
                      </a:extLst>
                    </p:cNvPr>
                    <p:cNvSpPr>
                      <a:spLocks noChangeAspect="1" noChangeArrowheads="1"/>
                    </p:cNvSpPr>
                    <p:nvPr/>
                  </p:nvSpPr>
                  <p:spPr bwMode="auto">
                    <a:xfrm>
                      <a:off x="3330782" y="3967104"/>
                      <a:ext cx="396002" cy="158398"/>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grpSp>
            <p:nvGrpSpPr>
              <p:cNvPr id="228" name="Group 227">
                <a:extLst>
                  <a:ext uri="{FF2B5EF4-FFF2-40B4-BE49-F238E27FC236}">
                    <a16:creationId xmlns:a16="http://schemas.microsoft.com/office/drawing/2014/main" id="{812157F1-43C6-0C43-97CC-E65EC1B044F2}"/>
                  </a:ext>
                </a:extLst>
              </p:cNvPr>
              <p:cNvGrpSpPr/>
              <p:nvPr/>
            </p:nvGrpSpPr>
            <p:grpSpPr>
              <a:xfrm>
                <a:off x="9943152" y="-500040"/>
                <a:ext cx="4087311" cy="2375735"/>
                <a:chOff x="10978694" y="2400638"/>
                <a:chExt cx="4018168" cy="2300799"/>
              </a:xfrm>
            </p:grpSpPr>
            <p:grpSp>
              <p:nvGrpSpPr>
                <p:cNvPr id="229" name="Group 228">
                  <a:extLst>
                    <a:ext uri="{FF2B5EF4-FFF2-40B4-BE49-F238E27FC236}">
                      <a16:creationId xmlns:a16="http://schemas.microsoft.com/office/drawing/2014/main" id="{EC149BFD-FCF6-6846-9845-13701C1DD658}"/>
                    </a:ext>
                  </a:extLst>
                </p:cNvPr>
                <p:cNvGrpSpPr/>
                <p:nvPr/>
              </p:nvGrpSpPr>
              <p:grpSpPr>
                <a:xfrm>
                  <a:off x="11345018" y="2400638"/>
                  <a:ext cx="3651844" cy="1996636"/>
                  <a:chOff x="7432107" y="7075051"/>
                  <a:chExt cx="3651844" cy="1996636"/>
                </a:xfrm>
              </p:grpSpPr>
              <p:sp>
                <p:nvSpPr>
                  <p:cNvPr id="238" name="Cloud 237">
                    <a:extLst>
                      <a:ext uri="{FF2B5EF4-FFF2-40B4-BE49-F238E27FC236}">
                        <a16:creationId xmlns:a16="http://schemas.microsoft.com/office/drawing/2014/main" id="{A86F2477-0EB1-B54A-8621-B7913D7E56C8}"/>
                      </a:ext>
                    </a:extLst>
                  </p:cNvPr>
                  <p:cNvSpPr/>
                  <p:nvPr/>
                </p:nvSpPr>
                <p:spPr bwMode="gray">
                  <a:xfrm>
                    <a:off x="7432107" y="7075051"/>
                    <a:ext cx="3651844" cy="1996636"/>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9" name="Rectangle 138">
                    <a:extLst>
                      <a:ext uri="{FF2B5EF4-FFF2-40B4-BE49-F238E27FC236}">
                        <a16:creationId xmlns:a16="http://schemas.microsoft.com/office/drawing/2014/main" id="{E705BE5B-B0B5-BB4A-802A-8E1E94F7AEFE}"/>
                      </a:ext>
                    </a:extLst>
                  </p:cNvPr>
                  <p:cNvSpPr>
                    <a:spLocks noChangeAspect="1" noChangeArrowheads="1"/>
                  </p:cNvSpPr>
                  <p:nvPr/>
                </p:nvSpPr>
                <p:spPr bwMode="auto">
                  <a:xfrm>
                    <a:off x="9597793" y="7616636"/>
                    <a:ext cx="297504" cy="9605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240" name="Rectangle 138">
                    <a:extLst>
                      <a:ext uri="{FF2B5EF4-FFF2-40B4-BE49-F238E27FC236}">
                        <a16:creationId xmlns:a16="http://schemas.microsoft.com/office/drawing/2014/main" id="{21ACA215-5C28-7C47-B9D8-568BAB3A476E}"/>
                      </a:ext>
                    </a:extLst>
                  </p:cNvPr>
                  <p:cNvSpPr>
                    <a:spLocks noChangeArrowheads="1"/>
                  </p:cNvSpPr>
                  <p:nvPr/>
                </p:nvSpPr>
                <p:spPr bwMode="auto">
                  <a:xfrm>
                    <a:off x="8007099" y="7698672"/>
                    <a:ext cx="1219260" cy="57633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Operator</a:t>
                    </a:r>
                  </a:p>
                </p:txBody>
              </p:sp>
            </p:grpSp>
            <p:grpSp>
              <p:nvGrpSpPr>
                <p:cNvPr id="230" name="Group 229">
                  <a:extLst>
                    <a:ext uri="{FF2B5EF4-FFF2-40B4-BE49-F238E27FC236}">
                      <a16:creationId xmlns:a16="http://schemas.microsoft.com/office/drawing/2014/main" id="{33356E8F-21B3-8446-A14B-DFB06F6F06A3}"/>
                    </a:ext>
                  </a:extLst>
                </p:cNvPr>
                <p:cNvGrpSpPr/>
                <p:nvPr/>
              </p:nvGrpSpPr>
              <p:grpSpPr>
                <a:xfrm>
                  <a:off x="10978694" y="2704801"/>
                  <a:ext cx="3651844" cy="1996636"/>
                  <a:chOff x="7432107" y="7075051"/>
                  <a:chExt cx="3651844" cy="1996636"/>
                </a:xfrm>
              </p:grpSpPr>
              <p:sp>
                <p:nvSpPr>
                  <p:cNvPr id="231" name="Cloud 230">
                    <a:extLst>
                      <a:ext uri="{FF2B5EF4-FFF2-40B4-BE49-F238E27FC236}">
                        <a16:creationId xmlns:a16="http://schemas.microsoft.com/office/drawing/2014/main" id="{B4CF8F29-8672-B841-8429-FB11F0876103}"/>
                      </a:ext>
                    </a:extLst>
                  </p:cNvPr>
                  <p:cNvSpPr/>
                  <p:nvPr/>
                </p:nvSpPr>
                <p:spPr bwMode="gray">
                  <a:xfrm>
                    <a:off x="7432107" y="7075051"/>
                    <a:ext cx="3651844" cy="1996636"/>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32" name="Group 231">
                    <a:extLst>
                      <a:ext uri="{FF2B5EF4-FFF2-40B4-BE49-F238E27FC236}">
                        <a16:creationId xmlns:a16="http://schemas.microsoft.com/office/drawing/2014/main" id="{785502C8-D200-634D-BB74-1BB52C759BB9}"/>
                      </a:ext>
                    </a:extLst>
                  </p:cNvPr>
                  <p:cNvGrpSpPr/>
                  <p:nvPr/>
                </p:nvGrpSpPr>
                <p:grpSpPr>
                  <a:xfrm>
                    <a:off x="9597243" y="7616636"/>
                    <a:ext cx="1029894" cy="664166"/>
                    <a:chOff x="3330051" y="4000489"/>
                    <a:chExt cx="1370868" cy="1095241"/>
                  </a:xfrm>
                  <a:solidFill>
                    <a:schemeClr val="accent3">
                      <a:lumMod val="75000"/>
                    </a:schemeClr>
                  </a:solidFill>
                </p:grpSpPr>
                <p:sp>
                  <p:nvSpPr>
                    <p:cNvPr id="236" name="Rectangle 138">
                      <a:extLst>
                        <a:ext uri="{FF2B5EF4-FFF2-40B4-BE49-F238E27FC236}">
                          <a16:creationId xmlns:a16="http://schemas.microsoft.com/office/drawing/2014/main" id="{022F23C1-68E3-3E48-8334-554081549DDA}"/>
                        </a:ext>
                      </a:extLst>
                    </p:cNvPr>
                    <p:cNvSpPr>
                      <a:spLocks noChangeArrowheads="1"/>
                    </p:cNvSpPr>
                    <p:nvPr/>
                  </p:nvSpPr>
                  <p:spPr bwMode="auto">
                    <a:xfrm>
                      <a:off x="3330051" y="4145326"/>
                      <a:ext cx="1370868" cy="950404"/>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a:t>
                      </a:r>
                    </a:p>
                  </p:txBody>
                </p:sp>
                <p:sp>
                  <p:nvSpPr>
                    <p:cNvPr id="237" name="Rectangle 138">
                      <a:extLst>
                        <a:ext uri="{FF2B5EF4-FFF2-40B4-BE49-F238E27FC236}">
                          <a16:creationId xmlns:a16="http://schemas.microsoft.com/office/drawing/2014/main" id="{01A2E4DD-DF0F-1340-9530-0EEEF122515D}"/>
                        </a:ext>
                      </a:extLst>
                    </p:cNvPr>
                    <p:cNvSpPr>
                      <a:spLocks noChangeAspect="1" noChangeArrowheads="1"/>
                    </p:cNvSpPr>
                    <p:nvPr/>
                  </p:nvSpPr>
                  <p:spPr bwMode="auto">
                    <a:xfrm>
                      <a:off x="3330782" y="4000489"/>
                      <a:ext cx="396002" cy="15839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33" name="Group 232">
                    <a:extLst>
                      <a:ext uri="{FF2B5EF4-FFF2-40B4-BE49-F238E27FC236}">
                        <a16:creationId xmlns:a16="http://schemas.microsoft.com/office/drawing/2014/main" id="{AAB51DCE-AA7E-9F49-B10F-A2CD98BF0868}"/>
                      </a:ext>
                    </a:extLst>
                  </p:cNvPr>
                  <p:cNvGrpSpPr/>
                  <p:nvPr/>
                </p:nvGrpSpPr>
                <p:grpSpPr>
                  <a:xfrm>
                    <a:off x="8007098" y="7610277"/>
                    <a:ext cx="1008860" cy="664732"/>
                    <a:chOff x="3330051" y="3999556"/>
                    <a:chExt cx="1342870" cy="1096174"/>
                  </a:xfrm>
                  <a:solidFill>
                    <a:schemeClr val="accent3">
                      <a:lumMod val="75000"/>
                    </a:schemeClr>
                  </a:solidFill>
                </p:grpSpPr>
                <p:sp>
                  <p:nvSpPr>
                    <p:cNvPr id="234" name="Rectangle 138">
                      <a:extLst>
                        <a:ext uri="{FF2B5EF4-FFF2-40B4-BE49-F238E27FC236}">
                          <a16:creationId xmlns:a16="http://schemas.microsoft.com/office/drawing/2014/main" id="{EED81AAC-4EA5-DF41-811B-3A62A5F3553E}"/>
                        </a:ext>
                      </a:extLst>
                    </p:cNvPr>
                    <p:cNvSpPr>
                      <a:spLocks noChangeArrowheads="1"/>
                    </p:cNvSpPr>
                    <p:nvPr/>
                  </p:nvSpPr>
                  <p:spPr bwMode="auto">
                    <a:xfrm>
                      <a:off x="3330051" y="4145326"/>
                      <a:ext cx="1342870" cy="950404"/>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Operator</a:t>
                      </a:r>
                    </a:p>
                  </p:txBody>
                </p:sp>
                <p:sp>
                  <p:nvSpPr>
                    <p:cNvPr id="235" name="Rectangle 138">
                      <a:extLst>
                        <a:ext uri="{FF2B5EF4-FFF2-40B4-BE49-F238E27FC236}">
                          <a16:creationId xmlns:a16="http://schemas.microsoft.com/office/drawing/2014/main" id="{A9F39301-4F5D-8E4B-BB90-3EDC9630D341}"/>
                        </a:ext>
                      </a:extLst>
                    </p:cNvPr>
                    <p:cNvSpPr>
                      <a:spLocks noChangeAspect="1" noChangeArrowheads="1"/>
                    </p:cNvSpPr>
                    <p:nvPr/>
                  </p:nvSpPr>
                  <p:spPr bwMode="auto">
                    <a:xfrm>
                      <a:off x="3330782" y="3999556"/>
                      <a:ext cx="396002" cy="15839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grpSp>
            <p:nvGrpSpPr>
              <p:cNvPr id="58" name="Group 57">
                <a:extLst>
                  <a:ext uri="{FF2B5EF4-FFF2-40B4-BE49-F238E27FC236}">
                    <a16:creationId xmlns:a16="http://schemas.microsoft.com/office/drawing/2014/main" id="{9C594574-7C04-CD4F-8E66-4763FCF21510}"/>
                  </a:ext>
                </a:extLst>
              </p:cNvPr>
              <p:cNvGrpSpPr/>
              <p:nvPr/>
            </p:nvGrpSpPr>
            <p:grpSpPr>
              <a:xfrm>
                <a:off x="2474392" y="4204557"/>
                <a:ext cx="2718341" cy="287338"/>
                <a:chOff x="2474392" y="4204557"/>
                <a:chExt cx="2718341" cy="287338"/>
              </a:xfrm>
            </p:grpSpPr>
            <p:sp>
              <p:nvSpPr>
                <p:cNvPr id="241" name="AutoShape 79">
                  <a:extLst>
                    <a:ext uri="{FF2B5EF4-FFF2-40B4-BE49-F238E27FC236}">
                      <a16:creationId xmlns:a16="http://schemas.microsoft.com/office/drawing/2014/main" id="{3777AAA7-4EF0-8248-9A07-4093CC49E796}"/>
                    </a:ext>
                  </a:extLst>
                </p:cNvPr>
                <p:cNvSpPr>
                  <a:spLocks noChangeArrowheads="1"/>
                </p:cNvSpPr>
                <p:nvPr/>
              </p:nvSpPr>
              <p:spPr bwMode="auto">
                <a:xfrm rot="5400000">
                  <a:off x="4032618" y="434743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2" name="AutoShape 80">
                  <a:extLst>
                    <a:ext uri="{FF2B5EF4-FFF2-40B4-BE49-F238E27FC236}">
                      <a16:creationId xmlns:a16="http://schemas.microsoft.com/office/drawing/2014/main" id="{C14CE5CF-3CCE-A94D-A260-CDE20104AFE7}"/>
                    </a:ext>
                  </a:extLst>
                </p:cNvPr>
                <p:cNvCxnSpPr>
                  <a:cxnSpLocks noChangeShapeType="1"/>
                  <a:stCxn id="100" idx="3"/>
                  <a:endCxn id="241" idx="4"/>
                </p:cNvCxnSpPr>
                <p:nvPr/>
              </p:nvCxnSpPr>
              <p:spPr bwMode="auto">
                <a:xfrm flipV="1">
                  <a:off x="2474392" y="4419665"/>
                  <a:ext cx="1558227" cy="4471"/>
                </a:xfrm>
                <a:prstGeom prst="straightConnector1">
                  <a:avLst/>
                </a:prstGeom>
                <a:noFill/>
                <a:ln w="8890">
                  <a:solidFill>
                    <a:schemeClr val="tx1"/>
                  </a:solidFill>
                  <a:round/>
                  <a:headEnd/>
                  <a:tailEnd/>
                </a:ln>
              </p:spPr>
            </p:cxnSp>
            <p:cxnSp>
              <p:nvCxnSpPr>
                <p:cNvPr id="243" name="AutoShape 81">
                  <a:extLst>
                    <a:ext uri="{FF2B5EF4-FFF2-40B4-BE49-F238E27FC236}">
                      <a16:creationId xmlns:a16="http://schemas.microsoft.com/office/drawing/2014/main" id="{C2AC597E-71E8-C845-BE5C-50EAA54DFCF9}"/>
                    </a:ext>
                  </a:extLst>
                </p:cNvPr>
                <p:cNvCxnSpPr>
                  <a:cxnSpLocks noChangeShapeType="1"/>
                  <a:stCxn id="241" idx="0"/>
                  <a:endCxn id="129" idx="1"/>
                </p:cNvCxnSpPr>
                <p:nvPr/>
              </p:nvCxnSpPr>
              <p:spPr bwMode="auto">
                <a:xfrm>
                  <a:off x="4177081" y="4419665"/>
                  <a:ext cx="1015652" cy="5292"/>
                </a:xfrm>
                <a:prstGeom prst="straightConnector1">
                  <a:avLst/>
                </a:prstGeom>
                <a:noFill/>
                <a:ln w="8890">
                  <a:solidFill>
                    <a:schemeClr val="tx1"/>
                  </a:solidFill>
                  <a:round/>
                  <a:headEnd/>
                  <a:tailEnd/>
                </a:ln>
              </p:spPr>
            </p:cxnSp>
            <p:grpSp>
              <p:nvGrpSpPr>
                <p:cNvPr id="244" name="Group 85">
                  <a:extLst>
                    <a:ext uri="{FF2B5EF4-FFF2-40B4-BE49-F238E27FC236}">
                      <a16:creationId xmlns:a16="http://schemas.microsoft.com/office/drawing/2014/main" id="{D5CF1E9A-6E0F-9645-8337-0F4C2DE71BC2}"/>
                    </a:ext>
                  </a:extLst>
                </p:cNvPr>
                <p:cNvGrpSpPr>
                  <a:grpSpLocks/>
                </p:cNvGrpSpPr>
                <p:nvPr/>
              </p:nvGrpSpPr>
              <p:grpSpPr bwMode="auto">
                <a:xfrm>
                  <a:off x="4032619" y="4204557"/>
                  <a:ext cx="153987" cy="122238"/>
                  <a:chOff x="1526" y="1540"/>
                  <a:chExt cx="97" cy="77"/>
                </a:xfrm>
              </p:grpSpPr>
              <p:sp>
                <p:nvSpPr>
                  <p:cNvPr id="245" name="Text Box 86">
                    <a:extLst>
                      <a:ext uri="{FF2B5EF4-FFF2-40B4-BE49-F238E27FC236}">
                        <a16:creationId xmlns:a16="http://schemas.microsoft.com/office/drawing/2014/main" id="{83C98025-2798-B04D-B00B-7BCF728A541A}"/>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6" name="Line 87">
                    <a:extLst>
                      <a:ext uri="{FF2B5EF4-FFF2-40B4-BE49-F238E27FC236}">
                        <a16:creationId xmlns:a16="http://schemas.microsoft.com/office/drawing/2014/main" id="{BFA8F088-77A8-CC47-8A0B-51E517DD3F1F}"/>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247" name="Group 246">
                <a:extLst>
                  <a:ext uri="{FF2B5EF4-FFF2-40B4-BE49-F238E27FC236}">
                    <a16:creationId xmlns:a16="http://schemas.microsoft.com/office/drawing/2014/main" id="{D5B83A8C-B878-5F4D-93C9-33DF2B0AEF9F}"/>
                  </a:ext>
                </a:extLst>
              </p:cNvPr>
              <p:cNvGrpSpPr/>
              <p:nvPr/>
            </p:nvGrpSpPr>
            <p:grpSpPr>
              <a:xfrm>
                <a:off x="2477546" y="1594979"/>
                <a:ext cx="3250482" cy="2510916"/>
                <a:chOff x="2484116" y="4204557"/>
                <a:chExt cx="3250482" cy="2510916"/>
              </a:xfrm>
            </p:grpSpPr>
            <p:sp>
              <p:nvSpPr>
                <p:cNvPr id="248" name="AutoShape 79">
                  <a:extLst>
                    <a:ext uri="{FF2B5EF4-FFF2-40B4-BE49-F238E27FC236}">
                      <a16:creationId xmlns:a16="http://schemas.microsoft.com/office/drawing/2014/main" id="{B2A78174-D910-B747-A650-F72530D4F307}"/>
                    </a:ext>
                  </a:extLst>
                </p:cNvPr>
                <p:cNvSpPr>
                  <a:spLocks noChangeArrowheads="1"/>
                </p:cNvSpPr>
                <p:nvPr/>
              </p:nvSpPr>
              <p:spPr bwMode="auto">
                <a:xfrm rot="5400000">
                  <a:off x="4032618" y="434743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9" name="AutoShape 80">
                  <a:extLst>
                    <a:ext uri="{FF2B5EF4-FFF2-40B4-BE49-F238E27FC236}">
                      <a16:creationId xmlns:a16="http://schemas.microsoft.com/office/drawing/2014/main" id="{116CE820-01E4-3A47-A0E8-EE6597BB6D57}"/>
                    </a:ext>
                  </a:extLst>
                </p:cNvPr>
                <p:cNvCxnSpPr>
                  <a:cxnSpLocks noChangeShapeType="1"/>
                  <a:stCxn id="8" idx="3"/>
                  <a:endCxn id="248" idx="4"/>
                </p:cNvCxnSpPr>
                <p:nvPr/>
              </p:nvCxnSpPr>
              <p:spPr bwMode="auto">
                <a:xfrm>
                  <a:off x="2484116" y="4416643"/>
                  <a:ext cx="1548503" cy="3022"/>
                </a:xfrm>
                <a:prstGeom prst="straightConnector1">
                  <a:avLst/>
                </a:prstGeom>
                <a:noFill/>
                <a:ln w="8890">
                  <a:solidFill>
                    <a:schemeClr val="tx1"/>
                  </a:solidFill>
                  <a:round/>
                  <a:headEnd/>
                  <a:tailEnd/>
                </a:ln>
              </p:spPr>
            </p:cxnSp>
            <p:cxnSp>
              <p:nvCxnSpPr>
                <p:cNvPr id="250" name="AutoShape 81">
                  <a:extLst>
                    <a:ext uri="{FF2B5EF4-FFF2-40B4-BE49-F238E27FC236}">
                      <a16:creationId xmlns:a16="http://schemas.microsoft.com/office/drawing/2014/main" id="{1448F158-E495-DF43-8527-8C8552918B38}"/>
                    </a:ext>
                  </a:extLst>
                </p:cNvPr>
                <p:cNvCxnSpPr>
                  <a:cxnSpLocks noChangeShapeType="1"/>
                  <a:stCxn id="248" idx="0"/>
                  <a:endCxn id="129" idx="0"/>
                </p:cNvCxnSpPr>
                <p:nvPr/>
              </p:nvCxnSpPr>
              <p:spPr bwMode="auto">
                <a:xfrm>
                  <a:off x="4177081" y="4419665"/>
                  <a:ext cx="1557517" cy="2295808"/>
                </a:xfrm>
                <a:prstGeom prst="curvedConnector2">
                  <a:avLst/>
                </a:prstGeom>
                <a:noFill/>
                <a:ln w="8890">
                  <a:solidFill>
                    <a:schemeClr val="tx1"/>
                  </a:solidFill>
                  <a:round/>
                  <a:headEnd/>
                  <a:tailEnd/>
                </a:ln>
              </p:spPr>
            </p:cxnSp>
            <p:grpSp>
              <p:nvGrpSpPr>
                <p:cNvPr id="251" name="Group 85">
                  <a:extLst>
                    <a:ext uri="{FF2B5EF4-FFF2-40B4-BE49-F238E27FC236}">
                      <a16:creationId xmlns:a16="http://schemas.microsoft.com/office/drawing/2014/main" id="{62EB400E-DF8F-8348-8A25-1B95EBAAB4D2}"/>
                    </a:ext>
                  </a:extLst>
                </p:cNvPr>
                <p:cNvGrpSpPr>
                  <a:grpSpLocks/>
                </p:cNvGrpSpPr>
                <p:nvPr/>
              </p:nvGrpSpPr>
              <p:grpSpPr bwMode="auto">
                <a:xfrm>
                  <a:off x="4032619" y="4204557"/>
                  <a:ext cx="153987" cy="122238"/>
                  <a:chOff x="1526" y="1540"/>
                  <a:chExt cx="97" cy="77"/>
                </a:xfrm>
              </p:grpSpPr>
              <p:sp>
                <p:nvSpPr>
                  <p:cNvPr id="252" name="Text Box 86">
                    <a:extLst>
                      <a:ext uri="{FF2B5EF4-FFF2-40B4-BE49-F238E27FC236}">
                        <a16:creationId xmlns:a16="http://schemas.microsoft.com/office/drawing/2014/main" id="{AE6150BD-A9E0-0143-A055-3A1BB9F3C8E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3" name="Line 87">
                    <a:extLst>
                      <a:ext uri="{FF2B5EF4-FFF2-40B4-BE49-F238E27FC236}">
                        <a16:creationId xmlns:a16="http://schemas.microsoft.com/office/drawing/2014/main" id="{F6816F87-02B3-5A49-B8C0-0F278A261B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254" name="Group 253">
                <a:extLst>
                  <a:ext uri="{FF2B5EF4-FFF2-40B4-BE49-F238E27FC236}">
                    <a16:creationId xmlns:a16="http://schemas.microsoft.com/office/drawing/2014/main" id="{00F648F4-240E-7F40-B2EA-7FA637981518}"/>
                  </a:ext>
                </a:extLst>
              </p:cNvPr>
              <p:cNvGrpSpPr/>
              <p:nvPr/>
            </p:nvGrpSpPr>
            <p:grpSpPr>
              <a:xfrm>
                <a:off x="2479421" y="4744018"/>
                <a:ext cx="3248607" cy="3244112"/>
                <a:chOff x="2496655" y="1247783"/>
                <a:chExt cx="3248607" cy="3244112"/>
              </a:xfrm>
            </p:grpSpPr>
            <p:sp>
              <p:nvSpPr>
                <p:cNvPr id="255" name="AutoShape 79">
                  <a:extLst>
                    <a:ext uri="{FF2B5EF4-FFF2-40B4-BE49-F238E27FC236}">
                      <a16:creationId xmlns:a16="http://schemas.microsoft.com/office/drawing/2014/main" id="{141C6B8D-F7EC-704D-AE57-FC35F50C2CA4}"/>
                    </a:ext>
                  </a:extLst>
                </p:cNvPr>
                <p:cNvSpPr>
                  <a:spLocks noChangeArrowheads="1"/>
                </p:cNvSpPr>
                <p:nvPr/>
              </p:nvSpPr>
              <p:spPr bwMode="auto">
                <a:xfrm rot="5400000">
                  <a:off x="4032618" y="434743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6" name="AutoShape 80">
                  <a:extLst>
                    <a:ext uri="{FF2B5EF4-FFF2-40B4-BE49-F238E27FC236}">
                      <a16:creationId xmlns:a16="http://schemas.microsoft.com/office/drawing/2014/main" id="{55062E56-3585-D641-A2A9-4E45F7209032}"/>
                    </a:ext>
                  </a:extLst>
                </p:cNvPr>
                <p:cNvCxnSpPr>
                  <a:cxnSpLocks noChangeShapeType="1"/>
                  <a:stCxn id="127" idx="3"/>
                  <a:endCxn id="255" idx="4"/>
                </p:cNvCxnSpPr>
                <p:nvPr/>
              </p:nvCxnSpPr>
              <p:spPr bwMode="auto">
                <a:xfrm>
                  <a:off x="2496655" y="4414524"/>
                  <a:ext cx="1535964" cy="5141"/>
                </a:xfrm>
                <a:prstGeom prst="straightConnector1">
                  <a:avLst/>
                </a:prstGeom>
                <a:noFill/>
                <a:ln w="8890">
                  <a:solidFill>
                    <a:schemeClr val="tx1"/>
                  </a:solidFill>
                  <a:round/>
                  <a:headEnd/>
                  <a:tailEnd/>
                </a:ln>
              </p:spPr>
            </p:cxnSp>
            <p:cxnSp>
              <p:nvCxnSpPr>
                <p:cNvPr id="257" name="AutoShape 81">
                  <a:extLst>
                    <a:ext uri="{FF2B5EF4-FFF2-40B4-BE49-F238E27FC236}">
                      <a16:creationId xmlns:a16="http://schemas.microsoft.com/office/drawing/2014/main" id="{03986A5D-ABAE-B346-B444-B01C4C9E0287}"/>
                    </a:ext>
                  </a:extLst>
                </p:cNvPr>
                <p:cNvCxnSpPr>
                  <a:cxnSpLocks noChangeShapeType="1"/>
                  <a:stCxn id="255" idx="0"/>
                  <a:endCxn id="129" idx="2"/>
                </p:cNvCxnSpPr>
                <p:nvPr/>
              </p:nvCxnSpPr>
              <p:spPr bwMode="auto">
                <a:xfrm flipV="1">
                  <a:off x="4177081" y="1247783"/>
                  <a:ext cx="1568181" cy="3171882"/>
                </a:xfrm>
                <a:prstGeom prst="curvedConnector2">
                  <a:avLst/>
                </a:prstGeom>
                <a:noFill/>
                <a:ln w="8890">
                  <a:solidFill>
                    <a:schemeClr val="tx1"/>
                  </a:solidFill>
                  <a:round/>
                  <a:headEnd/>
                  <a:tailEnd/>
                </a:ln>
              </p:spPr>
            </p:cxnSp>
            <p:grpSp>
              <p:nvGrpSpPr>
                <p:cNvPr id="258" name="Group 85">
                  <a:extLst>
                    <a:ext uri="{FF2B5EF4-FFF2-40B4-BE49-F238E27FC236}">
                      <a16:creationId xmlns:a16="http://schemas.microsoft.com/office/drawing/2014/main" id="{EAB89047-D1EE-454C-9021-35E899F764C9}"/>
                    </a:ext>
                  </a:extLst>
                </p:cNvPr>
                <p:cNvGrpSpPr>
                  <a:grpSpLocks/>
                </p:cNvGrpSpPr>
                <p:nvPr/>
              </p:nvGrpSpPr>
              <p:grpSpPr bwMode="auto">
                <a:xfrm>
                  <a:off x="4032619" y="4204557"/>
                  <a:ext cx="153987" cy="122238"/>
                  <a:chOff x="1526" y="1540"/>
                  <a:chExt cx="97" cy="77"/>
                </a:xfrm>
              </p:grpSpPr>
              <p:sp>
                <p:nvSpPr>
                  <p:cNvPr id="259" name="Text Box 86">
                    <a:extLst>
                      <a:ext uri="{FF2B5EF4-FFF2-40B4-BE49-F238E27FC236}">
                        <a16:creationId xmlns:a16="http://schemas.microsoft.com/office/drawing/2014/main" id="{96355E4D-A572-D740-9893-C41B03CAC954}"/>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0" name="Line 87">
                    <a:extLst>
                      <a:ext uri="{FF2B5EF4-FFF2-40B4-BE49-F238E27FC236}">
                        <a16:creationId xmlns:a16="http://schemas.microsoft.com/office/drawing/2014/main" id="{8DEEF39D-A613-B94C-A027-43C0E7E031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67" name="Group 66">
                <a:extLst>
                  <a:ext uri="{FF2B5EF4-FFF2-40B4-BE49-F238E27FC236}">
                    <a16:creationId xmlns:a16="http://schemas.microsoft.com/office/drawing/2014/main" id="{0064B444-8E86-AA4A-BD4C-D51932D637A5}"/>
                  </a:ext>
                </a:extLst>
              </p:cNvPr>
              <p:cNvGrpSpPr/>
              <p:nvPr/>
            </p:nvGrpSpPr>
            <p:grpSpPr>
              <a:xfrm>
                <a:off x="6263322" y="4220748"/>
                <a:ext cx="2791405" cy="287338"/>
                <a:chOff x="6263322" y="4220748"/>
                <a:chExt cx="2791405" cy="287338"/>
              </a:xfrm>
            </p:grpSpPr>
            <p:sp>
              <p:nvSpPr>
                <p:cNvPr id="262" name="AutoShape 79">
                  <a:extLst>
                    <a:ext uri="{FF2B5EF4-FFF2-40B4-BE49-F238E27FC236}">
                      <a16:creationId xmlns:a16="http://schemas.microsoft.com/office/drawing/2014/main" id="{376DE3E5-B3E3-E943-A65F-412848EF34EA}"/>
                    </a:ext>
                  </a:extLst>
                </p:cNvPr>
                <p:cNvSpPr>
                  <a:spLocks noChangeArrowheads="1"/>
                </p:cNvSpPr>
                <p:nvPr/>
              </p:nvSpPr>
              <p:spPr bwMode="auto">
                <a:xfrm rot="5400000">
                  <a:off x="7611246" y="436362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3" name="AutoShape 80">
                  <a:extLst>
                    <a:ext uri="{FF2B5EF4-FFF2-40B4-BE49-F238E27FC236}">
                      <a16:creationId xmlns:a16="http://schemas.microsoft.com/office/drawing/2014/main" id="{59F33A83-A123-C645-B912-ABE82532AD88}"/>
                    </a:ext>
                  </a:extLst>
                </p:cNvPr>
                <p:cNvCxnSpPr>
                  <a:cxnSpLocks noChangeShapeType="1"/>
                  <a:stCxn id="129" idx="3"/>
                  <a:endCxn id="262" idx="4"/>
                </p:cNvCxnSpPr>
                <p:nvPr/>
              </p:nvCxnSpPr>
              <p:spPr bwMode="auto">
                <a:xfrm>
                  <a:off x="6263322" y="4424957"/>
                  <a:ext cx="1347925" cy="10899"/>
                </a:xfrm>
                <a:prstGeom prst="straightConnector1">
                  <a:avLst/>
                </a:prstGeom>
                <a:noFill/>
                <a:ln w="8890">
                  <a:solidFill>
                    <a:schemeClr val="tx1"/>
                  </a:solidFill>
                  <a:round/>
                  <a:headEnd/>
                  <a:tailEnd/>
                </a:ln>
              </p:spPr>
            </p:cxnSp>
            <p:cxnSp>
              <p:nvCxnSpPr>
                <p:cNvPr id="264" name="AutoShape 81">
                  <a:extLst>
                    <a:ext uri="{FF2B5EF4-FFF2-40B4-BE49-F238E27FC236}">
                      <a16:creationId xmlns:a16="http://schemas.microsoft.com/office/drawing/2014/main" id="{5FBAC2AE-5A0B-2946-9C86-3BF5A4628331}"/>
                    </a:ext>
                  </a:extLst>
                </p:cNvPr>
                <p:cNvCxnSpPr>
                  <a:cxnSpLocks noChangeShapeType="1"/>
                  <a:stCxn id="262" idx="0"/>
                  <a:endCxn id="182" idx="1"/>
                </p:cNvCxnSpPr>
                <p:nvPr/>
              </p:nvCxnSpPr>
              <p:spPr bwMode="auto">
                <a:xfrm flipV="1">
                  <a:off x="7755709" y="4424957"/>
                  <a:ext cx="1299018" cy="10899"/>
                </a:xfrm>
                <a:prstGeom prst="straightConnector1">
                  <a:avLst/>
                </a:prstGeom>
                <a:noFill/>
                <a:ln w="8890">
                  <a:solidFill>
                    <a:schemeClr val="tx1"/>
                  </a:solidFill>
                  <a:round/>
                  <a:headEnd/>
                  <a:tailEnd/>
                </a:ln>
              </p:spPr>
            </p:cxnSp>
            <p:grpSp>
              <p:nvGrpSpPr>
                <p:cNvPr id="265" name="Group 85">
                  <a:extLst>
                    <a:ext uri="{FF2B5EF4-FFF2-40B4-BE49-F238E27FC236}">
                      <a16:creationId xmlns:a16="http://schemas.microsoft.com/office/drawing/2014/main" id="{B83A5506-E6E9-AF45-9604-A6B6A2ABCB5E}"/>
                    </a:ext>
                  </a:extLst>
                </p:cNvPr>
                <p:cNvGrpSpPr>
                  <a:grpSpLocks/>
                </p:cNvGrpSpPr>
                <p:nvPr/>
              </p:nvGrpSpPr>
              <p:grpSpPr bwMode="auto">
                <a:xfrm>
                  <a:off x="7611247" y="4220748"/>
                  <a:ext cx="153987" cy="122238"/>
                  <a:chOff x="1526" y="1540"/>
                  <a:chExt cx="97" cy="77"/>
                </a:xfrm>
              </p:grpSpPr>
              <p:sp>
                <p:nvSpPr>
                  <p:cNvPr id="266" name="Text Box 86">
                    <a:extLst>
                      <a:ext uri="{FF2B5EF4-FFF2-40B4-BE49-F238E27FC236}">
                        <a16:creationId xmlns:a16="http://schemas.microsoft.com/office/drawing/2014/main" id="{0EC5BFDE-4A56-4B4F-A164-9AB710211D82}"/>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7" name="Line 87">
                    <a:extLst>
                      <a:ext uri="{FF2B5EF4-FFF2-40B4-BE49-F238E27FC236}">
                        <a16:creationId xmlns:a16="http://schemas.microsoft.com/office/drawing/2014/main" id="{17380B2B-57CD-A94E-A632-993FDD194EA8}"/>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85" name="Group 84">
                <a:extLst>
                  <a:ext uri="{FF2B5EF4-FFF2-40B4-BE49-F238E27FC236}">
                    <a16:creationId xmlns:a16="http://schemas.microsoft.com/office/drawing/2014/main" id="{FC400F17-2221-C64D-AD65-31D183E64A9F}"/>
                  </a:ext>
                </a:extLst>
              </p:cNvPr>
              <p:cNvGrpSpPr/>
              <p:nvPr/>
            </p:nvGrpSpPr>
            <p:grpSpPr>
              <a:xfrm>
                <a:off x="9521235" y="1053070"/>
                <a:ext cx="1519912" cy="3052825"/>
                <a:chOff x="9521235" y="1053070"/>
                <a:chExt cx="1519912" cy="3052825"/>
              </a:xfrm>
            </p:grpSpPr>
            <p:sp>
              <p:nvSpPr>
                <p:cNvPr id="268" name="AutoShape 97">
                  <a:extLst>
                    <a:ext uri="{FF2B5EF4-FFF2-40B4-BE49-F238E27FC236}">
                      <a16:creationId xmlns:a16="http://schemas.microsoft.com/office/drawing/2014/main" id="{A49253D9-1D42-FA40-8F7C-3BB4C5C189E2}"/>
                    </a:ext>
                  </a:extLst>
                </p:cNvPr>
                <p:cNvSpPr>
                  <a:spLocks noChangeArrowheads="1"/>
                </p:cNvSpPr>
                <p:nvPr/>
              </p:nvSpPr>
              <p:spPr bwMode="auto">
                <a:xfrm>
                  <a:off x="9521235" y="2807832"/>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9" name="AutoShape 98">
                  <a:extLst>
                    <a:ext uri="{FF2B5EF4-FFF2-40B4-BE49-F238E27FC236}">
                      <a16:creationId xmlns:a16="http://schemas.microsoft.com/office/drawing/2014/main" id="{FC5A3F19-C889-CF4A-849E-E811190CCC97}"/>
                    </a:ext>
                  </a:extLst>
                </p:cNvPr>
                <p:cNvCxnSpPr>
                  <a:cxnSpLocks noChangeShapeType="1"/>
                  <a:stCxn id="182" idx="0"/>
                  <a:endCxn id="268" idx="4"/>
                </p:cNvCxnSpPr>
                <p:nvPr/>
              </p:nvCxnSpPr>
              <p:spPr bwMode="auto">
                <a:xfrm flipV="1">
                  <a:off x="9590022" y="2952295"/>
                  <a:ext cx="3444" cy="1153600"/>
                </a:xfrm>
                <a:prstGeom prst="straightConnector1">
                  <a:avLst/>
                </a:prstGeom>
                <a:noFill/>
                <a:ln w="8890">
                  <a:solidFill>
                    <a:schemeClr val="tx1"/>
                  </a:solidFill>
                  <a:round/>
                  <a:headEnd/>
                  <a:tailEnd/>
                </a:ln>
              </p:spPr>
            </p:cxnSp>
            <p:cxnSp>
              <p:nvCxnSpPr>
                <p:cNvPr id="270" name="AutoShape 99">
                  <a:extLst>
                    <a:ext uri="{FF2B5EF4-FFF2-40B4-BE49-F238E27FC236}">
                      <a16:creationId xmlns:a16="http://schemas.microsoft.com/office/drawing/2014/main" id="{D209154A-E116-0248-A612-847C820EED30}"/>
                    </a:ext>
                  </a:extLst>
                </p:cNvPr>
                <p:cNvCxnSpPr>
                  <a:cxnSpLocks noChangeShapeType="1"/>
                  <a:stCxn id="268" idx="0"/>
                  <a:endCxn id="234" idx="2"/>
                </p:cNvCxnSpPr>
                <p:nvPr/>
              </p:nvCxnSpPr>
              <p:spPr bwMode="auto">
                <a:xfrm rot="5400000" flipH="1" flipV="1">
                  <a:off x="9439925" y="1206611"/>
                  <a:ext cx="1754763" cy="1447681"/>
                </a:xfrm>
                <a:prstGeom prst="curvedConnector3">
                  <a:avLst>
                    <a:gd name="adj1" fmla="val 50000"/>
                  </a:avLst>
                </a:prstGeom>
                <a:noFill/>
                <a:ln w="8890">
                  <a:solidFill>
                    <a:schemeClr val="tx1"/>
                  </a:solidFill>
                  <a:round/>
                  <a:headEnd/>
                  <a:tailEnd/>
                </a:ln>
              </p:spPr>
            </p:cxnSp>
            <p:grpSp>
              <p:nvGrpSpPr>
                <p:cNvPr id="271" name="Group 270">
                  <a:extLst>
                    <a:ext uri="{FF2B5EF4-FFF2-40B4-BE49-F238E27FC236}">
                      <a16:creationId xmlns:a16="http://schemas.microsoft.com/office/drawing/2014/main" id="{52BC9938-A21C-7444-9C82-AFA813492D2D}"/>
                    </a:ext>
                  </a:extLst>
                </p:cNvPr>
                <p:cNvGrpSpPr/>
                <p:nvPr/>
              </p:nvGrpSpPr>
              <p:grpSpPr>
                <a:xfrm>
                  <a:off x="9665251" y="2735948"/>
                  <a:ext cx="144016" cy="288032"/>
                  <a:chOff x="5652120" y="2564904"/>
                  <a:chExt cx="144016" cy="288032"/>
                </a:xfrm>
              </p:grpSpPr>
              <p:grpSp>
                <p:nvGrpSpPr>
                  <p:cNvPr id="272" name="Group 271">
                    <a:extLst>
                      <a:ext uri="{FF2B5EF4-FFF2-40B4-BE49-F238E27FC236}">
                        <a16:creationId xmlns:a16="http://schemas.microsoft.com/office/drawing/2014/main" id="{D0EB93CD-E808-A941-A526-F0B68D88DFF0}"/>
                      </a:ext>
                    </a:extLst>
                  </p:cNvPr>
                  <p:cNvGrpSpPr/>
                  <p:nvPr/>
                </p:nvGrpSpPr>
                <p:grpSpPr>
                  <a:xfrm>
                    <a:off x="5681266" y="2636912"/>
                    <a:ext cx="85725" cy="179388"/>
                    <a:chOff x="5681266" y="2636912"/>
                    <a:chExt cx="85725" cy="179388"/>
                  </a:xfrm>
                </p:grpSpPr>
                <p:sp>
                  <p:nvSpPr>
                    <p:cNvPr id="274" name="Line 107">
                      <a:extLst>
                        <a:ext uri="{FF2B5EF4-FFF2-40B4-BE49-F238E27FC236}">
                          <a16:creationId xmlns:a16="http://schemas.microsoft.com/office/drawing/2014/main" id="{3F5D6FDE-918C-0242-88E1-2DBB2E7919E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75" name="Text Box 108">
                      <a:extLst>
                        <a:ext uri="{FF2B5EF4-FFF2-40B4-BE49-F238E27FC236}">
                          <a16:creationId xmlns:a16="http://schemas.microsoft.com/office/drawing/2014/main" id="{236E892B-9437-E94B-8174-35361F77C551}"/>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73" name="Rectangle 272">
                    <a:extLst>
                      <a:ext uri="{FF2B5EF4-FFF2-40B4-BE49-F238E27FC236}">
                        <a16:creationId xmlns:a16="http://schemas.microsoft.com/office/drawing/2014/main" id="{19757064-B32D-3442-93DF-BE493764D6C9}"/>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91" name="Group 90">
                <a:extLst>
                  <a:ext uri="{FF2B5EF4-FFF2-40B4-BE49-F238E27FC236}">
                    <a16:creationId xmlns:a16="http://schemas.microsoft.com/office/drawing/2014/main" id="{25739985-A6BA-314C-9175-9F535C3BC2E7}"/>
                  </a:ext>
                </a:extLst>
              </p:cNvPr>
              <p:cNvGrpSpPr/>
              <p:nvPr/>
            </p:nvGrpSpPr>
            <p:grpSpPr>
              <a:xfrm>
                <a:off x="9520376" y="4744018"/>
                <a:ext cx="1413516" cy="3270845"/>
                <a:chOff x="9520376" y="4744018"/>
                <a:chExt cx="1413516" cy="3270845"/>
              </a:xfrm>
            </p:grpSpPr>
            <p:sp>
              <p:nvSpPr>
                <p:cNvPr id="276" name="AutoShape 97">
                  <a:extLst>
                    <a:ext uri="{FF2B5EF4-FFF2-40B4-BE49-F238E27FC236}">
                      <a16:creationId xmlns:a16="http://schemas.microsoft.com/office/drawing/2014/main" id="{066E6D4B-C606-3240-B144-903C3B837E34}"/>
                    </a:ext>
                  </a:extLst>
                </p:cNvPr>
                <p:cNvSpPr>
                  <a:spLocks noChangeArrowheads="1"/>
                </p:cNvSpPr>
                <p:nvPr/>
              </p:nvSpPr>
              <p:spPr bwMode="auto">
                <a:xfrm>
                  <a:off x="9520376" y="6105642"/>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7" name="AutoShape 98">
                  <a:extLst>
                    <a:ext uri="{FF2B5EF4-FFF2-40B4-BE49-F238E27FC236}">
                      <a16:creationId xmlns:a16="http://schemas.microsoft.com/office/drawing/2014/main" id="{7B7A1248-0B39-F042-B537-547EAE75C2EC}"/>
                    </a:ext>
                  </a:extLst>
                </p:cNvPr>
                <p:cNvCxnSpPr>
                  <a:cxnSpLocks noChangeShapeType="1"/>
                  <a:stCxn id="224" idx="0"/>
                  <a:endCxn id="276" idx="4"/>
                </p:cNvCxnSpPr>
                <p:nvPr/>
              </p:nvCxnSpPr>
              <p:spPr bwMode="auto">
                <a:xfrm rot="16200000" flipV="1">
                  <a:off x="9380871" y="6461841"/>
                  <a:ext cx="1764758" cy="1341285"/>
                </a:xfrm>
                <a:prstGeom prst="curvedConnector3">
                  <a:avLst>
                    <a:gd name="adj1" fmla="val 50000"/>
                  </a:avLst>
                </a:prstGeom>
                <a:noFill/>
                <a:ln w="8890">
                  <a:solidFill>
                    <a:schemeClr val="tx1"/>
                  </a:solidFill>
                  <a:round/>
                  <a:headEnd/>
                  <a:tailEnd/>
                </a:ln>
              </p:spPr>
            </p:cxnSp>
            <p:cxnSp>
              <p:nvCxnSpPr>
                <p:cNvPr id="278" name="AutoShape 99">
                  <a:extLst>
                    <a:ext uri="{FF2B5EF4-FFF2-40B4-BE49-F238E27FC236}">
                      <a16:creationId xmlns:a16="http://schemas.microsoft.com/office/drawing/2014/main" id="{905E6848-B6F3-7B4C-BBB4-FDD22676A2AF}"/>
                    </a:ext>
                  </a:extLst>
                </p:cNvPr>
                <p:cNvCxnSpPr>
                  <a:cxnSpLocks noChangeShapeType="1"/>
                  <a:stCxn id="276" idx="0"/>
                  <a:endCxn id="182" idx="2"/>
                </p:cNvCxnSpPr>
                <p:nvPr/>
              </p:nvCxnSpPr>
              <p:spPr bwMode="auto">
                <a:xfrm flipH="1" flipV="1">
                  <a:off x="9590022" y="4744018"/>
                  <a:ext cx="2585" cy="1361624"/>
                </a:xfrm>
                <a:prstGeom prst="straightConnector1">
                  <a:avLst/>
                </a:prstGeom>
                <a:noFill/>
                <a:ln w="8890">
                  <a:solidFill>
                    <a:schemeClr val="tx1"/>
                  </a:solidFill>
                  <a:round/>
                  <a:headEnd/>
                  <a:tailEnd/>
                </a:ln>
              </p:spPr>
            </p:cxnSp>
            <p:grpSp>
              <p:nvGrpSpPr>
                <p:cNvPr id="279" name="Group 278">
                  <a:extLst>
                    <a:ext uri="{FF2B5EF4-FFF2-40B4-BE49-F238E27FC236}">
                      <a16:creationId xmlns:a16="http://schemas.microsoft.com/office/drawing/2014/main" id="{B3563AB5-E8E6-AA46-8795-1EED70FB32F5}"/>
                    </a:ext>
                  </a:extLst>
                </p:cNvPr>
                <p:cNvGrpSpPr/>
                <p:nvPr/>
              </p:nvGrpSpPr>
              <p:grpSpPr>
                <a:xfrm>
                  <a:off x="9664392" y="6033758"/>
                  <a:ext cx="144016" cy="288032"/>
                  <a:chOff x="5652120" y="2564904"/>
                  <a:chExt cx="144016" cy="288032"/>
                </a:xfrm>
              </p:grpSpPr>
              <p:grpSp>
                <p:nvGrpSpPr>
                  <p:cNvPr id="280" name="Group 279">
                    <a:extLst>
                      <a:ext uri="{FF2B5EF4-FFF2-40B4-BE49-F238E27FC236}">
                        <a16:creationId xmlns:a16="http://schemas.microsoft.com/office/drawing/2014/main" id="{04AEA8B5-816B-CD40-ACD2-9B8B5F18E4F6}"/>
                      </a:ext>
                    </a:extLst>
                  </p:cNvPr>
                  <p:cNvGrpSpPr/>
                  <p:nvPr/>
                </p:nvGrpSpPr>
                <p:grpSpPr>
                  <a:xfrm>
                    <a:off x="5681266" y="2636912"/>
                    <a:ext cx="85725" cy="179388"/>
                    <a:chOff x="5681266" y="2636912"/>
                    <a:chExt cx="85725" cy="179388"/>
                  </a:xfrm>
                </p:grpSpPr>
                <p:sp>
                  <p:nvSpPr>
                    <p:cNvPr id="282" name="Line 107">
                      <a:extLst>
                        <a:ext uri="{FF2B5EF4-FFF2-40B4-BE49-F238E27FC236}">
                          <a16:creationId xmlns:a16="http://schemas.microsoft.com/office/drawing/2014/main" id="{8C8135DD-45F4-1C49-AF15-5B98E483D66D}"/>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83" name="Text Box 108">
                      <a:extLst>
                        <a:ext uri="{FF2B5EF4-FFF2-40B4-BE49-F238E27FC236}">
                          <a16:creationId xmlns:a16="http://schemas.microsoft.com/office/drawing/2014/main" id="{B70E0A51-521C-534C-8C14-D3FFD0FCE869}"/>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81" name="Rectangle 280">
                    <a:extLst>
                      <a:ext uri="{FF2B5EF4-FFF2-40B4-BE49-F238E27FC236}">
                        <a16:creationId xmlns:a16="http://schemas.microsoft.com/office/drawing/2014/main" id="{6BEAA0A5-485B-3544-BB5A-159D5632C33B}"/>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284" name="Group 283">
                <a:extLst>
                  <a:ext uri="{FF2B5EF4-FFF2-40B4-BE49-F238E27FC236}">
                    <a16:creationId xmlns:a16="http://schemas.microsoft.com/office/drawing/2014/main" id="{7ABE5567-A507-044C-A012-B21E5CD27265}"/>
                  </a:ext>
                </a:extLst>
              </p:cNvPr>
              <p:cNvGrpSpPr/>
              <p:nvPr/>
            </p:nvGrpSpPr>
            <p:grpSpPr>
              <a:xfrm>
                <a:off x="10125316" y="4228438"/>
                <a:ext cx="2543330" cy="287338"/>
                <a:chOff x="6230084" y="4220748"/>
                <a:chExt cx="2543330" cy="287338"/>
              </a:xfrm>
            </p:grpSpPr>
            <p:sp>
              <p:nvSpPr>
                <p:cNvPr id="285" name="AutoShape 79">
                  <a:extLst>
                    <a:ext uri="{FF2B5EF4-FFF2-40B4-BE49-F238E27FC236}">
                      <a16:creationId xmlns:a16="http://schemas.microsoft.com/office/drawing/2014/main" id="{8E1401C9-0A9D-3641-8A5F-D7798401498C}"/>
                    </a:ext>
                  </a:extLst>
                </p:cNvPr>
                <p:cNvSpPr>
                  <a:spLocks noChangeArrowheads="1"/>
                </p:cNvSpPr>
                <p:nvPr/>
              </p:nvSpPr>
              <p:spPr bwMode="auto">
                <a:xfrm rot="5400000">
                  <a:off x="7611246" y="436362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86" name="AutoShape 80">
                  <a:extLst>
                    <a:ext uri="{FF2B5EF4-FFF2-40B4-BE49-F238E27FC236}">
                      <a16:creationId xmlns:a16="http://schemas.microsoft.com/office/drawing/2014/main" id="{659E3D33-69CB-AD4E-A4E1-1D128C463536}"/>
                    </a:ext>
                  </a:extLst>
                </p:cNvPr>
                <p:cNvCxnSpPr>
                  <a:cxnSpLocks noChangeShapeType="1"/>
                  <a:stCxn id="182" idx="3"/>
                  <a:endCxn id="285" idx="4"/>
                </p:cNvCxnSpPr>
                <p:nvPr/>
              </p:nvCxnSpPr>
              <p:spPr bwMode="auto">
                <a:xfrm>
                  <a:off x="6230084" y="4417267"/>
                  <a:ext cx="1381163" cy="18589"/>
                </a:xfrm>
                <a:prstGeom prst="straightConnector1">
                  <a:avLst/>
                </a:prstGeom>
                <a:noFill/>
                <a:ln w="8890">
                  <a:solidFill>
                    <a:schemeClr val="tx1"/>
                  </a:solidFill>
                  <a:round/>
                  <a:headEnd/>
                  <a:tailEnd/>
                </a:ln>
              </p:spPr>
            </p:cxnSp>
            <p:cxnSp>
              <p:nvCxnSpPr>
                <p:cNvPr id="287" name="AutoShape 81">
                  <a:extLst>
                    <a:ext uri="{FF2B5EF4-FFF2-40B4-BE49-F238E27FC236}">
                      <a16:creationId xmlns:a16="http://schemas.microsoft.com/office/drawing/2014/main" id="{8B8063D1-06FB-AC45-8C21-4C3603C729A1}"/>
                    </a:ext>
                  </a:extLst>
                </p:cNvPr>
                <p:cNvCxnSpPr>
                  <a:cxnSpLocks noChangeShapeType="1"/>
                  <a:stCxn id="285" idx="0"/>
                  <a:endCxn id="211" idx="1"/>
                </p:cNvCxnSpPr>
                <p:nvPr/>
              </p:nvCxnSpPr>
              <p:spPr bwMode="auto">
                <a:xfrm>
                  <a:off x="7755709" y="4435856"/>
                  <a:ext cx="1017705" cy="3382"/>
                </a:xfrm>
                <a:prstGeom prst="straightConnector1">
                  <a:avLst/>
                </a:prstGeom>
                <a:noFill/>
                <a:ln w="8890">
                  <a:solidFill>
                    <a:schemeClr val="tx1"/>
                  </a:solidFill>
                  <a:round/>
                  <a:headEnd/>
                  <a:tailEnd/>
                </a:ln>
              </p:spPr>
            </p:cxnSp>
            <p:grpSp>
              <p:nvGrpSpPr>
                <p:cNvPr id="288" name="Group 85">
                  <a:extLst>
                    <a:ext uri="{FF2B5EF4-FFF2-40B4-BE49-F238E27FC236}">
                      <a16:creationId xmlns:a16="http://schemas.microsoft.com/office/drawing/2014/main" id="{33D4B447-B619-1A4A-B145-6D43DB9C304B}"/>
                    </a:ext>
                  </a:extLst>
                </p:cNvPr>
                <p:cNvGrpSpPr>
                  <a:grpSpLocks/>
                </p:cNvGrpSpPr>
                <p:nvPr/>
              </p:nvGrpSpPr>
              <p:grpSpPr bwMode="auto">
                <a:xfrm>
                  <a:off x="7611247" y="4220748"/>
                  <a:ext cx="153987" cy="122238"/>
                  <a:chOff x="1526" y="1540"/>
                  <a:chExt cx="97" cy="77"/>
                </a:xfrm>
              </p:grpSpPr>
              <p:sp>
                <p:nvSpPr>
                  <p:cNvPr id="289" name="Text Box 86">
                    <a:extLst>
                      <a:ext uri="{FF2B5EF4-FFF2-40B4-BE49-F238E27FC236}">
                        <a16:creationId xmlns:a16="http://schemas.microsoft.com/office/drawing/2014/main" id="{A4C17E2D-1806-484C-BECC-E2F13569B25F}"/>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90" name="Line 87">
                    <a:extLst>
                      <a:ext uri="{FF2B5EF4-FFF2-40B4-BE49-F238E27FC236}">
                        <a16:creationId xmlns:a16="http://schemas.microsoft.com/office/drawing/2014/main" id="{CC3002A1-848F-F647-952A-4B4A071B3405}"/>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pic>
          <p:nvPicPr>
            <p:cNvPr id="306" name="Picture 305">
              <a:extLst>
                <a:ext uri="{FF2B5EF4-FFF2-40B4-BE49-F238E27FC236}">
                  <a16:creationId xmlns:a16="http://schemas.microsoft.com/office/drawing/2014/main" id="{58D5480F-2900-3E41-83B1-17E8B3D3B45E}"/>
                </a:ext>
              </a:extLst>
            </p:cNvPr>
            <p:cNvPicPr>
              <a:picLocks noChangeAspect="1"/>
            </p:cNvPicPr>
            <p:nvPr/>
          </p:nvPicPr>
          <p:blipFill>
            <a:blip r:embed="rId2"/>
            <a:stretch>
              <a:fillRect/>
            </a:stretch>
          </p:blipFill>
          <p:spPr>
            <a:xfrm>
              <a:off x="11661260" y="1419770"/>
              <a:ext cx="408640" cy="408640"/>
            </a:xfrm>
            <a:prstGeom prst="rect">
              <a:avLst/>
            </a:prstGeom>
          </p:spPr>
        </p:pic>
        <p:pic>
          <p:nvPicPr>
            <p:cNvPr id="307" name="Picture 306">
              <a:extLst>
                <a:ext uri="{FF2B5EF4-FFF2-40B4-BE49-F238E27FC236}">
                  <a16:creationId xmlns:a16="http://schemas.microsoft.com/office/drawing/2014/main" id="{4F18EDAC-A394-F144-BC4B-6A80744F1B27}"/>
                </a:ext>
              </a:extLst>
            </p:cNvPr>
            <p:cNvPicPr>
              <a:picLocks noChangeAspect="1"/>
            </p:cNvPicPr>
            <p:nvPr/>
          </p:nvPicPr>
          <p:blipFill>
            <a:blip r:embed="rId2"/>
            <a:stretch>
              <a:fillRect/>
            </a:stretch>
          </p:blipFill>
          <p:spPr>
            <a:xfrm>
              <a:off x="8483879" y="4550598"/>
              <a:ext cx="408640" cy="408640"/>
            </a:xfrm>
            <a:prstGeom prst="rect">
              <a:avLst/>
            </a:prstGeom>
          </p:spPr>
        </p:pic>
        <p:pic>
          <p:nvPicPr>
            <p:cNvPr id="308" name="Picture 307">
              <a:extLst>
                <a:ext uri="{FF2B5EF4-FFF2-40B4-BE49-F238E27FC236}">
                  <a16:creationId xmlns:a16="http://schemas.microsoft.com/office/drawing/2014/main" id="{74F41634-313B-C84D-82C9-2573A77E78F2}"/>
                </a:ext>
              </a:extLst>
            </p:cNvPr>
            <p:cNvPicPr>
              <a:picLocks noChangeAspect="1"/>
            </p:cNvPicPr>
            <p:nvPr/>
          </p:nvPicPr>
          <p:blipFill>
            <a:blip r:embed="rId2"/>
            <a:stretch>
              <a:fillRect/>
            </a:stretch>
          </p:blipFill>
          <p:spPr>
            <a:xfrm>
              <a:off x="4637071" y="4539698"/>
              <a:ext cx="408640" cy="408640"/>
            </a:xfrm>
            <a:prstGeom prst="rect">
              <a:avLst/>
            </a:prstGeom>
          </p:spPr>
        </p:pic>
        <p:pic>
          <p:nvPicPr>
            <p:cNvPr id="309" name="Picture 308">
              <a:extLst>
                <a:ext uri="{FF2B5EF4-FFF2-40B4-BE49-F238E27FC236}">
                  <a16:creationId xmlns:a16="http://schemas.microsoft.com/office/drawing/2014/main" id="{1C572D7B-9D88-5840-BA73-96FC1705613F}"/>
                </a:ext>
              </a:extLst>
            </p:cNvPr>
            <p:cNvPicPr>
              <a:picLocks noChangeAspect="1"/>
            </p:cNvPicPr>
            <p:nvPr/>
          </p:nvPicPr>
          <p:blipFill>
            <a:blip r:embed="rId2"/>
            <a:stretch>
              <a:fillRect/>
            </a:stretch>
          </p:blipFill>
          <p:spPr>
            <a:xfrm>
              <a:off x="11577865" y="8976671"/>
              <a:ext cx="408640" cy="408640"/>
            </a:xfrm>
            <a:prstGeom prst="rect">
              <a:avLst/>
            </a:prstGeom>
          </p:spPr>
        </p:pic>
        <p:pic>
          <p:nvPicPr>
            <p:cNvPr id="310" name="Picture 309">
              <a:extLst>
                <a:ext uri="{FF2B5EF4-FFF2-40B4-BE49-F238E27FC236}">
                  <a16:creationId xmlns:a16="http://schemas.microsoft.com/office/drawing/2014/main" id="{C4B8780A-4DFC-BE49-A601-E7A6436CC25E}"/>
                </a:ext>
              </a:extLst>
            </p:cNvPr>
            <p:cNvPicPr>
              <a:picLocks noChangeAspect="1"/>
            </p:cNvPicPr>
            <p:nvPr/>
          </p:nvPicPr>
          <p:blipFill>
            <a:blip r:embed="rId2"/>
            <a:stretch>
              <a:fillRect/>
            </a:stretch>
          </p:blipFill>
          <p:spPr>
            <a:xfrm>
              <a:off x="13754746" y="5234268"/>
              <a:ext cx="408640" cy="408640"/>
            </a:xfrm>
            <a:prstGeom prst="rect">
              <a:avLst/>
            </a:prstGeom>
          </p:spPr>
        </p:pic>
      </p:grpSp>
    </p:spTree>
    <p:extLst>
      <p:ext uri="{BB962C8B-B14F-4D97-AF65-F5344CB8AC3E}">
        <p14:creationId xmlns:p14="http://schemas.microsoft.com/office/powerpoint/2010/main" val="244727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7" name="Group 186">
            <a:extLst>
              <a:ext uri="{FF2B5EF4-FFF2-40B4-BE49-F238E27FC236}">
                <a16:creationId xmlns:a16="http://schemas.microsoft.com/office/drawing/2014/main" id="{652CD5E1-1942-CB46-B068-8CC73CF13F84}"/>
              </a:ext>
            </a:extLst>
          </p:cNvPr>
          <p:cNvGrpSpPr/>
          <p:nvPr/>
        </p:nvGrpSpPr>
        <p:grpSpPr>
          <a:xfrm>
            <a:off x="278249" y="106606"/>
            <a:ext cx="11638675" cy="6644788"/>
            <a:chOff x="-1707087" y="1071882"/>
            <a:chExt cx="11638675" cy="6644788"/>
          </a:xfrm>
        </p:grpSpPr>
        <p:grpSp>
          <p:nvGrpSpPr>
            <p:cNvPr id="182" name="Group 181">
              <a:extLst>
                <a:ext uri="{FF2B5EF4-FFF2-40B4-BE49-F238E27FC236}">
                  <a16:creationId xmlns:a16="http://schemas.microsoft.com/office/drawing/2014/main" id="{0FD4668D-5054-9F45-A52F-FA4DDC8C63C4}"/>
                </a:ext>
              </a:extLst>
            </p:cNvPr>
            <p:cNvGrpSpPr/>
            <p:nvPr/>
          </p:nvGrpSpPr>
          <p:grpSpPr>
            <a:xfrm>
              <a:off x="6482880" y="1071882"/>
              <a:ext cx="3448708" cy="4907401"/>
              <a:chOff x="8605430" y="942976"/>
              <a:chExt cx="3448708" cy="4907401"/>
            </a:xfrm>
          </p:grpSpPr>
          <p:sp>
            <p:nvSpPr>
              <p:cNvPr id="60" name="Rectangle 30">
                <a:extLst>
                  <a:ext uri="{FF2B5EF4-FFF2-40B4-BE49-F238E27FC236}">
                    <a16:creationId xmlns:a16="http://schemas.microsoft.com/office/drawing/2014/main" id="{3F783E4C-C2BB-9348-983A-01803D61DA7D}"/>
                  </a:ext>
                </a:extLst>
              </p:cNvPr>
              <p:cNvSpPr>
                <a:spLocks noChangeArrowheads="1"/>
              </p:cNvSpPr>
              <p:nvPr/>
            </p:nvSpPr>
            <p:spPr bwMode="auto">
              <a:xfrm>
                <a:off x="8605430" y="942976"/>
                <a:ext cx="3448708" cy="4907401"/>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Kubernetes Cluster for Managed Services</a:t>
                </a:r>
              </a:p>
            </p:txBody>
          </p:sp>
          <p:sp>
            <p:nvSpPr>
              <p:cNvPr id="61" name="Rectangle 23">
                <a:extLst>
                  <a:ext uri="{FF2B5EF4-FFF2-40B4-BE49-F238E27FC236}">
                    <a16:creationId xmlns:a16="http://schemas.microsoft.com/office/drawing/2014/main" id="{620629DA-987E-9D4D-84C3-615E63FFCFC6}"/>
                  </a:ext>
                </a:extLst>
              </p:cNvPr>
              <p:cNvSpPr>
                <a:spLocks noChangeArrowheads="1"/>
              </p:cNvSpPr>
              <p:nvPr/>
            </p:nvSpPr>
            <p:spPr bwMode="auto">
              <a:xfrm>
                <a:off x="8898832" y="1414981"/>
                <a:ext cx="2859576" cy="3115077"/>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Managed Service Kubernetes API Sever</a:t>
                </a:r>
              </a:p>
            </p:txBody>
          </p:sp>
          <p:sp>
            <p:nvSpPr>
              <p:cNvPr id="62" name="AutoShape 24">
                <a:extLst>
                  <a:ext uri="{FF2B5EF4-FFF2-40B4-BE49-F238E27FC236}">
                    <a16:creationId xmlns:a16="http://schemas.microsoft.com/office/drawing/2014/main" id="{34E5F5B6-7CE6-E044-9AB2-5EC14D7A9254}"/>
                  </a:ext>
                </a:extLst>
              </p:cNvPr>
              <p:cNvSpPr>
                <a:spLocks noChangeArrowheads="1"/>
              </p:cNvSpPr>
              <p:nvPr/>
            </p:nvSpPr>
            <p:spPr bwMode="auto">
              <a:xfrm>
                <a:off x="9117345" y="2068708"/>
                <a:ext cx="2424878" cy="523238"/>
              </a:xfrm>
              <a:prstGeom prst="roundRect">
                <a:avLst>
                  <a:gd name="adj" fmla="val 19027"/>
                </a:avLst>
              </a:prstGeom>
              <a:solidFill>
                <a:schemeClr val="accent4">
                  <a:lumMod val="40000"/>
                  <a:lumOff val="60000"/>
                </a:schemeClr>
              </a:solidFill>
              <a:ln w="17780">
                <a:solidFill>
                  <a:schemeClr val="tx1"/>
                </a:solidFill>
                <a:round/>
                <a:headEnd/>
                <a:tailEnd/>
              </a:ln>
            </p:spPr>
            <p:txBody>
              <a:bodyPr lIns="36000" tIns="36000" rIns="36000" bIns="36000" anchor="t" anchorCtr="0"/>
              <a:lstStyle/>
              <a:p>
                <a:pPr algn="ctr">
                  <a:buClrTx/>
                  <a:buSzTx/>
                  <a:buFontTx/>
                  <a:buNone/>
                </a:pPr>
                <a:r>
                  <a:rPr lang="en-US" sz="1200" dirty="0"/>
                  <a:t>Kubernetes Standard Resources</a:t>
                </a:r>
              </a:p>
            </p:txBody>
          </p:sp>
          <p:sp>
            <p:nvSpPr>
              <p:cNvPr id="63" name="AutoShape 24">
                <a:extLst>
                  <a:ext uri="{FF2B5EF4-FFF2-40B4-BE49-F238E27FC236}">
                    <a16:creationId xmlns:a16="http://schemas.microsoft.com/office/drawing/2014/main" id="{D3909627-48F3-F74C-81AC-E96C2B77919F}"/>
                  </a:ext>
                </a:extLst>
              </p:cNvPr>
              <p:cNvSpPr>
                <a:spLocks noChangeArrowheads="1"/>
              </p:cNvSpPr>
              <p:nvPr/>
            </p:nvSpPr>
            <p:spPr bwMode="auto">
              <a:xfrm>
                <a:off x="9117345" y="2796466"/>
                <a:ext cx="2424878" cy="1264537"/>
              </a:xfrm>
              <a:prstGeom prst="roundRect">
                <a:avLst>
                  <a:gd name="adj" fmla="val 10251"/>
                </a:avLst>
              </a:prstGeom>
              <a:solidFill>
                <a:schemeClr val="accent4">
                  <a:lumMod val="40000"/>
                  <a:lumOff val="60000"/>
                </a:schemeClr>
              </a:solidFill>
              <a:ln w="17780">
                <a:solidFill>
                  <a:schemeClr val="tx1"/>
                </a:solidFill>
                <a:round/>
                <a:headEnd/>
                <a:tailEnd/>
              </a:ln>
            </p:spPr>
            <p:txBody>
              <a:bodyPr lIns="36000" tIns="36000" rIns="36000" bIns="36000" anchor="t" anchorCtr="0"/>
              <a:lstStyle/>
              <a:p>
                <a:pPr algn="ctr">
                  <a:buClrTx/>
                  <a:buSzTx/>
                  <a:buFontTx/>
                  <a:buNone/>
                </a:pPr>
                <a:r>
                  <a:rPr lang="en-US" sz="1200" dirty="0"/>
                  <a:t>Custom Resources</a:t>
                </a:r>
              </a:p>
            </p:txBody>
          </p:sp>
          <p:sp>
            <p:nvSpPr>
              <p:cNvPr id="64" name="Multidocument 63">
                <a:extLst>
                  <a:ext uri="{FF2B5EF4-FFF2-40B4-BE49-F238E27FC236}">
                    <a16:creationId xmlns:a16="http://schemas.microsoft.com/office/drawing/2014/main" id="{E3B1E6CC-92FC-534C-91BD-91A467ED69A4}"/>
                  </a:ext>
                </a:extLst>
              </p:cNvPr>
              <p:cNvSpPr/>
              <p:nvPr/>
            </p:nvSpPr>
            <p:spPr bwMode="gray">
              <a:xfrm>
                <a:off x="9566459" y="3196415"/>
                <a:ext cx="1526650" cy="665257"/>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Operators’ Resources</a:t>
                </a:r>
              </a:p>
            </p:txBody>
          </p:sp>
          <p:grpSp>
            <p:nvGrpSpPr>
              <p:cNvPr id="69" name="Group 68">
                <a:extLst>
                  <a:ext uri="{FF2B5EF4-FFF2-40B4-BE49-F238E27FC236}">
                    <a16:creationId xmlns:a16="http://schemas.microsoft.com/office/drawing/2014/main" id="{01F629C9-4789-5B43-89AE-D916B7C5257F}"/>
                  </a:ext>
                </a:extLst>
              </p:cNvPr>
              <p:cNvGrpSpPr/>
              <p:nvPr/>
            </p:nvGrpSpPr>
            <p:grpSpPr>
              <a:xfrm>
                <a:off x="9825710" y="5010984"/>
                <a:ext cx="1080062" cy="503800"/>
                <a:chOff x="9714317" y="5017679"/>
                <a:chExt cx="1080062" cy="503800"/>
              </a:xfrm>
            </p:grpSpPr>
            <p:sp>
              <p:nvSpPr>
                <p:cNvPr id="67" name="Rectangle 137">
                  <a:extLst>
                    <a:ext uri="{FF2B5EF4-FFF2-40B4-BE49-F238E27FC236}">
                      <a16:creationId xmlns:a16="http://schemas.microsoft.com/office/drawing/2014/main" id="{3E33CBC3-C1C4-104D-A571-FC30223C42BE}"/>
                    </a:ext>
                  </a:extLst>
                </p:cNvPr>
                <p:cNvSpPr>
                  <a:spLocks noChangeArrowheads="1"/>
                </p:cNvSpPr>
                <p:nvPr/>
              </p:nvSpPr>
              <p:spPr bwMode="auto">
                <a:xfrm>
                  <a:off x="9786317" y="5017679"/>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sp>
              <p:nvSpPr>
                <p:cNvPr id="68" name="Rectangle 138">
                  <a:extLst>
                    <a:ext uri="{FF2B5EF4-FFF2-40B4-BE49-F238E27FC236}">
                      <a16:creationId xmlns:a16="http://schemas.microsoft.com/office/drawing/2014/main" id="{DA9F2702-7F16-CB41-9B51-C0FD4F1960A0}"/>
                    </a:ext>
                  </a:extLst>
                </p:cNvPr>
                <p:cNvSpPr>
                  <a:spLocks noChangeArrowheads="1"/>
                </p:cNvSpPr>
                <p:nvPr/>
              </p:nvSpPr>
              <p:spPr bwMode="auto">
                <a:xfrm>
                  <a:off x="9714317" y="5089679"/>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Operators</a:t>
                  </a:r>
                </a:p>
              </p:txBody>
            </p:sp>
          </p:grpSp>
          <p:sp>
            <p:nvSpPr>
              <p:cNvPr id="70" name="AutoShape 94">
                <a:extLst>
                  <a:ext uri="{FF2B5EF4-FFF2-40B4-BE49-F238E27FC236}">
                    <a16:creationId xmlns:a16="http://schemas.microsoft.com/office/drawing/2014/main" id="{A86C8133-CDC5-F944-A3AE-86F18EB81E94}"/>
                  </a:ext>
                </a:extLst>
              </p:cNvPr>
              <p:cNvSpPr>
                <a:spLocks noChangeArrowheads="1"/>
              </p:cNvSpPr>
              <p:nvPr/>
            </p:nvSpPr>
            <p:spPr bwMode="auto">
              <a:xfrm>
                <a:off x="10260978" y="473373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71" name="AutoShape 95">
                <a:extLst>
                  <a:ext uri="{FF2B5EF4-FFF2-40B4-BE49-F238E27FC236}">
                    <a16:creationId xmlns:a16="http://schemas.microsoft.com/office/drawing/2014/main" id="{00EEBA58-EADB-624D-89CD-0F73A567E9D8}"/>
                  </a:ext>
                </a:extLst>
              </p:cNvPr>
              <p:cNvCxnSpPr>
                <a:cxnSpLocks noChangeShapeType="1"/>
                <a:stCxn id="68" idx="0"/>
                <a:endCxn id="70" idx="4"/>
              </p:cNvCxnSpPr>
              <p:nvPr/>
            </p:nvCxnSpPr>
            <p:spPr bwMode="auto">
              <a:xfrm flipV="1">
                <a:off x="10329741" y="4878194"/>
                <a:ext cx="3468" cy="204790"/>
              </a:xfrm>
              <a:prstGeom prst="straightConnector1">
                <a:avLst/>
              </a:prstGeom>
              <a:noFill/>
              <a:ln w="8890">
                <a:solidFill>
                  <a:schemeClr val="tx1"/>
                </a:solidFill>
                <a:round/>
                <a:headEnd/>
                <a:tailEnd/>
              </a:ln>
            </p:spPr>
          </p:cxnSp>
          <p:cxnSp>
            <p:nvCxnSpPr>
              <p:cNvPr id="72" name="AutoShape 96">
                <a:extLst>
                  <a:ext uri="{FF2B5EF4-FFF2-40B4-BE49-F238E27FC236}">
                    <a16:creationId xmlns:a16="http://schemas.microsoft.com/office/drawing/2014/main" id="{8D5B6D97-5A2A-6C4C-A42A-37DCD28B6339}"/>
                  </a:ext>
                </a:extLst>
              </p:cNvPr>
              <p:cNvCxnSpPr>
                <a:cxnSpLocks noChangeShapeType="1"/>
                <a:stCxn id="70" idx="0"/>
                <a:endCxn id="61" idx="2"/>
              </p:cNvCxnSpPr>
              <p:nvPr/>
            </p:nvCxnSpPr>
            <p:spPr bwMode="auto">
              <a:xfrm flipH="1" flipV="1">
                <a:off x="10328620" y="4530058"/>
                <a:ext cx="4589" cy="203673"/>
              </a:xfrm>
              <a:prstGeom prst="straightConnector1">
                <a:avLst/>
              </a:prstGeom>
              <a:noFill/>
              <a:ln w="8890">
                <a:solidFill>
                  <a:schemeClr val="tx1"/>
                </a:solidFill>
                <a:round/>
                <a:headEnd/>
                <a:tailEnd/>
              </a:ln>
            </p:spPr>
          </p:cxnSp>
        </p:grpSp>
        <p:sp>
          <p:nvSpPr>
            <p:cNvPr id="121" name="Rectangle 30">
              <a:extLst>
                <a:ext uri="{FF2B5EF4-FFF2-40B4-BE49-F238E27FC236}">
                  <a16:creationId xmlns:a16="http://schemas.microsoft.com/office/drawing/2014/main" id="{C2857EED-C65D-B141-B858-D30718864E94}"/>
                </a:ext>
              </a:extLst>
            </p:cNvPr>
            <p:cNvSpPr>
              <a:spLocks noChangeArrowheads="1"/>
            </p:cNvSpPr>
            <p:nvPr/>
          </p:nvSpPr>
          <p:spPr bwMode="auto">
            <a:xfrm>
              <a:off x="1841935" y="1071882"/>
              <a:ext cx="4002689" cy="6644788"/>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Inter-operator</a:t>
              </a:r>
            </a:p>
          </p:txBody>
        </p:sp>
        <p:sp>
          <p:nvSpPr>
            <p:cNvPr id="122" name="Rectangle 121">
              <a:extLst>
                <a:ext uri="{FF2B5EF4-FFF2-40B4-BE49-F238E27FC236}">
                  <a16:creationId xmlns:a16="http://schemas.microsoft.com/office/drawing/2014/main" id="{A0154756-F349-C648-8FF2-7C84829DE4D7}"/>
                </a:ext>
              </a:extLst>
            </p:cNvPr>
            <p:cNvSpPr>
              <a:spLocks noChangeArrowheads="1"/>
            </p:cNvSpPr>
            <p:nvPr/>
          </p:nvSpPr>
          <p:spPr bwMode="auto">
            <a:xfrm>
              <a:off x="2235642" y="1543887"/>
              <a:ext cx="3280893" cy="329225"/>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OSB API Adapter</a:t>
              </a:r>
            </a:p>
          </p:txBody>
        </p:sp>
        <p:sp>
          <p:nvSpPr>
            <p:cNvPr id="123" name="Rectangle 23">
              <a:extLst>
                <a:ext uri="{FF2B5EF4-FFF2-40B4-BE49-F238E27FC236}">
                  <a16:creationId xmlns:a16="http://schemas.microsoft.com/office/drawing/2014/main" id="{292AAD1D-43B8-0A42-A1A0-6BCFAD660FEF}"/>
                </a:ext>
              </a:extLst>
            </p:cNvPr>
            <p:cNvSpPr>
              <a:spLocks noChangeArrowheads="1"/>
            </p:cNvSpPr>
            <p:nvPr/>
          </p:nvSpPr>
          <p:spPr bwMode="auto">
            <a:xfrm>
              <a:off x="2235642" y="2413923"/>
              <a:ext cx="3280893" cy="3986394"/>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Inter-operator Kubernetes API Sever</a:t>
              </a:r>
            </a:p>
          </p:txBody>
        </p:sp>
        <p:sp>
          <p:nvSpPr>
            <p:cNvPr id="124" name="AutoShape 24">
              <a:extLst>
                <a:ext uri="{FF2B5EF4-FFF2-40B4-BE49-F238E27FC236}">
                  <a16:creationId xmlns:a16="http://schemas.microsoft.com/office/drawing/2014/main" id="{0BE30F30-7288-AE4B-9FCC-968C7FCDBFC1}"/>
                </a:ext>
              </a:extLst>
            </p:cNvPr>
            <p:cNvSpPr>
              <a:spLocks noChangeArrowheads="1"/>
            </p:cNvSpPr>
            <p:nvPr/>
          </p:nvSpPr>
          <p:spPr bwMode="auto">
            <a:xfrm>
              <a:off x="2557102" y="3605574"/>
              <a:ext cx="2614475" cy="1944389"/>
            </a:xfrm>
            <a:prstGeom prst="roundRect">
              <a:avLst>
                <a:gd name="adj" fmla="val 19027"/>
              </a:avLst>
            </a:prstGeom>
            <a:solidFill>
              <a:schemeClr val="accent4">
                <a:lumMod val="40000"/>
                <a:lumOff val="60000"/>
              </a:schemeClr>
            </a:solidFill>
            <a:ln w="17780">
              <a:solidFill>
                <a:schemeClr val="tx1"/>
              </a:solidFill>
              <a:round/>
              <a:headEnd/>
              <a:tailEnd/>
            </a:ln>
          </p:spPr>
          <p:txBody>
            <a:bodyPr lIns="36000" tIns="36000" rIns="36000" bIns="36000" anchor="t" anchorCtr="0"/>
            <a:lstStyle/>
            <a:p>
              <a:pPr algn="ctr">
                <a:buClrTx/>
                <a:buSzTx/>
                <a:buFontTx/>
                <a:buNone/>
              </a:pPr>
              <a:r>
                <a:rPr lang="en-US" sz="1200" dirty="0"/>
                <a:t>Operator Catalog</a:t>
              </a:r>
            </a:p>
          </p:txBody>
        </p:sp>
        <p:sp>
          <p:nvSpPr>
            <p:cNvPr id="125" name="Multidocument 124">
              <a:extLst>
                <a:ext uri="{FF2B5EF4-FFF2-40B4-BE49-F238E27FC236}">
                  <a16:creationId xmlns:a16="http://schemas.microsoft.com/office/drawing/2014/main" id="{59BAD51C-A20C-2444-B352-F8F1B7757411}"/>
                </a:ext>
              </a:extLst>
            </p:cNvPr>
            <p:cNvSpPr/>
            <p:nvPr/>
          </p:nvSpPr>
          <p:spPr bwMode="gray">
            <a:xfrm>
              <a:off x="2740840" y="4118691"/>
              <a:ext cx="1043762" cy="62872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100" kern="0" dirty="0">
                  <a:ea typeface="Arial Unicode MS" pitchFamily="34" charset="-128"/>
                  <a:cs typeface="Arial Unicode MS" pitchFamily="34" charset="-128"/>
                </a:rPr>
                <a:t>Service Manifests</a:t>
              </a:r>
              <a:endParaRPr kumimoji="0" lang="en-US" sz="1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6" name="AutoShape 24">
              <a:extLst>
                <a:ext uri="{FF2B5EF4-FFF2-40B4-BE49-F238E27FC236}">
                  <a16:creationId xmlns:a16="http://schemas.microsoft.com/office/drawing/2014/main" id="{A31D1B93-8CE8-8F47-B515-F0A3CCA8441F}"/>
                </a:ext>
              </a:extLst>
            </p:cNvPr>
            <p:cNvSpPr>
              <a:spLocks noChangeArrowheads="1"/>
            </p:cNvSpPr>
            <p:nvPr/>
          </p:nvSpPr>
          <p:spPr bwMode="auto">
            <a:xfrm>
              <a:off x="2557103" y="2831387"/>
              <a:ext cx="2614475" cy="545574"/>
            </a:xfrm>
            <a:prstGeom prst="roundRect">
              <a:avLst>
                <a:gd name="adj" fmla="val 19027"/>
              </a:avLst>
            </a:prstGeom>
            <a:solidFill>
              <a:schemeClr val="accent4">
                <a:lumMod val="40000"/>
                <a:lumOff val="60000"/>
              </a:schemeClr>
            </a:solidFill>
            <a:ln w="17780">
              <a:solidFill>
                <a:schemeClr val="tx1"/>
              </a:solidFill>
              <a:round/>
              <a:headEnd/>
              <a:tailEnd/>
            </a:ln>
          </p:spPr>
          <p:txBody>
            <a:bodyPr lIns="36000" tIns="36000" rIns="36000" bIns="36000" anchor="ctr" anchorCtr="0"/>
            <a:lstStyle/>
            <a:p>
              <a:pPr algn="ctr">
                <a:buClrTx/>
                <a:buSzTx/>
                <a:buFontTx/>
                <a:buNone/>
              </a:pPr>
              <a:r>
                <a:rPr lang="en-US" sz="1200" dirty="0"/>
                <a:t>OSB Resources</a:t>
              </a:r>
            </a:p>
          </p:txBody>
        </p:sp>
        <p:sp>
          <p:nvSpPr>
            <p:cNvPr id="127" name="Card 126">
              <a:extLst>
                <a:ext uri="{FF2B5EF4-FFF2-40B4-BE49-F238E27FC236}">
                  <a16:creationId xmlns:a16="http://schemas.microsoft.com/office/drawing/2014/main" id="{FFA5D4C1-A35D-844F-A637-6815EA2FE4AE}"/>
                </a:ext>
              </a:extLst>
            </p:cNvPr>
            <p:cNvSpPr/>
            <p:nvPr/>
          </p:nvSpPr>
          <p:spPr bwMode="gray">
            <a:xfrm>
              <a:off x="2894820" y="5626092"/>
              <a:ext cx="1706064" cy="708753"/>
            </a:xfrm>
            <a:prstGeom prst="flowChartPunchedCard">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Kubernetes API Resources or Custom Resource Definitions</a:t>
              </a:r>
            </a:p>
          </p:txBody>
        </p:sp>
        <p:sp>
          <p:nvSpPr>
            <p:cNvPr id="128" name="Rectangle 127">
              <a:extLst>
                <a:ext uri="{FF2B5EF4-FFF2-40B4-BE49-F238E27FC236}">
                  <a16:creationId xmlns:a16="http://schemas.microsoft.com/office/drawing/2014/main" id="{C7C123DA-3290-F74E-A12D-C06E1AA3B184}"/>
                </a:ext>
              </a:extLst>
            </p:cNvPr>
            <p:cNvSpPr>
              <a:spLocks noChangeArrowheads="1"/>
            </p:cNvSpPr>
            <p:nvPr/>
          </p:nvSpPr>
          <p:spPr bwMode="auto">
            <a:xfrm>
              <a:off x="2235642" y="6915993"/>
              <a:ext cx="1569540" cy="386371"/>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Release Operator</a:t>
              </a:r>
            </a:p>
          </p:txBody>
        </p:sp>
        <p:sp>
          <p:nvSpPr>
            <p:cNvPr id="129" name="Rectangle 128">
              <a:extLst>
                <a:ext uri="{FF2B5EF4-FFF2-40B4-BE49-F238E27FC236}">
                  <a16:creationId xmlns:a16="http://schemas.microsoft.com/office/drawing/2014/main" id="{374FF67C-7D87-7B4C-9783-D2E27C893E11}"/>
                </a:ext>
              </a:extLst>
            </p:cNvPr>
            <p:cNvSpPr>
              <a:spLocks noChangeArrowheads="1"/>
            </p:cNvSpPr>
            <p:nvPr/>
          </p:nvSpPr>
          <p:spPr bwMode="auto">
            <a:xfrm>
              <a:off x="3944351" y="6915993"/>
              <a:ext cx="1569540" cy="386371"/>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Reconciler</a:t>
              </a:r>
            </a:p>
          </p:txBody>
        </p:sp>
        <p:grpSp>
          <p:nvGrpSpPr>
            <p:cNvPr id="130" name="Group 129">
              <a:extLst>
                <a:ext uri="{FF2B5EF4-FFF2-40B4-BE49-F238E27FC236}">
                  <a16:creationId xmlns:a16="http://schemas.microsoft.com/office/drawing/2014/main" id="{314E8C1D-5145-5C4A-B399-BCC0B8516A81}"/>
                </a:ext>
              </a:extLst>
            </p:cNvPr>
            <p:cNvGrpSpPr/>
            <p:nvPr/>
          </p:nvGrpSpPr>
          <p:grpSpPr>
            <a:xfrm>
              <a:off x="3797521" y="1880037"/>
              <a:ext cx="262471" cy="526963"/>
              <a:chOff x="6516216" y="2408228"/>
              <a:chExt cx="288032" cy="588923"/>
            </a:xfrm>
          </p:grpSpPr>
          <p:sp>
            <p:nvSpPr>
              <p:cNvPr id="131" name="AutoShape 100">
                <a:extLst>
                  <a:ext uri="{FF2B5EF4-FFF2-40B4-BE49-F238E27FC236}">
                    <a16:creationId xmlns:a16="http://schemas.microsoft.com/office/drawing/2014/main" id="{0C55F25B-C774-3048-9740-7AFA2B45CADE}"/>
                  </a:ext>
                </a:extLst>
              </p:cNvPr>
              <p:cNvSpPr>
                <a:spLocks noChangeArrowheads="1"/>
              </p:cNvSpPr>
              <p:nvPr/>
            </p:nvSpPr>
            <p:spPr bwMode="auto">
              <a:xfrm>
                <a:off x="6516216" y="263678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32" name="AutoShape 101">
                <a:extLst>
                  <a:ext uri="{FF2B5EF4-FFF2-40B4-BE49-F238E27FC236}">
                    <a16:creationId xmlns:a16="http://schemas.microsoft.com/office/drawing/2014/main" id="{9201A048-4D04-414D-88DC-96B14E20A0D6}"/>
                  </a:ext>
                </a:extLst>
              </p:cNvPr>
              <p:cNvCxnSpPr>
                <a:cxnSpLocks noChangeShapeType="1"/>
                <a:endCxn id="131" idx="4"/>
              </p:cNvCxnSpPr>
              <p:nvPr/>
            </p:nvCxnSpPr>
            <p:spPr bwMode="auto">
              <a:xfrm flipV="1">
                <a:off x="6587653" y="2789188"/>
                <a:ext cx="1588" cy="207963"/>
              </a:xfrm>
              <a:prstGeom prst="straightConnector1">
                <a:avLst/>
              </a:prstGeom>
              <a:noFill/>
              <a:ln w="8890">
                <a:solidFill>
                  <a:schemeClr val="tx1"/>
                </a:solidFill>
                <a:round/>
                <a:headEnd/>
                <a:tailEnd/>
              </a:ln>
            </p:spPr>
          </p:cxnSp>
          <p:cxnSp>
            <p:nvCxnSpPr>
              <p:cNvPr id="133" name="AutoShape 102">
                <a:extLst>
                  <a:ext uri="{FF2B5EF4-FFF2-40B4-BE49-F238E27FC236}">
                    <a16:creationId xmlns:a16="http://schemas.microsoft.com/office/drawing/2014/main" id="{BB037689-DBFF-B449-A47E-47E098407A64}"/>
                  </a:ext>
                </a:extLst>
              </p:cNvPr>
              <p:cNvCxnSpPr>
                <a:cxnSpLocks noChangeShapeType="1"/>
                <a:stCxn id="131" idx="0"/>
              </p:cNvCxnSpPr>
              <p:nvPr/>
            </p:nvCxnSpPr>
            <p:spPr bwMode="auto">
              <a:xfrm flipH="1" flipV="1">
                <a:off x="6587431" y="2408228"/>
                <a:ext cx="1016" cy="228559"/>
              </a:xfrm>
              <a:prstGeom prst="straightConnector1">
                <a:avLst/>
              </a:prstGeom>
              <a:noFill/>
              <a:ln w="8890">
                <a:solidFill>
                  <a:schemeClr val="tx1"/>
                </a:solidFill>
                <a:round/>
                <a:headEnd/>
                <a:tailEnd/>
              </a:ln>
            </p:spPr>
          </p:cxnSp>
          <p:grpSp>
            <p:nvGrpSpPr>
              <p:cNvPr id="134" name="Group 133">
                <a:extLst>
                  <a:ext uri="{FF2B5EF4-FFF2-40B4-BE49-F238E27FC236}">
                    <a16:creationId xmlns:a16="http://schemas.microsoft.com/office/drawing/2014/main" id="{6B45A207-6418-324D-A3A7-2C8B48467636}"/>
                  </a:ext>
                </a:extLst>
              </p:cNvPr>
              <p:cNvGrpSpPr/>
              <p:nvPr/>
            </p:nvGrpSpPr>
            <p:grpSpPr>
              <a:xfrm>
                <a:off x="6660232" y="2564904"/>
                <a:ext cx="144016" cy="288032"/>
                <a:chOff x="3419872" y="2348880"/>
                <a:chExt cx="144016" cy="288032"/>
              </a:xfrm>
            </p:grpSpPr>
            <p:sp>
              <p:nvSpPr>
                <p:cNvPr id="135" name="Line 90">
                  <a:extLst>
                    <a:ext uri="{FF2B5EF4-FFF2-40B4-BE49-F238E27FC236}">
                      <a16:creationId xmlns:a16="http://schemas.microsoft.com/office/drawing/2014/main" id="{BE4690A4-898F-5748-8AC7-F5347164A53C}"/>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36" name="Text Box 91">
                  <a:extLst>
                    <a:ext uri="{FF2B5EF4-FFF2-40B4-BE49-F238E27FC236}">
                      <a16:creationId xmlns:a16="http://schemas.microsoft.com/office/drawing/2014/main" id="{00DF57F0-3982-F64D-947F-CCC04316EF1B}"/>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7" name="Rectangle 136">
                  <a:extLst>
                    <a:ext uri="{FF2B5EF4-FFF2-40B4-BE49-F238E27FC236}">
                      <a16:creationId xmlns:a16="http://schemas.microsoft.com/office/drawing/2014/main" id="{0E56C377-CC61-954C-AF63-753D0E9FF546}"/>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138" name="Group 137">
              <a:extLst>
                <a:ext uri="{FF2B5EF4-FFF2-40B4-BE49-F238E27FC236}">
                  <a16:creationId xmlns:a16="http://schemas.microsoft.com/office/drawing/2014/main" id="{D92F7F9D-5807-9146-A318-7F4BC04B5F8A}"/>
                </a:ext>
              </a:extLst>
            </p:cNvPr>
            <p:cNvGrpSpPr/>
            <p:nvPr/>
          </p:nvGrpSpPr>
          <p:grpSpPr>
            <a:xfrm>
              <a:off x="2957438" y="6400427"/>
              <a:ext cx="262471" cy="515635"/>
              <a:chOff x="5795938" y="2420888"/>
              <a:chExt cx="288032" cy="576263"/>
            </a:xfrm>
          </p:grpSpPr>
          <p:sp>
            <p:nvSpPr>
              <p:cNvPr id="139" name="AutoShape 97">
                <a:extLst>
                  <a:ext uri="{FF2B5EF4-FFF2-40B4-BE49-F238E27FC236}">
                    <a16:creationId xmlns:a16="http://schemas.microsoft.com/office/drawing/2014/main" id="{B93FE376-54CF-7E47-94D1-4A2AFEE7617C}"/>
                  </a:ext>
                </a:extLst>
              </p:cNvPr>
              <p:cNvSpPr>
                <a:spLocks noChangeArrowheads="1"/>
              </p:cNvSpPr>
              <p:nvPr/>
            </p:nvSpPr>
            <p:spPr bwMode="auto">
              <a:xfrm>
                <a:off x="5795938" y="263678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40" name="AutoShape 98">
                <a:extLst>
                  <a:ext uri="{FF2B5EF4-FFF2-40B4-BE49-F238E27FC236}">
                    <a16:creationId xmlns:a16="http://schemas.microsoft.com/office/drawing/2014/main" id="{EB1B28FE-5AFA-8F4A-AB3E-01E2C70F6852}"/>
                  </a:ext>
                </a:extLst>
              </p:cNvPr>
              <p:cNvCxnSpPr>
                <a:cxnSpLocks noChangeShapeType="1"/>
                <a:endCxn id="139" idx="4"/>
              </p:cNvCxnSpPr>
              <p:nvPr/>
            </p:nvCxnSpPr>
            <p:spPr bwMode="auto">
              <a:xfrm flipV="1">
                <a:off x="5867375" y="2789188"/>
                <a:ext cx="1588" cy="207963"/>
              </a:xfrm>
              <a:prstGeom prst="straightConnector1">
                <a:avLst/>
              </a:prstGeom>
              <a:noFill/>
              <a:ln w="8890">
                <a:solidFill>
                  <a:schemeClr val="tx1"/>
                </a:solidFill>
                <a:round/>
                <a:headEnd/>
                <a:tailEnd/>
              </a:ln>
            </p:spPr>
          </p:cxnSp>
          <p:cxnSp>
            <p:nvCxnSpPr>
              <p:cNvPr id="141" name="AutoShape 99">
                <a:extLst>
                  <a:ext uri="{FF2B5EF4-FFF2-40B4-BE49-F238E27FC236}">
                    <a16:creationId xmlns:a16="http://schemas.microsoft.com/office/drawing/2014/main" id="{8DD54490-85FF-2E41-AEAC-CADCF5A63B84}"/>
                  </a:ext>
                </a:extLst>
              </p:cNvPr>
              <p:cNvCxnSpPr>
                <a:cxnSpLocks noChangeShapeType="1"/>
                <a:stCxn id="139" idx="0"/>
              </p:cNvCxnSpPr>
              <p:nvPr/>
            </p:nvCxnSpPr>
            <p:spPr bwMode="auto">
              <a:xfrm flipH="1" flipV="1">
                <a:off x="5867375" y="2420888"/>
                <a:ext cx="1588" cy="207963"/>
              </a:xfrm>
              <a:prstGeom prst="straightConnector1">
                <a:avLst/>
              </a:prstGeom>
              <a:noFill/>
              <a:ln w="8890">
                <a:solidFill>
                  <a:schemeClr val="tx1"/>
                </a:solidFill>
                <a:round/>
                <a:headEnd/>
                <a:tailEnd/>
              </a:ln>
            </p:spPr>
          </p:cxnSp>
          <p:grpSp>
            <p:nvGrpSpPr>
              <p:cNvPr id="142" name="Group 141">
                <a:extLst>
                  <a:ext uri="{FF2B5EF4-FFF2-40B4-BE49-F238E27FC236}">
                    <a16:creationId xmlns:a16="http://schemas.microsoft.com/office/drawing/2014/main" id="{FF6BE581-F8BD-B34A-BA51-FBA541E091D0}"/>
                  </a:ext>
                </a:extLst>
              </p:cNvPr>
              <p:cNvGrpSpPr/>
              <p:nvPr/>
            </p:nvGrpSpPr>
            <p:grpSpPr>
              <a:xfrm>
                <a:off x="5939954" y="2564904"/>
                <a:ext cx="144016" cy="288032"/>
                <a:chOff x="5652120" y="2564904"/>
                <a:chExt cx="144016" cy="288032"/>
              </a:xfrm>
            </p:grpSpPr>
            <p:grpSp>
              <p:nvGrpSpPr>
                <p:cNvPr id="143" name="Group 142">
                  <a:extLst>
                    <a:ext uri="{FF2B5EF4-FFF2-40B4-BE49-F238E27FC236}">
                      <a16:creationId xmlns:a16="http://schemas.microsoft.com/office/drawing/2014/main" id="{B8B3A714-3355-BD41-AD26-BE8C8C218516}"/>
                    </a:ext>
                  </a:extLst>
                </p:cNvPr>
                <p:cNvGrpSpPr/>
                <p:nvPr/>
              </p:nvGrpSpPr>
              <p:grpSpPr>
                <a:xfrm>
                  <a:off x="5681266" y="2636912"/>
                  <a:ext cx="85725" cy="179388"/>
                  <a:chOff x="5681266" y="2636912"/>
                  <a:chExt cx="85725" cy="179388"/>
                </a:xfrm>
              </p:grpSpPr>
              <p:sp>
                <p:nvSpPr>
                  <p:cNvPr id="145" name="Line 107">
                    <a:extLst>
                      <a:ext uri="{FF2B5EF4-FFF2-40B4-BE49-F238E27FC236}">
                        <a16:creationId xmlns:a16="http://schemas.microsoft.com/office/drawing/2014/main" id="{3F66B71B-3BC9-094F-93E5-78921C18CD30}"/>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46" name="Text Box 108">
                    <a:extLst>
                      <a:ext uri="{FF2B5EF4-FFF2-40B4-BE49-F238E27FC236}">
                        <a16:creationId xmlns:a16="http://schemas.microsoft.com/office/drawing/2014/main" id="{19E8ECA9-5AD9-E447-A146-75E86C9FB60C}"/>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144" name="Rectangle 143">
                  <a:extLst>
                    <a:ext uri="{FF2B5EF4-FFF2-40B4-BE49-F238E27FC236}">
                      <a16:creationId xmlns:a16="http://schemas.microsoft.com/office/drawing/2014/main" id="{B8133E24-1E94-9D48-BA21-F7AC5BD6AD58}"/>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147" name="Group 146">
              <a:extLst>
                <a:ext uri="{FF2B5EF4-FFF2-40B4-BE49-F238E27FC236}">
                  <a16:creationId xmlns:a16="http://schemas.microsoft.com/office/drawing/2014/main" id="{AD75B239-75D5-DC4F-8428-2283622D380E}"/>
                </a:ext>
              </a:extLst>
            </p:cNvPr>
            <p:cNvGrpSpPr/>
            <p:nvPr/>
          </p:nvGrpSpPr>
          <p:grpSpPr>
            <a:xfrm>
              <a:off x="4652387" y="6400360"/>
              <a:ext cx="131642" cy="515635"/>
              <a:chOff x="6515770" y="1412868"/>
              <a:chExt cx="144462" cy="576263"/>
            </a:xfrm>
          </p:grpSpPr>
          <p:sp>
            <p:nvSpPr>
              <p:cNvPr id="148" name="AutoShape 94">
                <a:extLst>
                  <a:ext uri="{FF2B5EF4-FFF2-40B4-BE49-F238E27FC236}">
                    <a16:creationId xmlns:a16="http://schemas.microsoft.com/office/drawing/2014/main" id="{4380983C-0F8E-8A47-9D9E-72FEBFA7FB45}"/>
                  </a:ext>
                </a:extLst>
              </p:cNvPr>
              <p:cNvSpPr>
                <a:spLocks noChangeArrowheads="1"/>
              </p:cNvSpPr>
              <p:nvPr/>
            </p:nvSpPr>
            <p:spPr bwMode="auto">
              <a:xfrm>
                <a:off x="6515770" y="162876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49" name="AutoShape 95">
                <a:extLst>
                  <a:ext uri="{FF2B5EF4-FFF2-40B4-BE49-F238E27FC236}">
                    <a16:creationId xmlns:a16="http://schemas.microsoft.com/office/drawing/2014/main" id="{E1E205DA-E904-DC44-BBFB-C19C02223440}"/>
                  </a:ext>
                </a:extLst>
              </p:cNvPr>
              <p:cNvCxnSpPr>
                <a:cxnSpLocks noChangeShapeType="1"/>
                <a:endCxn id="148" idx="4"/>
              </p:cNvCxnSpPr>
              <p:nvPr/>
            </p:nvCxnSpPr>
            <p:spPr bwMode="auto">
              <a:xfrm flipV="1">
                <a:off x="6587207" y="1781168"/>
                <a:ext cx="1588" cy="207963"/>
              </a:xfrm>
              <a:prstGeom prst="straightConnector1">
                <a:avLst/>
              </a:prstGeom>
              <a:noFill/>
              <a:ln w="8890">
                <a:solidFill>
                  <a:schemeClr val="tx1"/>
                </a:solidFill>
                <a:round/>
                <a:headEnd/>
                <a:tailEnd/>
              </a:ln>
            </p:spPr>
          </p:cxnSp>
          <p:cxnSp>
            <p:nvCxnSpPr>
              <p:cNvPr id="150" name="AutoShape 96">
                <a:extLst>
                  <a:ext uri="{FF2B5EF4-FFF2-40B4-BE49-F238E27FC236}">
                    <a16:creationId xmlns:a16="http://schemas.microsoft.com/office/drawing/2014/main" id="{96ECDA17-3F7D-894C-8BB2-3621F189B6CA}"/>
                  </a:ext>
                </a:extLst>
              </p:cNvPr>
              <p:cNvCxnSpPr>
                <a:cxnSpLocks noChangeShapeType="1"/>
                <a:stCxn id="148" idx="0"/>
              </p:cNvCxnSpPr>
              <p:nvPr/>
            </p:nvCxnSpPr>
            <p:spPr bwMode="auto">
              <a:xfrm flipH="1" flipV="1">
                <a:off x="6587207" y="1412868"/>
                <a:ext cx="1588" cy="207963"/>
              </a:xfrm>
              <a:prstGeom prst="straightConnector1">
                <a:avLst/>
              </a:prstGeom>
              <a:noFill/>
              <a:ln w="8890">
                <a:solidFill>
                  <a:schemeClr val="tx1"/>
                </a:solidFill>
                <a:round/>
                <a:headEnd/>
                <a:tailEnd/>
              </a:ln>
            </p:spPr>
          </p:cxnSp>
        </p:grpSp>
        <p:sp>
          <p:nvSpPr>
            <p:cNvPr id="151" name="Rectangle 22">
              <a:extLst>
                <a:ext uri="{FF2B5EF4-FFF2-40B4-BE49-F238E27FC236}">
                  <a16:creationId xmlns:a16="http://schemas.microsoft.com/office/drawing/2014/main" id="{7592E704-B76E-0442-992B-066FDB204A43}"/>
                </a:ext>
              </a:extLst>
            </p:cNvPr>
            <p:cNvSpPr>
              <a:spLocks noChangeArrowheads="1"/>
            </p:cNvSpPr>
            <p:nvPr/>
          </p:nvSpPr>
          <p:spPr bwMode="auto">
            <a:xfrm>
              <a:off x="-1707086" y="1071883"/>
              <a:ext cx="3014571" cy="1206074"/>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152" name="Group 151">
              <a:extLst>
                <a:ext uri="{FF2B5EF4-FFF2-40B4-BE49-F238E27FC236}">
                  <a16:creationId xmlns:a16="http://schemas.microsoft.com/office/drawing/2014/main" id="{3843DF81-330A-4646-83C8-0A7B86D6B116}"/>
                </a:ext>
              </a:extLst>
            </p:cNvPr>
            <p:cNvGrpSpPr/>
            <p:nvPr/>
          </p:nvGrpSpPr>
          <p:grpSpPr>
            <a:xfrm>
              <a:off x="1306535" y="1489175"/>
              <a:ext cx="929107" cy="296844"/>
              <a:chOff x="3434434" y="1360269"/>
              <a:chExt cx="929107" cy="296844"/>
            </a:xfrm>
          </p:grpSpPr>
          <p:sp>
            <p:nvSpPr>
              <p:cNvPr id="153" name="AutoShape 79">
                <a:extLst>
                  <a:ext uri="{FF2B5EF4-FFF2-40B4-BE49-F238E27FC236}">
                    <a16:creationId xmlns:a16="http://schemas.microsoft.com/office/drawing/2014/main" id="{B225A04A-F7DD-4845-AC9B-79FA96662CEB}"/>
                  </a:ext>
                </a:extLst>
              </p:cNvPr>
              <p:cNvSpPr>
                <a:spLocks noChangeArrowheads="1"/>
              </p:cNvSpPr>
              <p:nvPr/>
            </p:nvSpPr>
            <p:spPr bwMode="auto">
              <a:xfrm rot="5400000">
                <a:off x="3650333" y="1512651"/>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54" name="AutoShape 80">
                <a:extLst>
                  <a:ext uri="{FF2B5EF4-FFF2-40B4-BE49-F238E27FC236}">
                    <a16:creationId xmlns:a16="http://schemas.microsoft.com/office/drawing/2014/main" id="{C2E5A6C6-6E63-1E42-814F-8A813C23A05D}"/>
                  </a:ext>
                </a:extLst>
              </p:cNvPr>
              <p:cNvCxnSpPr>
                <a:cxnSpLocks noChangeShapeType="1"/>
                <a:endCxn id="153" idx="4"/>
              </p:cNvCxnSpPr>
              <p:nvPr/>
            </p:nvCxnSpPr>
            <p:spPr bwMode="auto">
              <a:xfrm>
                <a:off x="3434434" y="1585675"/>
                <a:ext cx="211137" cy="0"/>
              </a:xfrm>
              <a:prstGeom prst="straightConnector1">
                <a:avLst/>
              </a:prstGeom>
              <a:noFill/>
              <a:ln w="8890">
                <a:solidFill>
                  <a:schemeClr val="tx1"/>
                </a:solidFill>
                <a:round/>
                <a:headEnd/>
                <a:tailEnd/>
              </a:ln>
            </p:spPr>
          </p:cxnSp>
          <p:cxnSp>
            <p:nvCxnSpPr>
              <p:cNvPr id="155" name="AutoShape 81">
                <a:extLst>
                  <a:ext uri="{FF2B5EF4-FFF2-40B4-BE49-F238E27FC236}">
                    <a16:creationId xmlns:a16="http://schemas.microsoft.com/office/drawing/2014/main" id="{A1DE6CE0-7A79-2A48-96E1-57F905242550}"/>
                  </a:ext>
                </a:extLst>
              </p:cNvPr>
              <p:cNvCxnSpPr>
                <a:cxnSpLocks noChangeShapeType="1"/>
                <a:stCxn id="153" idx="0"/>
                <a:endCxn id="122" idx="1"/>
              </p:cNvCxnSpPr>
              <p:nvPr/>
            </p:nvCxnSpPr>
            <p:spPr bwMode="auto">
              <a:xfrm flipV="1">
                <a:off x="3794796" y="1579594"/>
                <a:ext cx="568745" cy="5289"/>
              </a:xfrm>
              <a:prstGeom prst="straightConnector1">
                <a:avLst/>
              </a:prstGeom>
              <a:noFill/>
              <a:ln w="8890">
                <a:solidFill>
                  <a:schemeClr val="tx1"/>
                </a:solidFill>
                <a:round/>
                <a:headEnd/>
                <a:tailEnd/>
              </a:ln>
            </p:spPr>
          </p:cxnSp>
          <p:grpSp>
            <p:nvGrpSpPr>
              <p:cNvPr id="156" name="Group 85">
                <a:extLst>
                  <a:ext uri="{FF2B5EF4-FFF2-40B4-BE49-F238E27FC236}">
                    <a16:creationId xmlns:a16="http://schemas.microsoft.com/office/drawing/2014/main" id="{76EB8142-4A77-C142-BEAD-7FAC46FC5755}"/>
                  </a:ext>
                </a:extLst>
              </p:cNvPr>
              <p:cNvGrpSpPr>
                <a:grpSpLocks/>
              </p:cNvGrpSpPr>
              <p:nvPr/>
            </p:nvGrpSpPr>
            <p:grpSpPr bwMode="auto">
              <a:xfrm>
                <a:off x="3651943" y="1360269"/>
                <a:ext cx="152401" cy="122239"/>
                <a:chOff x="1599" y="1521"/>
                <a:chExt cx="96" cy="77"/>
              </a:xfrm>
            </p:grpSpPr>
            <p:sp>
              <p:nvSpPr>
                <p:cNvPr id="157" name="Text Box 86">
                  <a:extLst>
                    <a:ext uri="{FF2B5EF4-FFF2-40B4-BE49-F238E27FC236}">
                      <a16:creationId xmlns:a16="http://schemas.microsoft.com/office/drawing/2014/main" id="{EE211219-1540-8849-9CCB-0471D4DC1483}"/>
                    </a:ext>
                  </a:extLst>
                </p:cNvPr>
                <p:cNvSpPr txBox="1">
                  <a:spLocks noChangeArrowheads="1"/>
                </p:cNvSpPr>
                <p:nvPr/>
              </p:nvSpPr>
              <p:spPr bwMode="auto">
                <a:xfrm>
                  <a:off x="1599" y="1521"/>
                  <a:ext cx="54" cy="77"/>
                </a:xfrm>
                <a:prstGeom prst="rect">
                  <a:avLst/>
                </a:prstGeom>
                <a:noFill/>
                <a:ln w="12700">
                  <a:noFill/>
                  <a:miter lim="800000"/>
                  <a:headEnd/>
                  <a:tailEnd/>
                </a:ln>
              </p:spPr>
              <p:txBody>
                <a:bodyPr wrap="square" lIns="0" tIns="0" rIns="0" bIns="0">
                  <a:spAutoFit/>
                </a:bodyPr>
                <a:lstStyle/>
                <a:p>
                  <a:pPr algn="l">
                    <a:buClrTx/>
                    <a:buSzTx/>
                    <a:buFontTx/>
                    <a:buNone/>
                  </a:pPr>
                  <a:r>
                    <a:rPr lang="en-US" sz="800" b="1" dirty="0"/>
                    <a:t>R</a:t>
                  </a:r>
                </a:p>
              </p:txBody>
            </p:sp>
            <p:sp>
              <p:nvSpPr>
                <p:cNvPr id="158" name="Line 87">
                  <a:extLst>
                    <a:ext uri="{FF2B5EF4-FFF2-40B4-BE49-F238E27FC236}">
                      <a16:creationId xmlns:a16="http://schemas.microsoft.com/office/drawing/2014/main" id="{F7EC9338-A0B5-D14F-BAAF-A88D3956C41D}"/>
                    </a:ext>
                  </a:extLst>
                </p:cNvPr>
                <p:cNvSpPr>
                  <a:spLocks noChangeShapeType="1"/>
                </p:cNvSpPr>
                <p:nvPr/>
              </p:nvSpPr>
              <p:spPr bwMode="auto">
                <a:xfrm rot="16200000" flipH="1">
                  <a:off x="1677" y="153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159" name="Group 158">
              <a:extLst>
                <a:ext uri="{FF2B5EF4-FFF2-40B4-BE49-F238E27FC236}">
                  <a16:creationId xmlns:a16="http://schemas.microsoft.com/office/drawing/2014/main" id="{014D02D1-F942-894A-98CD-846A5F8BBE35}"/>
                </a:ext>
              </a:extLst>
            </p:cNvPr>
            <p:cNvGrpSpPr/>
            <p:nvPr/>
          </p:nvGrpSpPr>
          <p:grpSpPr>
            <a:xfrm>
              <a:off x="-1707087" y="6572153"/>
              <a:ext cx="3022359" cy="1065805"/>
              <a:chOff x="420812" y="4784573"/>
              <a:chExt cx="3022359" cy="1065805"/>
            </a:xfrm>
          </p:grpSpPr>
          <p:sp>
            <p:nvSpPr>
              <p:cNvPr id="160" name="Rectangle 23">
                <a:extLst>
                  <a:ext uri="{FF2B5EF4-FFF2-40B4-BE49-F238E27FC236}">
                    <a16:creationId xmlns:a16="http://schemas.microsoft.com/office/drawing/2014/main" id="{EB004A1B-5EC0-454F-B2E3-F69FB8AAA6E3}"/>
                  </a:ext>
                </a:extLst>
              </p:cNvPr>
              <p:cNvSpPr>
                <a:spLocks noChangeArrowheads="1"/>
              </p:cNvSpPr>
              <p:nvPr/>
            </p:nvSpPr>
            <p:spPr bwMode="auto">
              <a:xfrm>
                <a:off x="420812" y="4784573"/>
                <a:ext cx="3022359" cy="1065805"/>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CI/CD</a:t>
                </a:r>
              </a:p>
            </p:txBody>
          </p:sp>
          <p:sp>
            <p:nvSpPr>
              <p:cNvPr id="161" name="Multidocument 160">
                <a:extLst>
                  <a:ext uri="{FF2B5EF4-FFF2-40B4-BE49-F238E27FC236}">
                    <a16:creationId xmlns:a16="http://schemas.microsoft.com/office/drawing/2014/main" id="{1E956AB3-6AEA-D040-B754-13D6FE2957D7}"/>
                  </a:ext>
                </a:extLst>
              </p:cNvPr>
              <p:cNvSpPr/>
              <p:nvPr/>
            </p:nvSpPr>
            <p:spPr bwMode="gray">
              <a:xfrm>
                <a:off x="971550" y="5077434"/>
                <a:ext cx="2077915" cy="67269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Release Artifacts</a:t>
                </a:r>
              </a:p>
            </p:txBody>
          </p:sp>
        </p:grpSp>
        <p:grpSp>
          <p:nvGrpSpPr>
            <p:cNvPr id="162" name="Group 161">
              <a:extLst>
                <a:ext uri="{FF2B5EF4-FFF2-40B4-BE49-F238E27FC236}">
                  <a16:creationId xmlns:a16="http://schemas.microsoft.com/office/drawing/2014/main" id="{3FDA3DD5-8B35-064B-B7CA-B435A74DC418}"/>
                </a:ext>
              </a:extLst>
            </p:cNvPr>
            <p:cNvGrpSpPr/>
            <p:nvPr/>
          </p:nvGrpSpPr>
          <p:grpSpPr>
            <a:xfrm>
              <a:off x="1315272" y="7036946"/>
              <a:ext cx="920370" cy="144463"/>
              <a:chOff x="7072826" y="1916768"/>
              <a:chExt cx="920370" cy="144463"/>
            </a:xfrm>
          </p:grpSpPr>
          <p:sp>
            <p:nvSpPr>
              <p:cNvPr id="163" name="AutoShape 76">
                <a:extLst>
                  <a:ext uri="{FF2B5EF4-FFF2-40B4-BE49-F238E27FC236}">
                    <a16:creationId xmlns:a16="http://schemas.microsoft.com/office/drawing/2014/main" id="{2259D163-1396-9041-AD63-1C91CD55673F}"/>
                  </a:ext>
                </a:extLst>
              </p:cNvPr>
              <p:cNvSpPr>
                <a:spLocks noChangeArrowheads="1"/>
              </p:cNvSpPr>
              <p:nvPr/>
            </p:nvSpPr>
            <p:spPr bwMode="auto">
              <a:xfrm rot="5400000">
                <a:off x="7307981" y="1916769"/>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64" name="AutoShape 77">
                <a:extLst>
                  <a:ext uri="{FF2B5EF4-FFF2-40B4-BE49-F238E27FC236}">
                    <a16:creationId xmlns:a16="http://schemas.microsoft.com/office/drawing/2014/main" id="{BBB96FE1-941E-C24C-AD95-CC15EC981601}"/>
                  </a:ext>
                </a:extLst>
              </p:cNvPr>
              <p:cNvCxnSpPr>
                <a:cxnSpLocks noChangeShapeType="1"/>
                <a:stCxn id="160" idx="3"/>
                <a:endCxn id="163" idx="4"/>
              </p:cNvCxnSpPr>
              <p:nvPr/>
            </p:nvCxnSpPr>
            <p:spPr bwMode="auto">
              <a:xfrm>
                <a:off x="7072826" y="1984878"/>
                <a:ext cx="235156" cy="4123"/>
              </a:xfrm>
              <a:prstGeom prst="straightConnector1">
                <a:avLst/>
              </a:prstGeom>
              <a:noFill/>
              <a:ln w="8890">
                <a:solidFill>
                  <a:schemeClr val="tx1"/>
                </a:solidFill>
                <a:round/>
                <a:headEnd/>
                <a:tailEnd/>
              </a:ln>
            </p:spPr>
          </p:cxnSp>
          <p:cxnSp>
            <p:nvCxnSpPr>
              <p:cNvPr id="165" name="AutoShape 78">
                <a:extLst>
                  <a:ext uri="{FF2B5EF4-FFF2-40B4-BE49-F238E27FC236}">
                    <a16:creationId xmlns:a16="http://schemas.microsoft.com/office/drawing/2014/main" id="{B6256097-197B-FB45-9EA9-D4B2B0411857}"/>
                  </a:ext>
                </a:extLst>
              </p:cNvPr>
              <p:cNvCxnSpPr>
                <a:cxnSpLocks noChangeShapeType="1"/>
                <a:stCxn id="163" idx="0"/>
                <a:endCxn id="128" idx="1"/>
              </p:cNvCxnSpPr>
              <p:nvPr/>
            </p:nvCxnSpPr>
            <p:spPr bwMode="auto">
              <a:xfrm>
                <a:off x="7452444" y="1989001"/>
                <a:ext cx="540752" cy="0"/>
              </a:xfrm>
              <a:prstGeom prst="straightConnector1">
                <a:avLst/>
              </a:prstGeom>
              <a:noFill/>
              <a:ln w="8890">
                <a:solidFill>
                  <a:schemeClr val="tx1"/>
                </a:solidFill>
                <a:round/>
                <a:headEnd/>
                <a:tailEnd/>
              </a:ln>
            </p:spPr>
          </p:cxnSp>
        </p:grpSp>
        <p:sp>
          <p:nvSpPr>
            <p:cNvPr id="166" name="AutoShape 79">
              <a:extLst>
                <a:ext uri="{FF2B5EF4-FFF2-40B4-BE49-F238E27FC236}">
                  <a16:creationId xmlns:a16="http://schemas.microsoft.com/office/drawing/2014/main" id="{86894FB5-0C9C-1647-BCD7-CA30AE1FDD7D}"/>
                </a:ext>
              </a:extLst>
            </p:cNvPr>
            <p:cNvSpPr>
              <a:spLocks noChangeArrowheads="1"/>
            </p:cNvSpPr>
            <p:nvPr/>
          </p:nvSpPr>
          <p:spPr bwMode="auto">
            <a:xfrm rot="5400000">
              <a:off x="6107130" y="163044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67" name="AutoShape 80">
              <a:extLst>
                <a:ext uri="{FF2B5EF4-FFF2-40B4-BE49-F238E27FC236}">
                  <a16:creationId xmlns:a16="http://schemas.microsoft.com/office/drawing/2014/main" id="{2BD79DA7-BCC1-9D4A-99D7-E070412F1191}"/>
                </a:ext>
              </a:extLst>
            </p:cNvPr>
            <p:cNvCxnSpPr>
              <a:cxnSpLocks noChangeShapeType="1"/>
              <a:stCxn id="122" idx="3"/>
              <a:endCxn id="166" idx="4"/>
            </p:cNvCxnSpPr>
            <p:nvPr/>
          </p:nvCxnSpPr>
          <p:spPr bwMode="auto">
            <a:xfrm flipV="1">
              <a:off x="5516535" y="1702676"/>
              <a:ext cx="590596" cy="5824"/>
            </a:xfrm>
            <a:prstGeom prst="straightConnector1">
              <a:avLst/>
            </a:prstGeom>
            <a:noFill/>
            <a:ln w="8890">
              <a:solidFill>
                <a:schemeClr val="tx1"/>
              </a:solidFill>
              <a:round/>
              <a:headEnd/>
              <a:tailEnd/>
            </a:ln>
          </p:spPr>
        </p:cxnSp>
        <p:cxnSp>
          <p:nvCxnSpPr>
            <p:cNvPr id="168" name="AutoShape 81">
              <a:extLst>
                <a:ext uri="{FF2B5EF4-FFF2-40B4-BE49-F238E27FC236}">
                  <a16:creationId xmlns:a16="http://schemas.microsoft.com/office/drawing/2014/main" id="{1FD73063-F861-9747-A82E-4A53014C718B}"/>
                </a:ext>
              </a:extLst>
            </p:cNvPr>
            <p:cNvCxnSpPr>
              <a:cxnSpLocks noChangeShapeType="1"/>
              <a:stCxn id="166" idx="0"/>
            </p:cNvCxnSpPr>
            <p:nvPr/>
          </p:nvCxnSpPr>
          <p:spPr bwMode="auto">
            <a:xfrm flipV="1">
              <a:off x="6251593" y="1702292"/>
              <a:ext cx="519340" cy="384"/>
            </a:xfrm>
            <a:prstGeom prst="bentConnector3">
              <a:avLst>
                <a:gd name="adj1" fmla="val 50000"/>
              </a:avLst>
            </a:prstGeom>
            <a:noFill/>
            <a:ln w="8890">
              <a:solidFill>
                <a:schemeClr val="tx1"/>
              </a:solidFill>
              <a:round/>
              <a:headEnd/>
              <a:tailEnd/>
            </a:ln>
          </p:spPr>
        </p:cxnSp>
        <p:grpSp>
          <p:nvGrpSpPr>
            <p:cNvPr id="169" name="Group 85">
              <a:extLst>
                <a:ext uri="{FF2B5EF4-FFF2-40B4-BE49-F238E27FC236}">
                  <a16:creationId xmlns:a16="http://schemas.microsoft.com/office/drawing/2014/main" id="{7F2861EB-91E4-2740-BD6B-3D03E586678F}"/>
                </a:ext>
              </a:extLst>
            </p:cNvPr>
            <p:cNvGrpSpPr>
              <a:grpSpLocks/>
            </p:cNvGrpSpPr>
            <p:nvPr/>
          </p:nvGrpSpPr>
          <p:grpSpPr bwMode="auto">
            <a:xfrm>
              <a:off x="6107131" y="1508205"/>
              <a:ext cx="153987" cy="122238"/>
              <a:chOff x="1526" y="1540"/>
              <a:chExt cx="97" cy="77"/>
            </a:xfrm>
          </p:grpSpPr>
          <p:sp>
            <p:nvSpPr>
              <p:cNvPr id="170" name="Text Box 86">
                <a:extLst>
                  <a:ext uri="{FF2B5EF4-FFF2-40B4-BE49-F238E27FC236}">
                    <a16:creationId xmlns:a16="http://schemas.microsoft.com/office/drawing/2014/main" id="{D1895CD5-1332-A34B-8A0D-3B1123BD14CD}"/>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71" name="Line 87">
                <a:extLst>
                  <a:ext uri="{FF2B5EF4-FFF2-40B4-BE49-F238E27FC236}">
                    <a16:creationId xmlns:a16="http://schemas.microsoft.com/office/drawing/2014/main" id="{C73C2800-BA7F-D244-A979-A692447D6F3C}"/>
                  </a:ext>
                </a:extLst>
              </p:cNvPr>
              <p:cNvSpPr>
                <a:spLocks noChangeShapeType="1"/>
              </p:cNvSpPr>
              <p:nvPr/>
            </p:nvSpPr>
            <p:spPr bwMode="auto">
              <a:xfrm rot="16200000" flipH="1">
                <a:off x="1605" y="1555"/>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2" name="AutoShape 76">
              <a:extLst>
                <a:ext uri="{FF2B5EF4-FFF2-40B4-BE49-F238E27FC236}">
                  <a16:creationId xmlns:a16="http://schemas.microsoft.com/office/drawing/2014/main" id="{CCD42B42-83A5-2943-9381-B23488173704}"/>
                </a:ext>
              </a:extLst>
            </p:cNvPr>
            <p:cNvSpPr>
              <a:spLocks noChangeArrowheads="1"/>
            </p:cNvSpPr>
            <p:nvPr/>
          </p:nvSpPr>
          <p:spPr bwMode="auto">
            <a:xfrm rot="5400000">
              <a:off x="5975429" y="7037091"/>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73" name="AutoShape 77">
              <a:extLst>
                <a:ext uri="{FF2B5EF4-FFF2-40B4-BE49-F238E27FC236}">
                  <a16:creationId xmlns:a16="http://schemas.microsoft.com/office/drawing/2014/main" id="{3857F741-3417-BC4F-AAC2-77D932B8A6E9}"/>
                </a:ext>
              </a:extLst>
            </p:cNvPr>
            <p:cNvCxnSpPr>
              <a:cxnSpLocks noChangeShapeType="1"/>
              <a:stCxn id="129" idx="3"/>
              <a:endCxn id="172" idx="4"/>
            </p:cNvCxnSpPr>
            <p:nvPr/>
          </p:nvCxnSpPr>
          <p:spPr bwMode="auto">
            <a:xfrm>
              <a:off x="5513891" y="7109179"/>
              <a:ext cx="461539" cy="144"/>
            </a:xfrm>
            <a:prstGeom prst="straightConnector1">
              <a:avLst/>
            </a:prstGeom>
            <a:noFill/>
            <a:ln w="8890">
              <a:solidFill>
                <a:schemeClr val="tx1"/>
              </a:solidFill>
              <a:round/>
              <a:headEnd/>
              <a:tailEnd/>
            </a:ln>
          </p:spPr>
        </p:cxnSp>
        <p:cxnSp>
          <p:nvCxnSpPr>
            <p:cNvPr id="174" name="AutoShape 78">
              <a:extLst>
                <a:ext uri="{FF2B5EF4-FFF2-40B4-BE49-F238E27FC236}">
                  <a16:creationId xmlns:a16="http://schemas.microsoft.com/office/drawing/2014/main" id="{E8294DBB-B861-CC43-84A9-17B37046E87E}"/>
                </a:ext>
              </a:extLst>
            </p:cNvPr>
            <p:cNvCxnSpPr>
              <a:cxnSpLocks noChangeShapeType="1"/>
              <a:stCxn id="172" idx="2"/>
              <a:endCxn id="61" idx="1"/>
            </p:cNvCxnSpPr>
            <p:nvPr/>
          </p:nvCxnSpPr>
          <p:spPr bwMode="auto">
            <a:xfrm rot="5400000" flipH="1" flipV="1">
              <a:off x="4444139" y="4704949"/>
              <a:ext cx="3935665" cy="728621"/>
            </a:xfrm>
            <a:prstGeom prst="bentConnector2">
              <a:avLst/>
            </a:prstGeom>
            <a:noFill/>
            <a:ln w="8890">
              <a:solidFill>
                <a:schemeClr val="tx1"/>
              </a:solidFill>
              <a:round/>
              <a:headEnd/>
              <a:tailEnd/>
            </a:ln>
          </p:spPr>
        </p:cxnSp>
        <p:sp>
          <p:nvSpPr>
            <p:cNvPr id="175" name="Multidocument 174">
              <a:extLst>
                <a:ext uri="{FF2B5EF4-FFF2-40B4-BE49-F238E27FC236}">
                  <a16:creationId xmlns:a16="http://schemas.microsoft.com/office/drawing/2014/main" id="{AD6DB0F4-0ECB-6445-8084-F192C6655BB6}"/>
                </a:ext>
              </a:extLst>
            </p:cNvPr>
            <p:cNvSpPr/>
            <p:nvPr/>
          </p:nvSpPr>
          <p:spPr bwMode="gray">
            <a:xfrm>
              <a:off x="3907554" y="4117518"/>
              <a:ext cx="1043762" cy="62872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OSB API Mappings</a:t>
              </a:r>
              <a:endParaRPr kumimoji="0" lang="en-US" sz="1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6" name="Multidocument 175">
              <a:extLst>
                <a:ext uri="{FF2B5EF4-FFF2-40B4-BE49-F238E27FC236}">
                  <a16:creationId xmlns:a16="http://schemas.microsoft.com/office/drawing/2014/main" id="{2C07F5D5-3B0A-224D-8AC4-CCFC32C4826A}"/>
                </a:ext>
              </a:extLst>
            </p:cNvPr>
            <p:cNvSpPr/>
            <p:nvPr/>
          </p:nvSpPr>
          <p:spPr bwMode="gray">
            <a:xfrm>
              <a:off x="3321398" y="4805205"/>
              <a:ext cx="1043762" cy="62872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Templates</a:t>
              </a:r>
            </a:p>
          </p:txBody>
        </p:sp>
      </p:grpSp>
    </p:spTree>
    <p:extLst>
      <p:ext uri="{BB962C8B-B14F-4D97-AF65-F5344CB8AC3E}">
        <p14:creationId xmlns:p14="http://schemas.microsoft.com/office/powerpoint/2010/main" val="129178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C7722CB1-4EE0-F54E-A3FC-17752DDA8C6B}"/>
              </a:ext>
            </a:extLst>
          </p:cNvPr>
          <p:cNvGrpSpPr/>
          <p:nvPr/>
        </p:nvGrpSpPr>
        <p:grpSpPr>
          <a:xfrm>
            <a:off x="507955" y="328591"/>
            <a:ext cx="10839679" cy="6023013"/>
            <a:chOff x="507955" y="328591"/>
            <a:chExt cx="10839679" cy="6023013"/>
          </a:xfrm>
        </p:grpSpPr>
        <p:sp>
          <p:nvSpPr>
            <p:cNvPr id="104" name="Rectangle 23">
              <a:extLst>
                <a:ext uri="{FF2B5EF4-FFF2-40B4-BE49-F238E27FC236}">
                  <a16:creationId xmlns:a16="http://schemas.microsoft.com/office/drawing/2014/main" id="{F6D8472B-2C9D-0145-BB5E-5B0014ACBC67}"/>
                </a:ext>
              </a:extLst>
            </p:cNvPr>
            <p:cNvSpPr>
              <a:spLocks noChangeArrowheads="1"/>
            </p:cNvSpPr>
            <p:nvPr/>
          </p:nvSpPr>
          <p:spPr bwMode="auto">
            <a:xfrm>
              <a:off x="5140289" y="3197086"/>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grpSp>
          <p:nvGrpSpPr>
            <p:cNvPr id="106" name="Group 105">
              <a:extLst>
                <a:ext uri="{FF2B5EF4-FFF2-40B4-BE49-F238E27FC236}">
                  <a16:creationId xmlns:a16="http://schemas.microsoft.com/office/drawing/2014/main" id="{4057B7E9-6F8B-9346-98F3-37D9DBAC4B15}"/>
                </a:ext>
              </a:extLst>
            </p:cNvPr>
            <p:cNvGrpSpPr/>
            <p:nvPr/>
          </p:nvGrpSpPr>
          <p:grpSpPr>
            <a:xfrm>
              <a:off x="1875887" y="3213100"/>
              <a:ext cx="288032" cy="431800"/>
              <a:chOff x="2123728" y="1556792"/>
              <a:chExt cx="288032" cy="431800"/>
            </a:xfrm>
          </p:grpSpPr>
          <p:sp>
            <p:nvSpPr>
              <p:cNvPr id="107" name="Rectangle 48">
                <a:extLst>
                  <a:ext uri="{FF2B5EF4-FFF2-40B4-BE49-F238E27FC236}">
                    <a16:creationId xmlns:a16="http://schemas.microsoft.com/office/drawing/2014/main" id="{DBC0C4F3-0973-8148-8221-869B2674AF47}"/>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108" name="Group 49">
                <a:extLst>
                  <a:ext uri="{FF2B5EF4-FFF2-40B4-BE49-F238E27FC236}">
                    <a16:creationId xmlns:a16="http://schemas.microsoft.com/office/drawing/2014/main" id="{559775D4-0491-034C-B210-17F69AD676A3}"/>
                  </a:ext>
                </a:extLst>
              </p:cNvPr>
              <p:cNvGrpSpPr>
                <a:grpSpLocks/>
              </p:cNvGrpSpPr>
              <p:nvPr/>
            </p:nvGrpSpPr>
            <p:grpSpPr bwMode="auto">
              <a:xfrm>
                <a:off x="2184400" y="1615532"/>
                <a:ext cx="166688" cy="287338"/>
                <a:chOff x="1347" y="522"/>
                <a:chExt cx="105" cy="181"/>
              </a:xfrm>
            </p:grpSpPr>
            <p:sp>
              <p:nvSpPr>
                <p:cNvPr id="109" name="Oval 50">
                  <a:extLst>
                    <a:ext uri="{FF2B5EF4-FFF2-40B4-BE49-F238E27FC236}">
                      <a16:creationId xmlns:a16="http://schemas.microsoft.com/office/drawing/2014/main" id="{25631E89-94DF-2D48-AEDC-019BA14C7135}"/>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110" name="Line 51">
                  <a:extLst>
                    <a:ext uri="{FF2B5EF4-FFF2-40B4-BE49-F238E27FC236}">
                      <a16:creationId xmlns:a16="http://schemas.microsoft.com/office/drawing/2014/main" id="{0F4FDE3A-C173-D640-8CFB-DEA81336AAFD}"/>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113" name="Line 52">
                  <a:extLst>
                    <a:ext uri="{FF2B5EF4-FFF2-40B4-BE49-F238E27FC236}">
                      <a16:creationId xmlns:a16="http://schemas.microsoft.com/office/drawing/2014/main" id="{662F7398-9CF6-4B4B-A473-919D7EC973F5}"/>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114" name="Line 53">
                  <a:extLst>
                    <a:ext uri="{FF2B5EF4-FFF2-40B4-BE49-F238E27FC236}">
                      <a16:creationId xmlns:a16="http://schemas.microsoft.com/office/drawing/2014/main" id="{84EC40FD-5BCB-9949-8294-B226C6E403CB}"/>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15" name="Line 54">
                  <a:extLst>
                    <a:ext uri="{FF2B5EF4-FFF2-40B4-BE49-F238E27FC236}">
                      <a16:creationId xmlns:a16="http://schemas.microsoft.com/office/drawing/2014/main" id="{3F3BD0EB-92D7-C244-BDBE-F7F59590A04D}"/>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16" name="Line 55">
                  <a:extLst>
                    <a:ext uri="{FF2B5EF4-FFF2-40B4-BE49-F238E27FC236}">
                      <a16:creationId xmlns:a16="http://schemas.microsoft.com/office/drawing/2014/main" id="{9FA51357-DE75-8A43-B5C2-680D42C843F4}"/>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117" name="AutoShape 97">
              <a:extLst>
                <a:ext uri="{FF2B5EF4-FFF2-40B4-BE49-F238E27FC236}">
                  <a16:creationId xmlns:a16="http://schemas.microsoft.com/office/drawing/2014/main" id="{8AA9601B-41FA-2C49-8182-618BA9B75C94}"/>
                </a:ext>
              </a:extLst>
            </p:cNvPr>
            <p:cNvSpPr>
              <a:spLocks noChangeArrowheads="1"/>
            </p:cNvSpPr>
            <p:nvPr/>
          </p:nvSpPr>
          <p:spPr bwMode="auto">
            <a:xfrm>
              <a:off x="1947896" y="284534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18" name="AutoShape 98">
              <a:extLst>
                <a:ext uri="{FF2B5EF4-FFF2-40B4-BE49-F238E27FC236}">
                  <a16:creationId xmlns:a16="http://schemas.microsoft.com/office/drawing/2014/main" id="{7E565DC5-9975-E44A-9E76-9A67491528AE}"/>
                </a:ext>
              </a:extLst>
            </p:cNvPr>
            <p:cNvCxnSpPr>
              <a:cxnSpLocks noChangeShapeType="1"/>
              <a:stCxn id="107" idx="0"/>
              <a:endCxn id="117" idx="4"/>
            </p:cNvCxnSpPr>
            <p:nvPr/>
          </p:nvCxnSpPr>
          <p:spPr bwMode="auto">
            <a:xfrm flipV="1">
              <a:off x="2019903" y="2989811"/>
              <a:ext cx="224" cy="223289"/>
            </a:xfrm>
            <a:prstGeom prst="straightConnector1">
              <a:avLst/>
            </a:prstGeom>
            <a:noFill/>
            <a:ln w="8890">
              <a:solidFill>
                <a:schemeClr val="tx1"/>
              </a:solidFill>
              <a:round/>
              <a:headEnd/>
              <a:tailEnd/>
            </a:ln>
          </p:spPr>
        </p:cxnSp>
        <p:cxnSp>
          <p:nvCxnSpPr>
            <p:cNvPr id="126" name="AutoShape 99">
              <a:extLst>
                <a:ext uri="{FF2B5EF4-FFF2-40B4-BE49-F238E27FC236}">
                  <a16:creationId xmlns:a16="http://schemas.microsoft.com/office/drawing/2014/main" id="{8C9AFCD4-6DA5-8842-95A9-DC3544399A12}"/>
                </a:ext>
              </a:extLst>
            </p:cNvPr>
            <p:cNvCxnSpPr>
              <a:cxnSpLocks noChangeShapeType="1"/>
              <a:stCxn id="117" idx="0"/>
              <a:endCxn id="104" idx="0"/>
            </p:cNvCxnSpPr>
            <p:nvPr/>
          </p:nvCxnSpPr>
          <p:spPr bwMode="auto">
            <a:xfrm rot="16200000" flipH="1">
              <a:off x="3882988" y="982487"/>
              <a:ext cx="351738" cy="4077460"/>
            </a:xfrm>
            <a:prstGeom prst="curvedConnector3">
              <a:avLst>
                <a:gd name="adj1" fmla="val -186748"/>
              </a:avLst>
            </a:prstGeom>
            <a:noFill/>
            <a:ln w="8890">
              <a:solidFill>
                <a:schemeClr val="tx1"/>
              </a:solidFill>
              <a:round/>
              <a:headEnd/>
              <a:tailEnd/>
            </a:ln>
          </p:spPr>
        </p:cxnSp>
        <p:grpSp>
          <p:nvGrpSpPr>
            <p:cNvPr id="133" name="Group 132">
              <a:extLst>
                <a:ext uri="{FF2B5EF4-FFF2-40B4-BE49-F238E27FC236}">
                  <a16:creationId xmlns:a16="http://schemas.microsoft.com/office/drawing/2014/main" id="{A2D57F82-BE90-4842-A038-D3391D76BE37}"/>
                </a:ext>
              </a:extLst>
            </p:cNvPr>
            <p:cNvGrpSpPr/>
            <p:nvPr/>
          </p:nvGrpSpPr>
          <p:grpSpPr>
            <a:xfrm>
              <a:off x="2091912" y="2773464"/>
              <a:ext cx="144016" cy="288032"/>
              <a:chOff x="5652120" y="2564904"/>
              <a:chExt cx="144016" cy="288032"/>
            </a:xfrm>
          </p:grpSpPr>
          <p:grpSp>
            <p:nvGrpSpPr>
              <p:cNvPr id="134" name="Group 133">
                <a:extLst>
                  <a:ext uri="{FF2B5EF4-FFF2-40B4-BE49-F238E27FC236}">
                    <a16:creationId xmlns:a16="http://schemas.microsoft.com/office/drawing/2014/main" id="{AFEDBC01-8484-784C-8997-788E21101D06}"/>
                  </a:ext>
                </a:extLst>
              </p:cNvPr>
              <p:cNvGrpSpPr/>
              <p:nvPr/>
            </p:nvGrpSpPr>
            <p:grpSpPr>
              <a:xfrm>
                <a:off x="5681266" y="2636912"/>
                <a:ext cx="85725" cy="179388"/>
                <a:chOff x="5681266" y="2636912"/>
                <a:chExt cx="85725" cy="179388"/>
              </a:xfrm>
            </p:grpSpPr>
            <p:sp>
              <p:nvSpPr>
                <p:cNvPr id="136" name="Line 107">
                  <a:extLst>
                    <a:ext uri="{FF2B5EF4-FFF2-40B4-BE49-F238E27FC236}">
                      <a16:creationId xmlns:a16="http://schemas.microsoft.com/office/drawing/2014/main" id="{E0833EA3-DAAF-8A4C-9AB7-C781F275718A}"/>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37" name="Text Box 108">
                  <a:extLst>
                    <a:ext uri="{FF2B5EF4-FFF2-40B4-BE49-F238E27FC236}">
                      <a16:creationId xmlns:a16="http://schemas.microsoft.com/office/drawing/2014/main" id="{CEEF0793-726C-4E4B-A569-8E1A64F0EB1B}"/>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135" name="Rectangle 134">
                <a:extLst>
                  <a:ext uri="{FF2B5EF4-FFF2-40B4-BE49-F238E27FC236}">
                    <a16:creationId xmlns:a16="http://schemas.microsoft.com/office/drawing/2014/main" id="{B7F096D5-F77C-9A4F-AC7B-0614A95AF1A8}"/>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8" name="Folded Corner 137">
              <a:extLst>
                <a:ext uri="{FF2B5EF4-FFF2-40B4-BE49-F238E27FC236}">
                  <a16:creationId xmlns:a16="http://schemas.microsoft.com/office/drawing/2014/main" id="{C06320D8-D9B3-7147-A911-6CD45091A9AB}"/>
                </a:ext>
              </a:extLst>
            </p:cNvPr>
            <p:cNvSpPr/>
            <p:nvPr/>
          </p:nvSpPr>
          <p:spPr bwMode="gray">
            <a:xfrm>
              <a:off x="2533787" y="328591"/>
              <a:ext cx="3054674" cy="1701478"/>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name: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id:</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39" name="TextBox 138">
              <a:extLst>
                <a:ext uri="{FF2B5EF4-FFF2-40B4-BE49-F238E27FC236}">
                  <a16:creationId xmlns:a16="http://schemas.microsoft.com/office/drawing/2014/main" id="{4AC5B314-0928-0E41-B7D2-63737DA4FF11}"/>
                </a:ext>
              </a:extLst>
            </p:cNvPr>
            <p:cNvSpPr txBox="1"/>
            <p:nvPr/>
          </p:nvSpPr>
          <p:spPr>
            <a:xfrm>
              <a:off x="1960040" y="2326614"/>
              <a:ext cx="142667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Create </a:t>
              </a:r>
              <a:r>
                <a:rPr lang="en-US" sz="1200" kern="0" dirty="0" err="1">
                  <a:ea typeface="Arial Unicode MS" pitchFamily="34" charset="-128"/>
                  <a:cs typeface="Arial Unicode MS" pitchFamily="34" charset="-128"/>
                </a:rPr>
                <a:t>SFService</a:t>
              </a:r>
              <a:endParaRPr lang="en-US" sz="1200" kern="0" dirty="0">
                <a:ea typeface="Arial Unicode MS" pitchFamily="34" charset="-128"/>
                <a:cs typeface="Arial Unicode MS" pitchFamily="34" charset="-128"/>
              </a:endParaRPr>
            </a:p>
          </p:txBody>
        </p:sp>
        <p:sp>
          <p:nvSpPr>
            <p:cNvPr id="140" name="TextBox 139">
              <a:extLst>
                <a:ext uri="{FF2B5EF4-FFF2-40B4-BE49-F238E27FC236}">
                  <a16:creationId xmlns:a16="http://schemas.microsoft.com/office/drawing/2014/main" id="{633A650E-5F4A-7E49-AAA7-7B3934010E04}"/>
                </a:ext>
              </a:extLst>
            </p:cNvPr>
            <p:cNvSpPr txBox="1"/>
            <p:nvPr/>
          </p:nvSpPr>
          <p:spPr>
            <a:xfrm>
              <a:off x="507955" y="3333237"/>
              <a:ext cx="1226298"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Landscape Admin</a:t>
              </a:r>
            </a:p>
          </p:txBody>
        </p:sp>
        <p:sp>
          <p:nvSpPr>
            <p:cNvPr id="141" name="AutoShape 100">
              <a:extLst>
                <a:ext uri="{FF2B5EF4-FFF2-40B4-BE49-F238E27FC236}">
                  <a16:creationId xmlns:a16="http://schemas.microsoft.com/office/drawing/2014/main" id="{57F7BC95-D98A-8A45-AF26-6FF4AF390E27}"/>
                </a:ext>
              </a:extLst>
            </p:cNvPr>
            <p:cNvSpPr>
              <a:spLocks noChangeArrowheads="1"/>
            </p:cNvSpPr>
            <p:nvPr/>
          </p:nvSpPr>
          <p:spPr bwMode="auto">
            <a:xfrm>
              <a:off x="1947656" y="386110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42" name="AutoShape 101">
              <a:extLst>
                <a:ext uri="{FF2B5EF4-FFF2-40B4-BE49-F238E27FC236}">
                  <a16:creationId xmlns:a16="http://schemas.microsoft.com/office/drawing/2014/main" id="{C9D2CF49-8517-A24F-A0B3-50FE8A950CD2}"/>
                </a:ext>
              </a:extLst>
            </p:cNvPr>
            <p:cNvCxnSpPr>
              <a:cxnSpLocks noChangeShapeType="1"/>
              <a:stCxn id="104" idx="2"/>
              <a:endCxn id="141" idx="4"/>
            </p:cNvCxnSpPr>
            <p:nvPr/>
          </p:nvCxnSpPr>
          <p:spPr bwMode="auto">
            <a:xfrm rot="5400000">
              <a:off x="3886408" y="1794393"/>
              <a:ext cx="344658" cy="4077700"/>
            </a:xfrm>
            <a:prstGeom prst="curvedConnector3">
              <a:avLst>
                <a:gd name="adj1" fmla="val 270434"/>
              </a:avLst>
            </a:prstGeom>
            <a:noFill/>
            <a:ln w="8890">
              <a:solidFill>
                <a:schemeClr val="tx1"/>
              </a:solidFill>
              <a:round/>
              <a:headEnd/>
              <a:tailEnd/>
            </a:ln>
          </p:spPr>
        </p:cxnSp>
        <p:cxnSp>
          <p:nvCxnSpPr>
            <p:cNvPr id="143" name="AutoShape 102">
              <a:extLst>
                <a:ext uri="{FF2B5EF4-FFF2-40B4-BE49-F238E27FC236}">
                  <a16:creationId xmlns:a16="http://schemas.microsoft.com/office/drawing/2014/main" id="{E4365DC0-B0B2-9545-899D-A280EF2AC942}"/>
                </a:ext>
              </a:extLst>
            </p:cNvPr>
            <p:cNvCxnSpPr>
              <a:cxnSpLocks noChangeShapeType="1"/>
              <a:stCxn id="141" idx="0"/>
              <a:endCxn id="107" idx="2"/>
            </p:cNvCxnSpPr>
            <p:nvPr/>
          </p:nvCxnSpPr>
          <p:spPr bwMode="auto">
            <a:xfrm flipV="1">
              <a:off x="2019887" y="3644900"/>
              <a:ext cx="16" cy="216209"/>
            </a:xfrm>
            <a:prstGeom prst="straightConnector1">
              <a:avLst/>
            </a:prstGeom>
            <a:noFill/>
            <a:ln w="8890">
              <a:solidFill>
                <a:schemeClr val="tx1"/>
              </a:solidFill>
              <a:round/>
              <a:headEnd/>
              <a:tailEnd/>
            </a:ln>
          </p:spPr>
        </p:cxnSp>
        <p:grpSp>
          <p:nvGrpSpPr>
            <p:cNvPr id="144" name="Group 143">
              <a:extLst>
                <a:ext uri="{FF2B5EF4-FFF2-40B4-BE49-F238E27FC236}">
                  <a16:creationId xmlns:a16="http://schemas.microsoft.com/office/drawing/2014/main" id="{D6C1D5B8-EC0D-FD4F-AADF-8AEDC578BB08}"/>
                </a:ext>
              </a:extLst>
            </p:cNvPr>
            <p:cNvGrpSpPr/>
            <p:nvPr/>
          </p:nvGrpSpPr>
          <p:grpSpPr>
            <a:xfrm>
              <a:off x="2103247" y="3789225"/>
              <a:ext cx="144016" cy="288032"/>
              <a:chOff x="3419872" y="2348880"/>
              <a:chExt cx="144016" cy="288032"/>
            </a:xfrm>
          </p:grpSpPr>
          <p:sp>
            <p:nvSpPr>
              <p:cNvPr id="145" name="Line 90">
                <a:extLst>
                  <a:ext uri="{FF2B5EF4-FFF2-40B4-BE49-F238E27FC236}">
                    <a16:creationId xmlns:a16="http://schemas.microsoft.com/office/drawing/2014/main" id="{17D3807C-4761-EF43-A7F5-F2B8D0F70FC2}"/>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46" name="Text Box 91">
                <a:extLst>
                  <a:ext uri="{FF2B5EF4-FFF2-40B4-BE49-F238E27FC236}">
                    <a16:creationId xmlns:a16="http://schemas.microsoft.com/office/drawing/2014/main" id="{D156D8EC-1BFA-9B4E-8148-7CAD5AEF10E5}"/>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47" name="Rectangle 146">
                <a:extLst>
                  <a:ext uri="{FF2B5EF4-FFF2-40B4-BE49-F238E27FC236}">
                    <a16:creationId xmlns:a16="http://schemas.microsoft.com/office/drawing/2014/main" id="{9DD05929-38D0-9048-BDDD-3CDF0E831B9E}"/>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48" name="TextBox 147">
              <a:extLst>
                <a:ext uri="{FF2B5EF4-FFF2-40B4-BE49-F238E27FC236}">
                  <a16:creationId xmlns:a16="http://schemas.microsoft.com/office/drawing/2014/main" id="{524F0949-42F6-1643-B425-30DD74DF5887}"/>
                </a:ext>
              </a:extLst>
            </p:cNvPr>
            <p:cNvSpPr txBox="1"/>
            <p:nvPr/>
          </p:nvSpPr>
          <p:spPr>
            <a:xfrm>
              <a:off x="1960040" y="4254162"/>
              <a:ext cx="1178208"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Create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p:txBody>
        </p:sp>
        <p:sp>
          <p:nvSpPr>
            <p:cNvPr id="149" name="Folded Corner 148">
              <a:extLst>
                <a:ext uri="{FF2B5EF4-FFF2-40B4-BE49-F238E27FC236}">
                  <a16:creationId xmlns:a16="http://schemas.microsoft.com/office/drawing/2014/main" id="{869EF1DD-D62F-9846-BECD-5429E1BA6A00}"/>
                </a:ext>
              </a:extLst>
            </p:cNvPr>
            <p:cNvSpPr/>
            <p:nvPr/>
          </p:nvSpPr>
          <p:spPr bwMode="gray">
            <a:xfrm>
              <a:off x="2533787" y="4748560"/>
              <a:ext cx="3054674" cy="1603044"/>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  </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id:</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59" name="Rectangle 22">
              <a:extLst>
                <a:ext uri="{FF2B5EF4-FFF2-40B4-BE49-F238E27FC236}">
                  <a16:creationId xmlns:a16="http://schemas.microsoft.com/office/drawing/2014/main" id="{9523410C-6054-344C-A863-DC318089A21F}"/>
                </a:ext>
              </a:extLst>
            </p:cNvPr>
            <p:cNvSpPr>
              <a:spLocks noChangeArrowheads="1"/>
            </p:cNvSpPr>
            <p:nvPr/>
          </p:nvSpPr>
          <p:spPr bwMode="auto">
            <a:xfrm>
              <a:off x="9361990" y="2274028"/>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160" name="Group 159">
              <a:extLst>
                <a:ext uri="{FF2B5EF4-FFF2-40B4-BE49-F238E27FC236}">
                  <a16:creationId xmlns:a16="http://schemas.microsoft.com/office/drawing/2014/main" id="{94BA3167-86A7-6445-87EB-3699FFAD91A4}"/>
                </a:ext>
              </a:extLst>
            </p:cNvPr>
            <p:cNvGrpSpPr/>
            <p:nvPr/>
          </p:nvGrpSpPr>
          <p:grpSpPr>
            <a:xfrm>
              <a:off x="10175271" y="378744"/>
              <a:ext cx="288032" cy="431800"/>
              <a:chOff x="2123728" y="1556792"/>
              <a:chExt cx="288032" cy="431800"/>
            </a:xfrm>
          </p:grpSpPr>
          <p:sp>
            <p:nvSpPr>
              <p:cNvPr id="161" name="Rectangle 48">
                <a:extLst>
                  <a:ext uri="{FF2B5EF4-FFF2-40B4-BE49-F238E27FC236}">
                    <a16:creationId xmlns:a16="http://schemas.microsoft.com/office/drawing/2014/main" id="{E48822B5-E0CB-2D44-9D4E-9D047EDA8D7A}"/>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162" name="Group 49">
                <a:extLst>
                  <a:ext uri="{FF2B5EF4-FFF2-40B4-BE49-F238E27FC236}">
                    <a16:creationId xmlns:a16="http://schemas.microsoft.com/office/drawing/2014/main" id="{A0BC11A4-DE2D-7E4F-9A73-651AEC6717BC}"/>
                  </a:ext>
                </a:extLst>
              </p:cNvPr>
              <p:cNvGrpSpPr>
                <a:grpSpLocks/>
              </p:cNvGrpSpPr>
              <p:nvPr/>
            </p:nvGrpSpPr>
            <p:grpSpPr bwMode="auto">
              <a:xfrm>
                <a:off x="2184400" y="1615532"/>
                <a:ext cx="166688" cy="287338"/>
                <a:chOff x="1347" y="522"/>
                <a:chExt cx="105" cy="181"/>
              </a:xfrm>
            </p:grpSpPr>
            <p:sp>
              <p:nvSpPr>
                <p:cNvPr id="163" name="Oval 50">
                  <a:extLst>
                    <a:ext uri="{FF2B5EF4-FFF2-40B4-BE49-F238E27FC236}">
                      <a16:creationId xmlns:a16="http://schemas.microsoft.com/office/drawing/2014/main" id="{659E7B19-C741-884B-9DA0-9327BAD247A6}"/>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164" name="Line 51">
                  <a:extLst>
                    <a:ext uri="{FF2B5EF4-FFF2-40B4-BE49-F238E27FC236}">
                      <a16:creationId xmlns:a16="http://schemas.microsoft.com/office/drawing/2014/main" id="{6605DD9A-8F6D-F44F-BAF2-2ADB71F86FE5}"/>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165" name="Line 52">
                  <a:extLst>
                    <a:ext uri="{FF2B5EF4-FFF2-40B4-BE49-F238E27FC236}">
                      <a16:creationId xmlns:a16="http://schemas.microsoft.com/office/drawing/2014/main" id="{E3F50B14-85C0-4443-8F34-8C552E41595C}"/>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166" name="Line 53">
                  <a:extLst>
                    <a:ext uri="{FF2B5EF4-FFF2-40B4-BE49-F238E27FC236}">
                      <a16:creationId xmlns:a16="http://schemas.microsoft.com/office/drawing/2014/main" id="{3B4CC613-EBB1-5047-ADC3-F9B746F9C81B}"/>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67" name="Line 54">
                  <a:extLst>
                    <a:ext uri="{FF2B5EF4-FFF2-40B4-BE49-F238E27FC236}">
                      <a16:creationId xmlns:a16="http://schemas.microsoft.com/office/drawing/2014/main" id="{DA533559-AD7D-5043-B3EC-0FBD803AB990}"/>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68" name="Line 55">
                  <a:extLst>
                    <a:ext uri="{FF2B5EF4-FFF2-40B4-BE49-F238E27FC236}">
                      <a16:creationId xmlns:a16="http://schemas.microsoft.com/office/drawing/2014/main" id="{A6B82112-BDEC-4349-93D5-8AD435C038D6}"/>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169" name="TextBox 168">
              <a:extLst>
                <a:ext uri="{FF2B5EF4-FFF2-40B4-BE49-F238E27FC236}">
                  <a16:creationId xmlns:a16="http://schemas.microsoft.com/office/drawing/2014/main" id="{5DD48773-C2E0-A447-8146-4F7D6CCBEB81}"/>
                </a:ext>
              </a:extLst>
            </p:cNvPr>
            <p:cNvSpPr txBox="1"/>
            <p:nvPr/>
          </p:nvSpPr>
          <p:spPr>
            <a:xfrm>
              <a:off x="10175271" y="1600496"/>
              <a:ext cx="87043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v2/catalog</a:t>
              </a:r>
            </a:p>
          </p:txBody>
        </p:sp>
        <p:sp>
          <p:nvSpPr>
            <p:cNvPr id="170" name="TextBox 169">
              <a:extLst>
                <a:ext uri="{FF2B5EF4-FFF2-40B4-BE49-F238E27FC236}">
                  <a16:creationId xmlns:a16="http://schemas.microsoft.com/office/drawing/2014/main" id="{EC17053F-7745-4A4E-AF7D-89581BE55FB3}"/>
                </a:ext>
              </a:extLst>
            </p:cNvPr>
            <p:cNvSpPr txBox="1"/>
            <p:nvPr/>
          </p:nvSpPr>
          <p:spPr>
            <a:xfrm>
              <a:off x="10175270" y="3520426"/>
              <a:ext cx="91371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v2/catalog</a:t>
              </a:r>
            </a:p>
          </p:txBody>
        </p:sp>
        <p:sp>
          <p:nvSpPr>
            <p:cNvPr id="171" name="AutoShape 100">
              <a:extLst>
                <a:ext uri="{FF2B5EF4-FFF2-40B4-BE49-F238E27FC236}">
                  <a16:creationId xmlns:a16="http://schemas.microsoft.com/office/drawing/2014/main" id="{C5A13CE5-CAF8-804B-9526-61085C0DDF61}"/>
                </a:ext>
              </a:extLst>
            </p:cNvPr>
            <p:cNvSpPr>
              <a:spLocks noChangeArrowheads="1"/>
            </p:cNvSpPr>
            <p:nvPr/>
          </p:nvSpPr>
          <p:spPr bwMode="auto">
            <a:xfrm>
              <a:off x="10247279" y="104400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72" name="AutoShape 101">
              <a:extLst>
                <a:ext uri="{FF2B5EF4-FFF2-40B4-BE49-F238E27FC236}">
                  <a16:creationId xmlns:a16="http://schemas.microsoft.com/office/drawing/2014/main" id="{19025D22-86CE-DB44-978B-CB3369B8482D}"/>
                </a:ext>
              </a:extLst>
            </p:cNvPr>
            <p:cNvCxnSpPr>
              <a:cxnSpLocks noChangeShapeType="1"/>
              <a:stCxn id="159" idx="0"/>
              <a:endCxn id="171" idx="4"/>
            </p:cNvCxnSpPr>
            <p:nvPr/>
          </p:nvCxnSpPr>
          <p:spPr bwMode="auto">
            <a:xfrm flipV="1">
              <a:off x="10319288" y="1188464"/>
              <a:ext cx="222" cy="1085564"/>
            </a:xfrm>
            <a:prstGeom prst="straightConnector1">
              <a:avLst/>
            </a:prstGeom>
            <a:noFill/>
            <a:ln w="8890">
              <a:solidFill>
                <a:schemeClr val="tx1"/>
              </a:solidFill>
              <a:round/>
              <a:headEnd/>
              <a:tailEnd/>
            </a:ln>
          </p:spPr>
        </p:cxnSp>
        <p:cxnSp>
          <p:nvCxnSpPr>
            <p:cNvPr id="173" name="AutoShape 102">
              <a:extLst>
                <a:ext uri="{FF2B5EF4-FFF2-40B4-BE49-F238E27FC236}">
                  <a16:creationId xmlns:a16="http://schemas.microsoft.com/office/drawing/2014/main" id="{AE558E6D-8FDC-E846-A470-1F4622C9445B}"/>
                </a:ext>
              </a:extLst>
            </p:cNvPr>
            <p:cNvCxnSpPr>
              <a:cxnSpLocks noChangeShapeType="1"/>
              <a:stCxn id="171" idx="0"/>
              <a:endCxn id="161" idx="2"/>
            </p:cNvCxnSpPr>
            <p:nvPr/>
          </p:nvCxnSpPr>
          <p:spPr bwMode="auto">
            <a:xfrm flipH="1" flipV="1">
              <a:off x="10319287" y="810544"/>
              <a:ext cx="223" cy="233457"/>
            </a:xfrm>
            <a:prstGeom prst="straightConnector1">
              <a:avLst/>
            </a:prstGeom>
            <a:noFill/>
            <a:ln w="8890">
              <a:solidFill>
                <a:schemeClr val="tx1"/>
              </a:solidFill>
              <a:round/>
              <a:headEnd/>
              <a:tailEnd/>
            </a:ln>
          </p:spPr>
        </p:cxnSp>
        <p:grpSp>
          <p:nvGrpSpPr>
            <p:cNvPr id="175" name="Group 174">
              <a:extLst>
                <a:ext uri="{FF2B5EF4-FFF2-40B4-BE49-F238E27FC236}">
                  <a16:creationId xmlns:a16="http://schemas.microsoft.com/office/drawing/2014/main" id="{17815FA7-A3C8-F04C-BD26-F32F32F44915}"/>
                </a:ext>
              </a:extLst>
            </p:cNvPr>
            <p:cNvGrpSpPr/>
            <p:nvPr/>
          </p:nvGrpSpPr>
          <p:grpSpPr>
            <a:xfrm>
              <a:off x="10391295" y="972117"/>
              <a:ext cx="144016" cy="288032"/>
              <a:chOff x="3419872" y="2348880"/>
              <a:chExt cx="144016" cy="288032"/>
            </a:xfrm>
          </p:grpSpPr>
          <p:sp>
            <p:nvSpPr>
              <p:cNvPr id="176" name="Line 90">
                <a:extLst>
                  <a:ext uri="{FF2B5EF4-FFF2-40B4-BE49-F238E27FC236}">
                    <a16:creationId xmlns:a16="http://schemas.microsoft.com/office/drawing/2014/main" id="{1916D95E-A9F8-F74B-9C78-E095B2962E2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79" name="Text Box 91">
                <a:extLst>
                  <a:ext uri="{FF2B5EF4-FFF2-40B4-BE49-F238E27FC236}">
                    <a16:creationId xmlns:a16="http://schemas.microsoft.com/office/drawing/2014/main" id="{8AF61715-C64D-CF43-8DBD-1A5BA62016EF}"/>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0" name="Rectangle 179">
                <a:extLst>
                  <a:ext uri="{FF2B5EF4-FFF2-40B4-BE49-F238E27FC236}">
                    <a16:creationId xmlns:a16="http://schemas.microsoft.com/office/drawing/2014/main" id="{DE3A4F7E-AB02-4E4A-9757-CA4004204487}"/>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1" name="AutoShape 100">
              <a:extLst>
                <a:ext uri="{FF2B5EF4-FFF2-40B4-BE49-F238E27FC236}">
                  <a16:creationId xmlns:a16="http://schemas.microsoft.com/office/drawing/2014/main" id="{F4CB49E0-7CB1-7B44-A1D1-7369F00E467A}"/>
                </a:ext>
              </a:extLst>
            </p:cNvPr>
            <p:cNvSpPr>
              <a:spLocks noChangeArrowheads="1"/>
            </p:cNvSpPr>
            <p:nvPr/>
          </p:nvSpPr>
          <p:spPr bwMode="auto">
            <a:xfrm>
              <a:off x="10251755" y="2968176"/>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82" name="AutoShape 101">
              <a:extLst>
                <a:ext uri="{FF2B5EF4-FFF2-40B4-BE49-F238E27FC236}">
                  <a16:creationId xmlns:a16="http://schemas.microsoft.com/office/drawing/2014/main" id="{236080A8-469C-2E4D-BA6D-282E7BE4FB97}"/>
                </a:ext>
              </a:extLst>
            </p:cNvPr>
            <p:cNvCxnSpPr>
              <a:cxnSpLocks noChangeShapeType="1"/>
              <a:endCxn id="181" idx="4"/>
            </p:cNvCxnSpPr>
            <p:nvPr/>
          </p:nvCxnSpPr>
          <p:spPr bwMode="auto">
            <a:xfrm flipV="1">
              <a:off x="10319287" y="3112639"/>
              <a:ext cx="4699" cy="1093815"/>
            </a:xfrm>
            <a:prstGeom prst="straightConnector1">
              <a:avLst/>
            </a:prstGeom>
            <a:noFill/>
            <a:ln w="8890">
              <a:solidFill>
                <a:schemeClr val="tx1"/>
              </a:solidFill>
              <a:round/>
              <a:headEnd/>
              <a:tailEnd/>
            </a:ln>
          </p:spPr>
        </p:cxnSp>
        <p:cxnSp>
          <p:nvCxnSpPr>
            <p:cNvPr id="183" name="AutoShape 102">
              <a:extLst>
                <a:ext uri="{FF2B5EF4-FFF2-40B4-BE49-F238E27FC236}">
                  <a16:creationId xmlns:a16="http://schemas.microsoft.com/office/drawing/2014/main" id="{70721AB6-464B-B54A-9536-3AD808AFDEF6}"/>
                </a:ext>
              </a:extLst>
            </p:cNvPr>
            <p:cNvCxnSpPr>
              <a:cxnSpLocks noChangeShapeType="1"/>
              <a:stCxn id="181" idx="0"/>
              <a:endCxn id="159" idx="2"/>
            </p:cNvCxnSpPr>
            <p:nvPr/>
          </p:nvCxnSpPr>
          <p:spPr bwMode="auto">
            <a:xfrm flipH="1" flipV="1">
              <a:off x="10319288" y="2737855"/>
              <a:ext cx="4698" cy="230321"/>
            </a:xfrm>
            <a:prstGeom prst="straightConnector1">
              <a:avLst/>
            </a:prstGeom>
            <a:noFill/>
            <a:ln w="8890">
              <a:solidFill>
                <a:schemeClr val="tx1"/>
              </a:solidFill>
              <a:round/>
              <a:headEnd/>
              <a:tailEnd/>
            </a:ln>
          </p:spPr>
        </p:cxnSp>
        <p:grpSp>
          <p:nvGrpSpPr>
            <p:cNvPr id="184" name="Group 183">
              <a:extLst>
                <a:ext uri="{FF2B5EF4-FFF2-40B4-BE49-F238E27FC236}">
                  <a16:creationId xmlns:a16="http://schemas.microsoft.com/office/drawing/2014/main" id="{F6F6C93E-76ED-074F-A6E6-0BD423CB8F98}"/>
                </a:ext>
              </a:extLst>
            </p:cNvPr>
            <p:cNvGrpSpPr/>
            <p:nvPr/>
          </p:nvGrpSpPr>
          <p:grpSpPr>
            <a:xfrm>
              <a:off x="10395771" y="2896292"/>
              <a:ext cx="144016" cy="288032"/>
              <a:chOff x="3419872" y="2348880"/>
              <a:chExt cx="144016" cy="288032"/>
            </a:xfrm>
          </p:grpSpPr>
          <p:sp>
            <p:nvSpPr>
              <p:cNvPr id="185" name="Line 90">
                <a:extLst>
                  <a:ext uri="{FF2B5EF4-FFF2-40B4-BE49-F238E27FC236}">
                    <a16:creationId xmlns:a16="http://schemas.microsoft.com/office/drawing/2014/main" id="{07B38C66-0B6F-6146-A338-89DD5FFF201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6" name="Text Box 91">
                <a:extLst>
                  <a:ext uri="{FF2B5EF4-FFF2-40B4-BE49-F238E27FC236}">
                    <a16:creationId xmlns:a16="http://schemas.microsoft.com/office/drawing/2014/main" id="{F6FC5737-D435-9D43-AA99-8CAF0300E16D}"/>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7" name="Rectangle 186">
                <a:extLst>
                  <a:ext uri="{FF2B5EF4-FFF2-40B4-BE49-F238E27FC236}">
                    <a16:creationId xmlns:a16="http://schemas.microsoft.com/office/drawing/2014/main" id="{B21F53AE-FA6F-1C4F-B77E-9C5EC8F3A8B5}"/>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8" name="TextBox 187">
              <a:extLst>
                <a:ext uri="{FF2B5EF4-FFF2-40B4-BE49-F238E27FC236}">
                  <a16:creationId xmlns:a16="http://schemas.microsoft.com/office/drawing/2014/main" id="{D834641B-4C6F-074D-B607-F7A5F39791AB}"/>
                </a:ext>
              </a:extLst>
            </p:cNvPr>
            <p:cNvSpPr txBox="1"/>
            <p:nvPr/>
          </p:nvSpPr>
          <p:spPr>
            <a:xfrm>
              <a:off x="9302085" y="521056"/>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sp>
          <p:nvSpPr>
            <p:cNvPr id="189" name="Rectangle 30">
              <a:extLst>
                <a:ext uri="{FF2B5EF4-FFF2-40B4-BE49-F238E27FC236}">
                  <a16:creationId xmlns:a16="http://schemas.microsoft.com/office/drawing/2014/main" id="{16DECEAB-FA1D-6C4A-B467-3B81080378BE}"/>
                </a:ext>
              </a:extLst>
            </p:cNvPr>
            <p:cNvSpPr>
              <a:spLocks noChangeArrowheads="1"/>
            </p:cNvSpPr>
            <p:nvPr/>
          </p:nvSpPr>
          <p:spPr bwMode="auto">
            <a:xfrm>
              <a:off x="9290940" y="4225221"/>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90" name="AutoShape 82">
              <a:extLst>
                <a:ext uri="{FF2B5EF4-FFF2-40B4-BE49-F238E27FC236}">
                  <a16:creationId xmlns:a16="http://schemas.microsoft.com/office/drawing/2014/main" id="{29D43A53-FCED-4945-9FB6-D0D7067FC924}"/>
                </a:ext>
              </a:extLst>
            </p:cNvPr>
            <p:cNvSpPr>
              <a:spLocks noChangeArrowheads="1"/>
            </p:cNvSpPr>
            <p:nvPr/>
          </p:nvSpPr>
          <p:spPr bwMode="auto">
            <a:xfrm rot="5400000">
              <a:off x="8905289" y="4383375"/>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91" name="AutoShape 83">
              <a:extLst>
                <a:ext uri="{FF2B5EF4-FFF2-40B4-BE49-F238E27FC236}">
                  <a16:creationId xmlns:a16="http://schemas.microsoft.com/office/drawing/2014/main" id="{FDC1B78C-89AF-2840-91D9-4F6B9B1E9DAF}"/>
                </a:ext>
              </a:extLst>
            </p:cNvPr>
            <p:cNvCxnSpPr>
              <a:cxnSpLocks noChangeShapeType="1"/>
              <a:stCxn id="104" idx="3"/>
              <a:endCxn id="190" idx="4"/>
            </p:cNvCxnSpPr>
            <p:nvPr/>
          </p:nvCxnSpPr>
          <p:spPr bwMode="auto">
            <a:xfrm>
              <a:off x="7054884" y="3429000"/>
              <a:ext cx="1850405" cy="1026606"/>
            </a:xfrm>
            <a:prstGeom prst="curvedConnector3">
              <a:avLst>
                <a:gd name="adj1" fmla="val 50000"/>
              </a:avLst>
            </a:prstGeom>
            <a:noFill/>
            <a:ln w="8890">
              <a:solidFill>
                <a:schemeClr val="tx1"/>
              </a:solidFill>
              <a:round/>
              <a:headEnd/>
              <a:tailEnd/>
            </a:ln>
          </p:spPr>
        </p:cxnSp>
        <p:cxnSp>
          <p:nvCxnSpPr>
            <p:cNvPr id="192" name="AutoShape 84">
              <a:extLst>
                <a:ext uri="{FF2B5EF4-FFF2-40B4-BE49-F238E27FC236}">
                  <a16:creationId xmlns:a16="http://schemas.microsoft.com/office/drawing/2014/main" id="{0A9D013F-C66E-9F43-A50F-F1D74FED519B}"/>
                </a:ext>
              </a:extLst>
            </p:cNvPr>
            <p:cNvCxnSpPr>
              <a:cxnSpLocks noChangeShapeType="1"/>
              <a:stCxn id="190" idx="0"/>
              <a:endCxn id="189" idx="1"/>
            </p:cNvCxnSpPr>
            <p:nvPr/>
          </p:nvCxnSpPr>
          <p:spPr bwMode="auto">
            <a:xfrm>
              <a:off x="9049751" y="4455606"/>
              <a:ext cx="241189" cy="1529"/>
            </a:xfrm>
            <a:prstGeom prst="straightConnector1">
              <a:avLst/>
            </a:prstGeom>
            <a:noFill/>
            <a:ln w="8890">
              <a:solidFill>
                <a:schemeClr val="tx1"/>
              </a:solidFill>
              <a:round/>
              <a:headEnd/>
              <a:tailEnd/>
            </a:ln>
          </p:spPr>
        </p:cxnSp>
        <p:grpSp>
          <p:nvGrpSpPr>
            <p:cNvPr id="193" name="Group 88">
              <a:extLst>
                <a:ext uri="{FF2B5EF4-FFF2-40B4-BE49-F238E27FC236}">
                  <a16:creationId xmlns:a16="http://schemas.microsoft.com/office/drawing/2014/main" id="{7C3E5C49-A172-7D43-A3FF-E61827A1D0E3}"/>
                </a:ext>
              </a:extLst>
            </p:cNvPr>
            <p:cNvGrpSpPr>
              <a:grpSpLocks/>
            </p:cNvGrpSpPr>
            <p:nvPr/>
          </p:nvGrpSpPr>
          <p:grpSpPr bwMode="auto">
            <a:xfrm>
              <a:off x="8905289" y="4261583"/>
              <a:ext cx="168275" cy="122238"/>
              <a:chOff x="1825" y="1369"/>
              <a:chExt cx="106" cy="77"/>
            </a:xfrm>
          </p:grpSpPr>
          <p:sp>
            <p:nvSpPr>
              <p:cNvPr id="194" name="Line 89">
                <a:extLst>
                  <a:ext uri="{FF2B5EF4-FFF2-40B4-BE49-F238E27FC236}">
                    <a16:creationId xmlns:a16="http://schemas.microsoft.com/office/drawing/2014/main" id="{E5C7DC89-5777-4646-9DEF-1698777B92A5}"/>
                  </a:ext>
                </a:extLst>
              </p:cNvPr>
              <p:cNvSpPr>
                <a:spLocks noChangeShapeType="1"/>
              </p:cNvSpPr>
              <p:nvPr/>
            </p:nvSpPr>
            <p:spPr bwMode="auto">
              <a:xfrm rot="5400000" flipH="1">
                <a:off x="1844" y="138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95" name="Text Box 90">
                <a:extLst>
                  <a:ext uri="{FF2B5EF4-FFF2-40B4-BE49-F238E27FC236}">
                    <a16:creationId xmlns:a16="http://schemas.microsoft.com/office/drawing/2014/main" id="{85B4197E-5E72-E34C-B1AC-3C5A27BF6CCE}"/>
                  </a:ext>
                </a:extLst>
              </p:cNvPr>
              <p:cNvSpPr txBox="1">
                <a:spLocks noChangeArrowheads="1"/>
              </p:cNvSpPr>
              <p:nvPr/>
            </p:nvSpPr>
            <p:spPr bwMode="auto">
              <a:xfrm>
                <a:off x="1877" y="1369"/>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grpSp>
        <p:sp>
          <p:nvSpPr>
            <p:cNvPr id="196" name="TextBox 195">
              <a:extLst>
                <a:ext uri="{FF2B5EF4-FFF2-40B4-BE49-F238E27FC236}">
                  <a16:creationId xmlns:a16="http://schemas.microsoft.com/office/drawing/2014/main" id="{41BCC008-FBF0-6B48-A21B-2A010743359F}"/>
                </a:ext>
              </a:extLst>
            </p:cNvPr>
            <p:cNvSpPr txBox="1"/>
            <p:nvPr/>
          </p:nvSpPr>
          <p:spPr>
            <a:xfrm>
              <a:off x="7432997" y="3888829"/>
              <a:ext cx="1263166"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Read </a:t>
              </a:r>
              <a:r>
                <a:rPr lang="en-US" sz="1200" kern="0" dirty="0" err="1">
                  <a:ea typeface="Arial Unicode MS" pitchFamily="34" charset="-128"/>
                  <a:cs typeface="Arial Unicode MS" pitchFamily="34" charset="-128"/>
                </a:rPr>
                <a:t>sfservices</a:t>
              </a:r>
              <a:endParaRPr lang="en-US" sz="1200" kern="0" dirty="0">
                <a:ea typeface="Arial Unicode MS" pitchFamily="34" charset="-128"/>
                <a:cs typeface="Arial Unicode MS" pitchFamily="34" charset="-128"/>
              </a:endParaRPr>
            </a:p>
          </p:txBody>
        </p:sp>
        <p:sp>
          <p:nvSpPr>
            <p:cNvPr id="199" name="AutoShape 100">
              <a:extLst>
                <a:ext uri="{FF2B5EF4-FFF2-40B4-BE49-F238E27FC236}">
                  <a16:creationId xmlns:a16="http://schemas.microsoft.com/office/drawing/2014/main" id="{39C22C0D-9A19-5744-90CE-0204CEE56713}"/>
                </a:ext>
              </a:extLst>
            </p:cNvPr>
            <p:cNvSpPr>
              <a:spLocks noChangeArrowheads="1"/>
            </p:cNvSpPr>
            <p:nvPr/>
          </p:nvSpPr>
          <p:spPr bwMode="auto">
            <a:xfrm>
              <a:off x="10247040" y="488190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0" name="AutoShape 101">
              <a:extLst>
                <a:ext uri="{FF2B5EF4-FFF2-40B4-BE49-F238E27FC236}">
                  <a16:creationId xmlns:a16="http://schemas.microsoft.com/office/drawing/2014/main" id="{F7850B57-590D-3441-9418-F5E99D889324}"/>
                </a:ext>
              </a:extLst>
            </p:cNvPr>
            <p:cNvCxnSpPr>
              <a:cxnSpLocks noChangeShapeType="1"/>
              <a:stCxn id="104" idx="2"/>
              <a:endCxn id="199" idx="4"/>
            </p:cNvCxnSpPr>
            <p:nvPr/>
          </p:nvCxnSpPr>
          <p:spPr bwMode="auto">
            <a:xfrm rot="16200000" flipH="1">
              <a:off x="7525704" y="2232797"/>
              <a:ext cx="1365450" cy="4221684"/>
            </a:xfrm>
            <a:prstGeom prst="curvedConnector3">
              <a:avLst>
                <a:gd name="adj1" fmla="val 146411"/>
              </a:avLst>
            </a:prstGeom>
            <a:noFill/>
            <a:ln w="8890">
              <a:solidFill>
                <a:schemeClr val="tx1"/>
              </a:solidFill>
              <a:round/>
              <a:headEnd/>
              <a:tailEnd/>
            </a:ln>
          </p:spPr>
        </p:cxnSp>
        <p:cxnSp>
          <p:nvCxnSpPr>
            <p:cNvPr id="203" name="AutoShape 102">
              <a:extLst>
                <a:ext uri="{FF2B5EF4-FFF2-40B4-BE49-F238E27FC236}">
                  <a16:creationId xmlns:a16="http://schemas.microsoft.com/office/drawing/2014/main" id="{CB8597EA-4285-B64D-850E-580A675B5ECB}"/>
                </a:ext>
              </a:extLst>
            </p:cNvPr>
            <p:cNvCxnSpPr>
              <a:cxnSpLocks noChangeShapeType="1"/>
              <a:stCxn id="199" idx="0"/>
              <a:endCxn id="189" idx="2"/>
            </p:cNvCxnSpPr>
            <p:nvPr/>
          </p:nvCxnSpPr>
          <p:spPr bwMode="auto">
            <a:xfrm flipV="1">
              <a:off x="10319271" y="4689048"/>
              <a:ext cx="16" cy="192853"/>
            </a:xfrm>
            <a:prstGeom prst="straightConnector1">
              <a:avLst/>
            </a:prstGeom>
            <a:noFill/>
            <a:ln w="8890">
              <a:solidFill>
                <a:schemeClr val="tx1"/>
              </a:solidFill>
              <a:round/>
              <a:headEnd/>
              <a:tailEnd/>
            </a:ln>
          </p:spPr>
        </p:cxnSp>
        <p:grpSp>
          <p:nvGrpSpPr>
            <p:cNvPr id="204" name="Group 203">
              <a:extLst>
                <a:ext uri="{FF2B5EF4-FFF2-40B4-BE49-F238E27FC236}">
                  <a16:creationId xmlns:a16="http://schemas.microsoft.com/office/drawing/2014/main" id="{86561470-B41D-9149-BAA4-CE07B766F315}"/>
                </a:ext>
              </a:extLst>
            </p:cNvPr>
            <p:cNvGrpSpPr/>
            <p:nvPr/>
          </p:nvGrpSpPr>
          <p:grpSpPr>
            <a:xfrm>
              <a:off x="10402631" y="4810017"/>
              <a:ext cx="144016" cy="288032"/>
              <a:chOff x="3419872" y="2348880"/>
              <a:chExt cx="144016" cy="288032"/>
            </a:xfrm>
          </p:grpSpPr>
          <p:sp>
            <p:nvSpPr>
              <p:cNvPr id="205" name="Line 90">
                <a:extLst>
                  <a:ext uri="{FF2B5EF4-FFF2-40B4-BE49-F238E27FC236}">
                    <a16:creationId xmlns:a16="http://schemas.microsoft.com/office/drawing/2014/main" id="{B6196CF0-900F-7447-AA74-8F67EC31D5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06" name="Text Box 91">
                <a:extLst>
                  <a:ext uri="{FF2B5EF4-FFF2-40B4-BE49-F238E27FC236}">
                    <a16:creationId xmlns:a16="http://schemas.microsoft.com/office/drawing/2014/main" id="{93AD3880-D066-2E4C-A73E-92383626E292}"/>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07" name="Rectangle 206">
                <a:extLst>
                  <a:ext uri="{FF2B5EF4-FFF2-40B4-BE49-F238E27FC236}">
                    <a16:creationId xmlns:a16="http://schemas.microsoft.com/office/drawing/2014/main" id="{91EEEE27-FAFB-5F4B-8AA4-DCEE902388F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08" name="TextBox 207">
              <a:extLst>
                <a:ext uri="{FF2B5EF4-FFF2-40B4-BE49-F238E27FC236}">
                  <a16:creationId xmlns:a16="http://schemas.microsoft.com/office/drawing/2014/main" id="{75086BEF-2E9C-EB4E-B9CF-9513D874DC10}"/>
                </a:ext>
              </a:extLst>
            </p:cNvPr>
            <p:cNvSpPr txBox="1"/>
            <p:nvPr/>
          </p:nvSpPr>
          <p:spPr>
            <a:xfrm>
              <a:off x="6521885" y="5161947"/>
              <a:ext cx="106599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Read </a:t>
              </a:r>
              <a:r>
                <a:rPr lang="en-US" sz="1200" kern="0" dirty="0" err="1">
                  <a:ea typeface="Arial Unicode MS" pitchFamily="34" charset="-128"/>
                  <a:cs typeface="Arial Unicode MS" pitchFamily="34" charset="-128"/>
                </a:rPr>
                <a:t>sfplans</a:t>
              </a:r>
              <a:endParaRPr lang="en-US" sz="1200" kern="0" dirty="0">
                <a:ea typeface="Arial Unicode MS" pitchFamily="34" charset="-128"/>
                <a:cs typeface="Arial Unicode MS" pitchFamily="34" charset="-128"/>
              </a:endParaRPr>
            </a:p>
          </p:txBody>
        </p:sp>
      </p:grpSp>
    </p:spTree>
    <p:extLst>
      <p:ext uri="{BB962C8B-B14F-4D97-AF65-F5344CB8AC3E}">
        <p14:creationId xmlns:p14="http://schemas.microsoft.com/office/powerpoint/2010/main" val="329216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4579D68-5BF8-874A-BB1C-C455BB20A75F}"/>
              </a:ext>
            </a:extLst>
          </p:cNvPr>
          <p:cNvGrpSpPr/>
          <p:nvPr/>
        </p:nvGrpSpPr>
        <p:grpSpPr>
          <a:xfrm>
            <a:off x="169643" y="326652"/>
            <a:ext cx="10743685" cy="6204696"/>
            <a:chOff x="169643" y="326652"/>
            <a:chExt cx="10743685" cy="6204696"/>
          </a:xfrm>
        </p:grpSpPr>
        <p:sp>
          <p:nvSpPr>
            <p:cNvPr id="73" name="Rectangle 22">
              <a:extLst>
                <a:ext uri="{FF2B5EF4-FFF2-40B4-BE49-F238E27FC236}">
                  <a16:creationId xmlns:a16="http://schemas.microsoft.com/office/drawing/2014/main" id="{86B334D8-A67E-EB4F-B092-ED4485C78078}"/>
                </a:ext>
              </a:extLst>
            </p:cNvPr>
            <p:cNvSpPr>
              <a:spLocks noChangeArrowheads="1"/>
            </p:cNvSpPr>
            <p:nvPr/>
          </p:nvSpPr>
          <p:spPr bwMode="auto">
            <a:xfrm>
              <a:off x="240693" y="2485572"/>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74" name="Group 73">
              <a:extLst>
                <a:ext uri="{FF2B5EF4-FFF2-40B4-BE49-F238E27FC236}">
                  <a16:creationId xmlns:a16="http://schemas.microsoft.com/office/drawing/2014/main" id="{4AE3EA73-CE78-6A43-AF5B-29DC930E76D7}"/>
                </a:ext>
              </a:extLst>
            </p:cNvPr>
            <p:cNvGrpSpPr/>
            <p:nvPr/>
          </p:nvGrpSpPr>
          <p:grpSpPr>
            <a:xfrm>
              <a:off x="1053974" y="672838"/>
              <a:ext cx="288032" cy="431800"/>
              <a:chOff x="2123728" y="1556792"/>
              <a:chExt cx="288032" cy="431800"/>
            </a:xfrm>
          </p:grpSpPr>
          <p:sp>
            <p:nvSpPr>
              <p:cNvPr id="75" name="Rectangle 48">
                <a:extLst>
                  <a:ext uri="{FF2B5EF4-FFF2-40B4-BE49-F238E27FC236}">
                    <a16:creationId xmlns:a16="http://schemas.microsoft.com/office/drawing/2014/main" id="{7B37EE35-7AFE-9B41-977B-DFFB4732DD9E}"/>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76" name="Group 49">
                <a:extLst>
                  <a:ext uri="{FF2B5EF4-FFF2-40B4-BE49-F238E27FC236}">
                    <a16:creationId xmlns:a16="http://schemas.microsoft.com/office/drawing/2014/main" id="{48F85323-A883-D949-871C-F9E9C7876ED6}"/>
                  </a:ext>
                </a:extLst>
              </p:cNvPr>
              <p:cNvGrpSpPr>
                <a:grpSpLocks/>
              </p:cNvGrpSpPr>
              <p:nvPr/>
            </p:nvGrpSpPr>
            <p:grpSpPr bwMode="auto">
              <a:xfrm>
                <a:off x="2184400" y="1615532"/>
                <a:ext cx="166688" cy="287338"/>
                <a:chOff x="1347" y="522"/>
                <a:chExt cx="105" cy="181"/>
              </a:xfrm>
            </p:grpSpPr>
            <p:sp>
              <p:nvSpPr>
                <p:cNvPr id="77" name="Oval 50">
                  <a:extLst>
                    <a:ext uri="{FF2B5EF4-FFF2-40B4-BE49-F238E27FC236}">
                      <a16:creationId xmlns:a16="http://schemas.microsoft.com/office/drawing/2014/main" id="{21CFEAB9-2398-E842-8F13-9F3988AFAB59}"/>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78" name="Line 51">
                  <a:extLst>
                    <a:ext uri="{FF2B5EF4-FFF2-40B4-BE49-F238E27FC236}">
                      <a16:creationId xmlns:a16="http://schemas.microsoft.com/office/drawing/2014/main" id="{6994FA7F-D7ED-FA45-AD30-014D5F0148B2}"/>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79" name="Line 52">
                  <a:extLst>
                    <a:ext uri="{FF2B5EF4-FFF2-40B4-BE49-F238E27FC236}">
                      <a16:creationId xmlns:a16="http://schemas.microsoft.com/office/drawing/2014/main" id="{9AF0F88F-3529-EA4C-9F50-2E754C5659E8}"/>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80" name="Line 53">
                  <a:extLst>
                    <a:ext uri="{FF2B5EF4-FFF2-40B4-BE49-F238E27FC236}">
                      <a16:creationId xmlns:a16="http://schemas.microsoft.com/office/drawing/2014/main" id="{7466A432-F1BE-CE46-A9C3-1A8895672AD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81" name="Line 54">
                  <a:extLst>
                    <a:ext uri="{FF2B5EF4-FFF2-40B4-BE49-F238E27FC236}">
                      <a16:creationId xmlns:a16="http://schemas.microsoft.com/office/drawing/2014/main" id="{F491EE93-5F95-9E45-9162-8B7673D3B07B}"/>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82" name="Line 55">
                  <a:extLst>
                    <a:ext uri="{FF2B5EF4-FFF2-40B4-BE49-F238E27FC236}">
                      <a16:creationId xmlns:a16="http://schemas.microsoft.com/office/drawing/2014/main" id="{74C97D8E-CD87-6546-B7C4-64E88691D8C1}"/>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6" name="TextBox 5">
              <a:extLst>
                <a:ext uri="{FF2B5EF4-FFF2-40B4-BE49-F238E27FC236}">
                  <a16:creationId xmlns:a16="http://schemas.microsoft.com/office/drawing/2014/main" id="{1CFD765A-E8EE-CF41-9DDC-5ADAE6CC6C3E}"/>
                </a:ext>
              </a:extLst>
            </p:cNvPr>
            <p:cNvSpPr txBox="1"/>
            <p:nvPr/>
          </p:nvSpPr>
          <p:spPr>
            <a:xfrm>
              <a:off x="1053974" y="1894590"/>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Provision</a:t>
              </a:r>
            </a:p>
          </p:txBody>
        </p:sp>
        <p:sp>
          <p:nvSpPr>
            <p:cNvPr id="93" name="Rectangle 30">
              <a:extLst>
                <a:ext uri="{FF2B5EF4-FFF2-40B4-BE49-F238E27FC236}">
                  <a16:creationId xmlns:a16="http://schemas.microsoft.com/office/drawing/2014/main" id="{B01DF7C6-2C20-8A47-8F99-B3DFE032C467}"/>
                </a:ext>
              </a:extLst>
            </p:cNvPr>
            <p:cNvSpPr>
              <a:spLocks noChangeArrowheads="1"/>
            </p:cNvSpPr>
            <p:nvPr/>
          </p:nvSpPr>
          <p:spPr bwMode="auto">
            <a:xfrm>
              <a:off x="5463766" y="70445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103" name="TextBox 102">
              <a:extLst>
                <a:ext uri="{FF2B5EF4-FFF2-40B4-BE49-F238E27FC236}">
                  <a16:creationId xmlns:a16="http://schemas.microsoft.com/office/drawing/2014/main" id="{24F7AA1E-D5C0-8642-91CA-1F2E8EC06B1B}"/>
                </a:ext>
              </a:extLst>
            </p:cNvPr>
            <p:cNvSpPr txBox="1"/>
            <p:nvPr/>
          </p:nvSpPr>
          <p:spPr>
            <a:xfrm>
              <a:off x="1053973" y="3721920"/>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Provision</a:t>
              </a:r>
            </a:p>
          </p:txBody>
        </p:sp>
        <p:sp>
          <p:nvSpPr>
            <p:cNvPr id="177" name="Rectangle 23">
              <a:extLst>
                <a:ext uri="{FF2B5EF4-FFF2-40B4-BE49-F238E27FC236}">
                  <a16:creationId xmlns:a16="http://schemas.microsoft.com/office/drawing/2014/main" id="{701A1FA4-B2B6-AD48-9527-6AB2C0740D87}"/>
                </a:ext>
              </a:extLst>
            </p:cNvPr>
            <p:cNvSpPr>
              <a:spLocks noChangeArrowheads="1"/>
            </p:cNvSpPr>
            <p:nvPr/>
          </p:nvSpPr>
          <p:spPr bwMode="auto">
            <a:xfrm>
              <a:off x="5527893" y="2485572"/>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sp>
          <p:nvSpPr>
            <p:cNvPr id="201" name="TextBox 200">
              <a:extLst>
                <a:ext uri="{FF2B5EF4-FFF2-40B4-BE49-F238E27FC236}">
                  <a16:creationId xmlns:a16="http://schemas.microsoft.com/office/drawing/2014/main" id="{4F1A88AC-AEDA-4647-B883-832A7762BC53}"/>
                </a:ext>
              </a:extLst>
            </p:cNvPr>
            <p:cNvSpPr txBox="1"/>
            <p:nvPr/>
          </p:nvSpPr>
          <p:spPr>
            <a:xfrm>
              <a:off x="7870149" y="1475717"/>
              <a:ext cx="233878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Apply Operator CRD Templates</a:t>
              </a:r>
            </a:p>
          </p:txBody>
        </p:sp>
        <p:sp>
          <p:nvSpPr>
            <p:cNvPr id="202" name="TextBox 201">
              <a:extLst>
                <a:ext uri="{FF2B5EF4-FFF2-40B4-BE49-F238E27FC236}">
                  <a16:creationId xmlns:a16="http://schemas.microsoft.com/office/drawing/2014/main" id="{9301241C-3010-8440-8017-010B460F9502}"/>
                </a:ext>
              </a:extLst>
            </p:cNvPr>
            <p:cNvSpPr txBox="1"/>
            <p:nvPr/>
          </p:nvSpPr>
          <p:spPr>
            <a:xfrm>
              <a:off x="5334134" y="1729810"/>
              <a:ext cx="2167260" cy="4616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Load Operator CRD template</a:t>
              </a:r>
            </a:p>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From Service Plan CRD</a:t>
              </a:r>
            </a:p>
          </p:txBody>
        </p:sp>
        <p:sp>
          <p:nvSpPr>
            <p:cNvPr id="83" name="AutoShape 100">
              <a:extLst>
                <a:ext uri="{FF2B5EF4-FFF2-40B4-BE49-F238E27FC236}">
                  <a16:creationId xmlns:a16="http://schemas.microsoft.com/office/drawing/2014/main" id="{C646765F-9C53-D949-82EB-9A6D1E16D358}"/>
                </a:ext>
              </a:extLst>
            </p:cNvPr>
            <p:cNvSpPr>
              <a:spLocks noChangeArrowheads="1"/>
            </p:cNvSpPr>
            <p:nvPr/>
          </p:nvSpPr>
          <p:spPr bwMode="auto">
            <a:xfrm>
              <a:off x="1125982" y="1338095"/>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0" name="AutoShape 101">
              <a:extLst>
                <a:ext uri="{FF2B5EF4-FFF2-40B4-BE49-F238E27FC236}">
                  <a16:creationId xmlns:a16="http://schemas.microsoft.com/office/drawing/2014/main" id="{C80E7A03-C105-8B40-9336-794B4E937435}"/>
                </a:ext>
              </a:extLst>
            </p:cNvPr>
            <p:cNvCxnSpPr>
              <a:cxnSpLocks noChangeShapeType="1"/>
              <a:stCxn id="73" idx="0"/>
              <a:endCxn id="83" idx="4"/>
            </p:cNvCxnSpPr>
            <p:nvPr/>
          </p:nvCxnSpPr>
          <p:spPr bwMode="auto">
            <a:xfrm flipV="1">
              <a:off x="1197991" y="1482558"/>
              <a:ext cx="222" cy="1003014"/>
            </a:xfrm>
            <a:prstGeom prst="straightConnector1">
              <a:avLst/>
            </a:prstGeom>
            <a:noFill/>
            <a:ln w="8890">
              <a:solidFill>
                <a:schemeClr val="tx1"/>
              </a:solidFill>
              <a:round/>
              <a:headEnd/>
              <a:tailEnd/>
            </a:ln>
          </p:spPr>
        </p:cxnSp>
        <p:cxnSp>
          <p:nvCxnSpPr>
            <p:cNvPr id="91" name="AutoShape 102">
              <a:extLst>
                <a:ext uri="{FF2B5EF4-FFF2-40B4-BE49-F238E27FC236}">
                  <a16:creationId xmlns:a16="http://schemas.microsoft.com/office/drawing/2014/main" id="{E5BA33F8-2BD2-8F4C-88BF-FE497F8CC0ED}"/>
                </a:ext>
              </a:extLst>
            </p:cNvPr>
            <p:cNvCxnSpPr>
              <a:cxnSpLocks noChangeShapeType="1"/>
              <a:stCxn id="83" idx="0"/>
              <a:endCxn id="75" idx="2"/>
            </p:cNvCxnSpPr>
            <p:nvPr/>
          </p:nvCxnSpPr>
          <p:spPr bwMode="auto">
            <a:xfrm flipH="1" flipV="1">
              <a:off x="1197990" y="1104638"/>
              <a:ext cx="223" cy="233457"/>
            </a:xfrm>
            <a:prstGeom prst="straightConnector1">
              <a:avLst/>
            </a:prstGeom>
            <a:noFill/>
            <a:ln w="8890">
              <a:solidFill>
                <a:schemeClr val="tx1"/>
              </a:solidFill>
              <a:round/>
              <a:headEnd/>
              <a:tailEnd/>
            </a:ln>
          </p:spPr>
        </p:cxnSp>
        <p:grpSp>
          <p:nvGrpSpPr>
            <p:cNvPr id="92" name="Group 91">
              <a:extLst>
                <a:ext uri="{FF2B5EF4-FFF2-40B4-BE49-F238E27FC236}">
                  <a16:creationId xmlns:a16="http://schemas.microsoft.com/office/drawing/2014/main" id="{56154CC3-B530-784A-A88A-FB2B1DF6B83F}"/>
                </a:ext>
              </a:extLst>
            </p:cNvPr>
            <p:cNvGrpSpPr/>
            <p:nvPr/>
          </p:nvGrpSpPr>
          <p:grpSpPr>
            <a:xfrm>
              <a:off x="1269998" y="1266211"/>
              <a:ext cx="144016" cy="288032"/>
              <a:chOff x="3419872" y="2348880"/>
              <a:chExt cx="144016" cy="288032"/>
            </a:xfrm>
          </p:grpSpPr>
          <p:sp>
            <p:nvSpPr>
              <p:cNvPr id="101" name="Line 90">
                <a:extLst>
                  <a:ext uri="{FF2B5EF4-FFF2-40B4-BE49-F238E27FC236}">
                    <a16:creationId xmlns:a16="http://schemas.microsoft.com/office/drawing/2014/main" id="{F0DF69ED-9F4A-B14E-8D9A-1B5F8DC53A30}"/>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2" name="Text Box 91">
                <a:extLst>
                  <a:ext uri="{FF2B5EF4-FFF2-40B4-BE49-F238E27FC236}">
                    <a16:creationId xmlns:a16="http://schemas.microsoft.com/office/drawing/2014/main" id="{EE035BB5-7CD4-BB43-A320-EB981D7C55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11" name="Rectangle 110">
                <a:extLst>
                  <a:ext uri="{FF2B5EF4-FFF2-40B4-BE49-F238E27FC236}">
                    <a16:creationId xmlns:a16="http://schemas.microsoft.com/office/drawing/2014/main" id="{4E2ACBD1-4AFD-AE43-8D01-9A7F37AA228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12" name="Rectangle 30">
              <a:extLst>
                <a:ext uri="{FF2B5EF4-FFF2-40B4-BE49-F238E27FC236}">
                  <a16:creationId xmlns:a16="http://schemas.microsoft.com/office/drawing/2014/main" id="{FE826DC4-8088-BF40-AEB1-E6C67D9BD912}"/>
                </a:ext>
              </a:extLst>
            </p:cNvPr>
            <p:cNvSpPr>
              <a:spLocks noChangeArrowheads="1"/>
            </p:cNvSpPr>
            <p:nvPr/>
          </p:nvSpPr>
          <p:spPr bwMode="auto">
            <a:xfrm>
              <a:off x="169643" y="4407948"/>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19" name="AutoShape 100">
              <a:extLst>
                <a:ext uri="{FF2B5EF4-FFF2-40B4-BE49-F238E27FC236}">
                  <a16:creationId xmlns:a16="http://schemas.microsoft.com/office/drawing/2014/main" id="{3B7CFC6C-7353-5441-978B-C64536760431}"/>
                </a:ext>
              </a:extLst>
            </p:cNvPr>
            <p:cNvSpPr>
              <a:spLocks noChangeArrowheads="1"/>
            </p:cNvSpPr>
            <p:nvPr/>
          </p:nvSpPr>
          <p:spPr bwMode="auto">
            <a:xfrm>
              <a:off x="1130458" y="316967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0" name="AutoShape 101">
              <a:extLst>
                <a:ext uri="{FF2B5EF4-FFF2-40B4-BE49-F238E27FC236}">
                  <a16:creationId xmlns:a16="http://schemas.microsoft.com/office/drawing/2014/main" id="{E97A7D06-07A9-6749-B061-53BBF8276539}"/>
                </a:ext>
              </a:extLst>
            </p:cNvPr>
            <p:cNvCxnSpPr>
              <a:cxnSpLocks noChangeShapeType="1"/>
              <a:stCxn id="112" idx="0"/>
              <a:endCxn id="119" idx="4"/>
            </p:cNvCxnSpPr>
            <p:nvPr/>
          </p:nvCxnSpPr>
          <p:spPr bwMode="auto">
            <a:xfrm flipV="1">
              <a:off x="1197990" y="3314133"/>
              <a:ext cx="4699" cy="1093815"/>
            </a:xfrm>
            <a:prstGeom prst="straightConnector1">
              <a:avLst/>
            </a:prstGeom>
            <a:noFill/>
            <a:ln w="8890">
              <a:solidFill>
                <a:schemeClr val="tx1"/>
              </a:solidFill>
              <a:round/>
              <a:headEnd/>
              <a:tailEnd/>
            </a:ln>
          </p:spPr>
        </p:cxnSp>
        <p:cxnSp>
          <p:nvCxnSpPr>
            <p:cNvPr id="121" name="AutoShape 102">
              <a:extLst>
                <a:ext uri="{FF2B5EF4-FFF2-40B4-BE49-F238E27FC236}">
                  <a16:creationId xmlns:a16="http://schemas.microsoft.com/office/drawing/2014/main" id="{53190DDB-0208-824B-996C-9C922FA039E5}"/>
                </a:ext>
              </a:extLst>
            </p:cNvPr>
            <p:cNvCxnSpPr>
              <a:cxnSpLocks noChangeShapeType="1"/>
              <a:stCxn id="119" idx="0"/>
              <a:endCxn id="73" idx="2"/>
            </p:cNvCxnSpPr>
            <p:nvPr/>
          </p:nvCxnSpPr>
          <p:spPr bwMode="auto">
            <a:xfrm flipH="1" flipV="1">
              <a:off x="1197991" y="2949399"/>
              <a:ext cx="4698" cy="220271"/>
            </a:xfrm>
            <a:prstGeom prst="straightConnector1">
              <a:avLst/>
            </a:prstGeom>
            <a:noFill/>
            <a:ln w="8890">
              <a:solidFill>
                <a:schemeClr val="tx1"/>
              </a:solidFill>
              <a:round/>
              <a:headEnd/>
              <a:tailEnd/>
            </a:ln>
          </p:spPr>
        </p:cxnSp>
        <p:grpSp>
          <p:nvGrpSpPr>
            <p:cNvPr id="122" name="Group 121">
              <a:extLst>
                <a:ext uri="{FF2B5EF4-FFF2-40B4-BE49-F238E27FC236}">
                  <a16:creationId xmlns:a16="http://schemas.microsoft.com/office/drawing/2014/main" id="{8B660C29-18D5-0C4D-A8A7-1503B0E891CA}"/>
                </a:ext>
              </a:extLst>
            </p:cNvPr>
            <p:cNvGrpSpPr/>
            <p:nvPr/>
          </p:nvGrpSpPr>
          <p:grpSpPr>
            <a:xfrm>
              <a:off x="1274474" y="3097786"/>
              <a:ext cx="144016" cy="288032"/>
              <a:chOff x="3419872" y="2348880"/>
              <a:chExt cx="144016" cy="288032"/>
            </a:xfrm>
          </p:grpSpPr>
          <p:sp>
            <p:nvSpPr>
              <p:cNvPr id="123" name="Line 90">
                <a:extLst>
                  <a:ext uri="{FF2B5EF4-FFF2-40B4-BE49-F238E27FC236}">
                    <a16:creationId xmlns:a16="http://schemas.microsoft.com/office/drawing/2014/main" id="{405AC4C5-8A3E-C945-A5FC-58DCC135BA8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4" name="Text Box 91">
                <a:extLst>
                  <a:ext uri="{FF2B5EF4-FFF2-40B4-BE49-F238E27FC236}">
                    <a16:creationId xmlns:a16="http://schemas.microsoft.com/office/drawing/2014/main" id="{1F9151F0-4D08-944C-8324-ED22B5770FF9}"/>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5" name="Rectangle 124">
                <a:extLst>
                  <a:ext uri="{FF2B5EF4-FFF2-40B4-BE49-F238E27FC236}">
                    <a16:creationId xmlns:a16="http://schemas.microsoft.com/office/drawing/2014/main" id="{A85D275C-8700-944D-ACDF-110AF3A6042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7" name="AutoShape 79">
              <a:extLst>
                <a:ext uri="{FF2B5EF4-FFF2-40B4-BE49-F238E27FC236}">
                  <a16:creationId xmlns:a16="http://schemas.microsoft.com/office/drawing/2014/main" id="{809EC45A-874E-7B4F-8440-37D310E65514}"/>
                </a:ext>
              </a:extLst>
            </p:cNvPr>
            <p:cNvSpPr>
              <a:spLocks noChangeArrowheads="1"/>
            </p:cNvSpPr>
            <p:nvPr/>
          </p:nvSpPr>
          <p:spPr bwMode="auto">
            <a:xfrm rot="5400000">
              <a:off x="2419979" y="456197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8" name="AutoShape 80">
              <a:extLst>
                <a:ext uri="{FF2B5EF4-FFF2-40B4-BE49-F238E27FC236}">
                  <a16:creationId xmlns:a16="http://schemas.microsoft.com/office/drawing/2014/main" id="{9DCB4A81-F638-D749-8EFC-28425240F4C1}"/>
                </a:ext>
              </a:extLst>
            </p:cNvPr>
            <p:cNvCxnSpPr>
              <a:cxnSpLocks noChangeShapeType="1"/>
              <a:stCxn id="112" idx="3"/>
              <a:endCxn id="127" idx="4"/>
            </p:cNvCxnSpPr>
            <p:nvPr/>
          </p:nvCxnSpPr>
          <p:spPr bwMode="auto">
            <a:xfrm flipV="1">
              <a:off x="2226337" y="4634207"/>
              <a:ext cx="193643" cy="5655"/>
            </a:xfrm>
            <a:prstGeom prst="straightConnector1">
              <a:avLst/>
            </a:prstGeom>
            <a:noFill/>
            <a:ln w="8890">
              <a:solidFill>
                <a:schemeClr val="tx1"/>
              </a:solidFill>
              <a:round/>
              <a:headEnd/>
              <a:tailEnd/>
            </a:ln>
          </p:spPr>
        </p:cxnSp>
        <p:cxnSp>
          <p:nvCxnSpPr>
            <p:cNvPr id="129" name="AutoShape 81">
              <a:extLst>
                <a:ext uri="{FF2B5EF4-FFF2-40B4-BE49-F238E27FC236}">
                  <a16:creationId xmlns:a16="http://schemas.microsoft.com/office/drawing/2014/main" id="{CCEEB638-0308-3346-A0E6-B96773318860}"/>
                </a:ext>
              </a:extLst>
            </p:cNvPr>
            <p:cNvCxnSpPr>
              <a:cxnSpLocks noChangeShapeType="1"/>
              <a:stCxn id="127" idx="0"/>
              <a:endCxn id="177" idx="1"/>
            </p:cNvCxnSpPr>
            <p:nvPr/>
          </p:nvCxnSpPr>
          <p:spPr bwMode="auto">
            <a:xfrm flipV="1">
              <a:off x="2564442" y="2717486"/>
              <a:ext cx="2963451" cy="1916721"/>
            </a:xfrm>
            <a:prstGeom prst="curvedConnector3">
              <a:avLst>
                <a:gd name="adj1" fmla="val 50000"/>
              </a:avLst>
            </a:prstGeom>
            <a:noFill/>
            <a:ln w="8890">
              <a:solidFill>
                <a:schemeClr val="tx1"/>
              </a:solidFill>
              <a:round/>
              <a:headEnd/>
              <a:tailEnd/>
            </a:ln>
          </p:spPr>
        </p:cxnSp>
        <p:grpSp>
          <p:nvGrpSpPr>
            <p:cNvPr id="130" name="Group 85">
              <a:extLst>
                <a:ext uri="{FF2B5EF4-FFF2-40B4-BE49-F238E27FC236}">
                  <a16:creationId xmlns:a16="http://schemas.microsoft.com/office/drawing/2014/main" id="{097A15D6-C222-6245-94DE-432DEDEAFFF6}"/>
                </a:ext>
              </a:extLst>
            </p:cNvPr>
            <p:cNvGrpSpPr>
              <a:grpSpLocks/>
            </p:cNvGrpSpPr>
            <p:nvPr/>
          </p:nvGrpSpPr>
          <p:grpSpPr bwMode="auto">
            <a:xfrm>
              <a:off x="2419980" y="4419099"/>
              <a:ext cx="153987" cy="122238"/>
              <a:chOff x="1526" y="1540"/>
              <a:chExt cx="97" cy="77"/>
            </a:xfrm>
          </p:grpSpPr>
          <p:sp>
            <p:nvSpPr>
              <p:cNvPr id="131" name="Text Box 86">
                <a:extLst>
                  <a:ext uri="{FF2B5EF4-FFF2-40B4-BE49-F238E27FC236}">
                    <a16:creationId xmlns:a16="http://schemas.microsoft.com/office/drawing/2014/main" id="{9FD95779-D4B8-BF40-BC1E-1407B3C9E62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2" name="Line 87">
                <a:extLst>
                  <a:ext uri="{FF2B5EF4-FFF2-40B4-BE49-F238E27FC236}">
                    <a16:creationId xmlns:a16="http://schemas.microsoft.com/office/drawing/2014/main" id="{6CDA355C-E9F4-C340-B934-9FA29FEF69F9}"/>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4" name="Folded Corner 173">
              <a:extLst>
                <a:ext uri="{FF2B5EF4-FFF2-40B4-BE49-F238E27FC236}">
                  <a16:creationId xmlns:a16="http://schemas.microsoft.com/office/drawing/2014/main" id="{B335515C-7F3E-504B-9EF6-05EC754748C3}"/>
                </a:ext>
              </a:extLst>
            </p:cNvPr>
            <p:cNvSpPr/>
            <p:nvPr/>
          </p:nvSpPr>
          <p:spPr bwMode="gray">
            <a:xfrm>
              <a:off x="1299144" y="4928304"/>
              <a:ext cx="3054674" cy="1603044"/>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  </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planId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78" name="TextBox 177">
              <a:extLst>
                <a:ext uri="{FF2B5EF4-FFF2-40B4-BE49-F238E27FC236}">
                  <a16:creationId xmlns:a16="http://schemas.microsoft.com/office/drawing/2014/main" id="{433917A6-FB13-0B40-928A-E54E1E0A1B3C}"/>
                </a:ext>
              </a:extLst>
            </p:cNvPr>
            <p:cNvSpPr txBox="1"/>
            <p:nvPr/>
          </p:nvSpPr>
          <p:spPr>
            <a:xfrm>
              <a:off x="2719039" y="3819278"/>
              <a:ext cx="196367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Create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p:txBody>
        </p:sp>
        <p:sp>
          <p:nvSpPr>
            <p:cNvPr id="231" name="Folded Corner 230">
              <a:extLst>
                <a:ext uri="{FF2B5EF4-FFF2-40B4-BE49-F238E27FC236}">
                  <a16:creationId xmlns:a16="http://schemas.microsoft.com/office/drawing/2014/main" id="{1DCCE12E-D2A6-E644-BE79-B328DF427A23}"/>
                </a:ext>
              </a:extLst>
            </p:cNvPr>
            <p:cNvSpPr/>
            <p:nvPr/>
          </p:nvSpPr>
          <p:spPr bwMode="gray">
            <a:xfrm>
              <a:off x="8884265" y="1729810"/>
              <a:ext cx="2029063"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lang="en-US" sz="1200" kern="0" dirty="0">
                  <a:ea typeface="Arial Unicode MS" pitchFamily="34" charset="-128"/>
                  <a:cs typeface="Arial Unicode MS" pitchFamily="34" charset="-128"/>
                </a:rPr>
                <a:t>..</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Postgres</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ha: true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32" name="Rectangle 138">
              <a:extLst>
                <a:ext uri="{FF2B5EF4-FFF2-40B4-BE49-F238E27FC236}">
                  <a16:creationId xmlns:a16="http://schemas.microsoft.com/office/drawing/2014/main" id="{BAFB4856-EE0A-F345-8305-8DAB73FAC86F}"/>
                </a:ext>
              </a:extLst>
            </p:cNvPr>
            <p:cNvSpPr>
              <a:spLocks noChangeArrowheads="1"/>
            </p:cNvSpPr>
            <p:nvPr/>
          </p:nvSpPr>
          <p:spPr bwMode="auto">
            <a:xfrm>
              <a:off x="5967511" y="4459730"/>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Operators</a:t>
              </a:r>
            </a:p>
          </p:txBody>
        </p:sp>
        <p:sp>
          <p:nvSpPr>
            <p:cNvPr id="239" name="TextBox 238">
              <a:extLst>
                <a:ext uri="{FF2B5EF4-FFF2-40B4-BE49-F238E27FC236}">
                  <a16:creationId xmlns:a16="http://schemas.microsoft.com/office/drawing/2014/main" id="{FD72D8EC-0B49-6C45-854C-F263888B90B6}"/>
                </a:ext>
              </a:extLst>
            </p:cNvPr>
            <p:cNvSpPr txBox="1"/>
            <p:nvPr/>
          </p:nvSpPr>
          <p:spPr>
            <a:xfrm>
              <a:off x="6348402" y="3698864"/>
              <a:ext cx="264174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Reconcile implementation resources</a:t>
              </a:r>
            </a:p>
          </p:txBody>
        </p:sp>
        <p:sp>
          <p:nvSpPr>
            <p:cNvPr id="240" name="Folded Corner 239">
              <a:extLst>
                <a:ext uri="{FF2B5EF4-FFF2-40B4-BE49-F238E27FC236}">
                  <a16:creationId xmlns:a16="http://schemas.microsoft.com/office/drawing/2014/main" id="{91D7FF19-A158-1D44-9F00-6B05F97DEF14}"/>
                </a:ext>
              </a:extLst>
            </p:cNvPr>
            <p:cNvSpPr/>
            <p:nvPr/>
          </p:nvSpPr>
          <p:spPr bwMode="gray">
            <a:xfrm>
              <a:off x="5100823" y="5106250"/>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apps/v1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a:t>
              </a:r>
              <a:r>
                <a:rPr lang="en-US" sz="800" kern="0" dirty="0" err="1">
                  <a:ea typeface="Arial Unicode MS" pitchFamily="34" charset="-128"/>
                  <a:cs typeface="Arial Unicode MS" pitchFamily="34" charset="-128"/>
                </a:rPr>
                <a:t>StatefulSet</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replicas: 2</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1" name="Folded Corner 240">
              <a:extLst>
                <a:ext uri="{FF2B5EF4-FFF2-40B4-BE49-F238E27FC236}">
                  <a16:creationId xmlns:a16="http://schemas.microsoft.com/office/drawing/2014/main" id="{601E31F4-ADA3-1140-B83E-9B8ACD45E4C4}"/>
                </a:ext>
              </a:extLst>
            </p:cNvPr>
            <p:cNvSpPr/>
            <p:nvPr/>
          </p:nvSpPr>
          <p:spPr bwMode="gray">
            <a:xfrm>
              <a:off x="7597569" y="5092599"/>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Service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2" name="Folded Corner 241">
              <a:extLst>
                <a:ext uri="{FF2B5EF4-FFF2-40B4-BE49-F238E27FC236}">
                  <a16:creationId xmlns:a16="http://schemas.microsoft.com/office/drawing/2014/main" id="{72F1926D-B8C9-2446-B609-C2D133721697}"/>
                </a:ext>
              </a:extLst>
            </p:cNvPr>
            <p:cNvSpPr/>
            <p:nvPr/>
          </p:nvSpPr>
          <p:spPr bwMode="gray">
            <a:xfrm>
              <a:off x="6349196" y="5106250"/>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3" name="Folded Corner 242">
              <a:extLst>
                <a:ext uri="{FF2B5EF4-FFF2-40B4-BE49-F238E27FC236}">
                  <a16:creationId xmlns:a16="http://schemas.microsoft.com/office/drawing/2014/main" id="{595BD1EC-83B3-7044-9ACA-64CA61A85830}"/>
                </a:ext>
              </a:extLst>
            </p:cNvPr>
            <p:cNvSpPr/>
            <p:nvPr/>
          </p:nvSpPr>
          <p:spPr bwMode="gray">
            <a:xfrm>
              <a:off x="8845942" y="5090394"/>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batch/v1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Job</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5" name="AutoShape 100">
              <a:extLst>
                <a:ext uri="{FF2B5EF4-FFF2-40B4-BE49-F238E27FC236}">
                  <a16:creationId xmlns:a16="http://schemas.microsoft.com/office/drawing/2014/main" id="{928A623C-D560-044E-8776-64B6583451F6}"/>
                </a:ext>
              </a:extLst>
            </p:cNvPr>
            <p:cNvSpPr>
              <a:spLocks noChangeArrowheads="1"/>
            </p:cNvSpPr>
            <p:nvPr/>
          </p:nvSpPr>
          <p:spPr bwMode="auto">
            <a:xfrm>
              <a:off x="6417764" y="137804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6" name="AutoShape 101">
              <a:extLst>
                <a:ext uri="{FF2B5EF4-FFF2-40B4-BE49-F238E27FC236}">
                  <a16:creationId xmlns:a16="http://schemas.microsoft.com/office/drawing/2014/main" id="{D8982647-4E20-FF47-B5D5-43D097348379}"/>
                </a:ext>
              </a:extLst>
            </p:cNvPr>
            <p:cNvCxnSpPr>
              <a:cxnSpLocks noChangeShapeType="1"/>
              <a:stCxn id="177" idx="0"/>
              <a:endCxn id="245" idx="4"/>
            </p:cNvCxnSpPr>
            <p:nvPr/>
          </p:nvCxnSpPr>
          <p:spPr bwMode="auto">
            <a:xfrm flipV="1">
              <a:off x="6485191" y="1522512"/>
              <a:ext cx="4804" cy="963060"/>
            </a:xfrm>
            <a:prstGeom prst="straightConnector1">
              <a:avLst/>
            </a:prstGeom>
            <a:noFill/>
            <a:ln w="8890">
              <a:solidFill>
                <a:schemeClr val="tx1"/>
              </a:solidFill>
              <a:round/>
              <a:headEnd/>
              <a:tailEnd/>
            </a:ln>
          </p:spPr>
        </p:cxnSp>
        <p:cxnSp>
          <p:nvCxnSpPr>
            <p:cNvPr id="247" name="AutoShape 102">
              <a:extLst>
                <a:ext uri="{FF2B5EF4-FFF2-40B4-BE49-F238E27FC236}">
                  <a16:creationId xmlns:a16="http://schemas.microsoft.com/office/drawing/2014/main" id="{0EB2825E-A7DB-1A4A-8BEC-6F75C05DBCE8}"/>
                </a:ext>
              </a:extLst>
            </p:cNvPr>
            <p:cNvCxnSpPr>
              <a:cxnSpLocks noChangeShapeType="1"/>
              <a:stCxn id="245" idx="0"/>
            </p:cNvCxnSpPr>
            <p:nvPr/>
          </p:nvCxnSpPr>
          <p:spPr bwMode="auto">
            <a:xfrm flipH="1" flipV="1">
              <a:off x="6489201" y="1162149"/>
              <a:ext cx="1588" cy="207963"/>
            </a:xfrm>
            <a:prstGeom prst="straightConnector1">
              <a:avLst/>
            </a:prstGeom>
            <a:noFill/>
            <a:ln w="8890">
              <a:solidFill>
                <a:schemeClr val="tx1"/>
              </a:solidFill>
              <a:round/>
              <a:headEnd/>
              <a:tailEnd/>
            </a:ln>
          </p:spPr>
        </p:cxnSp>
        <p:grpSp>
          <p:nvGrpSpPr>
            <p:cNvPr id="248" name="Group 247">
              <a:extLst>
                <a:ext uri="{FF2B5EF4-FFF2-40B4-BE49-F238E27FC236}">
                  <a16:creationId xmlns:a16="http://schemas.microsoft.com/office/drawing/2014/main" id="{7BEA8957-D56F-B448-9067-D66E11C72265}"/>
                </a:ext>
              </a:extLst>
            </p:cNvPr>
            <p:cNvGrpSpPr/>
            <p:nvPr/>
          </p:nvGrpSpPr>
          <p:grpSpPr>
            <a:xfrm>
              <a:off x="6561780" y="1306165"/>
              <a:ext cx="144016" cy="288032"/>
              <a:chOff x="3419872" y="2348880"/>
              <a:chExt cx="144016" cy="288032"/>
            </a:xfrm>
          </p:grpSpPr>
          <p:sp>
            <p:nvSpPr>
              <p:cNvPr id="249" name="Line 90">
                <a:extLst>
                  <a:ext uri="{FF2B5EF4-FFF2-40B4-BE49-F238E27FC236}">
                    <a16:creationId xmlns:a16="http://schemas.microsoft.com/office/drawing/2014/main" id="{777D73D1-520E-1142-BE8A-48EC068C53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0" name="Text Box 91">
                <a:extLst>
                  <a:ext uri="{FF2B5EF4-FFF2-40B4-BE49-F238E27FC236}">
                    <a16:creationId xmlns:a16="http://schemas.microsoft.com/office/drawing/2014/main" id="{DEC34F0F-C613-BE42-8278-CD537BC08A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1" name="Rectangle 250">
                <a:extLst>
                  <a:ext uri="{FF2B5EF4-FFF2-40B4-BE49-F238E27FC236}">
                    <a16:creationId xmlns:a16="http://schemas.microsoft.com/office/drawing/2014/main" id="{DB6B7AD5-700F-B145-AF78-E8CC73720F0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52" name="AutoShape 97">
              <a:extLst>
                <a:ext uri="{FF2B5EF4-FFF2-40B4-BE49-F238E27FC236}">
                  <a16:creationId xmlns:a16="http://schemas.microsoft.com/office/drawing/2014/main" id="{277E9C89-851C-4D42-AD81-8065BC7AD05B}"/>
                </a:ext>
              </a:extLst>
            </p:cNvPr>
            <p:cNvSpPr>
              <a:spLocks noChangeArrowheads="1"/>
            </p:cNvSpPr>
            <p:nvPr/>
          </p:nvSpPr>
          <p:spPr bwMode="auto">
            <a:xfrm>
              <a:off x="6404665" y="4110997"/>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3" name="AutoShape 98">
              <a:extLst>
                <a:ext uri="{FF2B5EF4-FFF2-40B4-BE49-F238E27FC236}">
                  <a16:creationId xmlns:a16="http://schemas.microsoft.com/office/drawing/2014/main" id="{45B86CFE-E1C7-CE41-B3E6-5851FD279A0B}"/>
                </a:ext>
              </a:extLst>
            </p:cNvPr>
            <p:cNvCxnSpPr>
              <a:cxnSpLocks noChangeShapeType="1"/>
              <a:stCxn id="232" idx="0"/>
              <a:endCxn id="252" idx="4"/>
            </p:cNvCxnSpPr>
            <p:nvPr/>
          </p:nvCxnSpPr>
          <p:spPr bwMode="auto">
            <a:xfrm flipV="1">
              <a:off x="6471542" y="4255460"/>
              <a:ext cx="5354" cy="204270"/>
            </a:xfrm>
            <a:prstGeom prst="straightConnector1">
              <a:avLst/>
            </a:prstGeom>
            <a:noFill/>
            <a:ln w="8890">
              <a:solidFill>
                <a:schemeClr val="tx1"/>
              </a:solidFill>
              <a:round/>
              <a:headEnd/>
              <a:tailEnd/>
            </a:ln>
          </p:spPr>
        </p:cxnSp>
        <p:cxnSp>
          <p:nvCxnSpPr>
            <p:cNvPr id="254" name="AutoShape 99">
              <a:extLst>
                <a:ext uri="{FF2B5EF4-FFF2-40B4-BE49-F238E27FC236}">
                  <a16:creationId xmlns:a16="http://schemas.microsoft.com/office/drawing/2014/main" id="{40860282-F050-3B42-9DB1-5246BBFCBCF3}"/>
                </a:ext>
              </a:extLst>
            </p:cNvPr>
            <p:cNvCxnSpPr>
              <a:cxnSpLocks noChangeShapeType="1"/>
              <a:stCxn id="252" idx="0"/>
            </p:cNvCxnSpPr>
            <p:nvPr/>
          </p:nvCxnSpPr>
          <p:spPr bwMode="auto">
            <a:xfrm flipH="1" flipV="1">
              <a:off x="6475625" y="2938588"/>
              <a:ext cx="1271" cy="1172409"/>
            </a:xfrm>
            <a:prstGeom prst="straightConnector1">
              <a:avLst/>
            </a:prstGeom>
            <a:noFill/>
            <a:ln w="8890">
              <a:solidFill>
                <a:schemeClr val="tx1"/>
              </a:solidFill>
              <a:round/>
              <a:headEnd/>
              <a:tailEnd/>
            </a:ln>
          </p:spPr>
        </p:cxnSp>
        <p:grpSp>
          <p:nvGrpSpPr>
            <p:cNvPr id="255" name="Group 254">
              <a:extLst>
                <a:ext uri="{FF2B5EF4-FFF2-40B4-BE49-F238E27FC236}">
                  <a16:creationId xmlns:a16="http://schemas.microsoft.com/office/drawing/2014/main" id="{FE9817A8-0148-4E41-9B0B-DC3891D727C7}"/>
                </a:ext>
              </a:extLst>
            </p:cNvPr>
            <p:cNvGrpSpPr/>
            <p:nvPr/>
          </p:nvGrpSpPr>
          <p:grpSpPr>
            <a:xfrm>
              <a:off x="6548681" y="4039113"/>
              <a:ext cx="144016" cy="288032"/>
              <a:chOff x="5652120" y="2564904"/>
              <a:chExt cx="144016" cy="288032"/>
            </a:xfrm>
          </p:grpSpPr>
          <p:grpSp>
            <p:nvGrpSpPr>
              <p:cNvPr id="256" name="Group 255">
                <a:extLst>
                  <a:ext uri="{FF2B5EF4-FFF2-40B4-BE49-F238E27FC236}">
                    <a16:creationId xmlns:a16="http://schemas.microsoft.com/office/drawing/2014/main" id="{94C3B510-FA34-CE48-A71E-F390C575C118}"/>
                  </a:ext>
                </a:extLst>
              </p:cNvPr>
              <p:cNvGrpSpPr/>
              <p:nvPr/>
            </p:nvGrpSpPr>
            <p:grpSpPr>
              <a:xfrm>
                <a:off x="5681266" y="2636912"/>
                <a:ext cx="85725" cy="179388"/>
                <a:chOff x="5681266" y="2636912"/>
                <a:chExt cx="85725" cy="179388"/>
              </a:xfrm>
            </p:grpSpPr>
            <p:sp>
              <p:nvSpPr>
                <p:cNvPr id="258" name="Line 107">
                  <a:extLst>
                    <a:ext uri="{FF2B5EF4-FFF2-40B4-BE49-F238E27FC236}">
                      <a16:creationId xmlns:a16="http://schemas.microsoft.com/office/drawing/2014/main" id="{60FE55E4-8A3A-654C-811E-1FCF893C27D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9" name="Text Box 108">
                  <a:extLst>
                    <a:ext uri="{FF2B5EF4-FFF2-40B4-BE49-F238E27FC236}">
                      <a16:creationId xmlns:a16="http://schemas.microsoft.com/office/drawing/2014/main" id="{1A6A5C0E-8F31-3048-889E-223C988ABDD6}"/>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57" name="Rectangle 256">
                <a:extLst>
                  <a:ext uri="{FF2B5EF4-FFF2-40B4-BE49-F238E27FC236}">
                    <a16:creationId xmlns:a16="http://schemas.microsoft.com/office/drawing/2014/main" id="{2B436D8F-B111-7A43-806D-0D2118B023B3}"/>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72" name="Folded Corner 271">
              <a:extLst>
                <a:ext uri="{FF2B5EF4-FFF2-40B4-BE49-F238E27FC236}">
                  <a16:creationId xmlns:a16="http://schemas.microsoft.com/office/drawing/2014/main" id="{738592E4-787E-764F-8781-932DF99CDDAA}"/>
                </a:ext>
              </a:extLst>
            </p:cNvPr>
            <p:cNvSpPr/>
            <p:nvPr/>
          </p:nvSpPr>
          <p:spPr bwMode="gray">
            <a:xfrm>
              <a:off x="2215690" y="326652"/>
              <a:ext cx="3054674" cy="2022885"/>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templates: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 action: provision</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type: </a:t>
              </a:r>
              <a:r>
                <a:rPr lang="en-US" sz="1200" kern="0" dirty="0" err="1">
                  <a:ea typeface="Arial Unicode MS" pitchFamily="34" charset="-128"/>
                  <a:cs typeface="Arial Unicode MS" pitchFamily="34" charset="-128"/>
                </a:rPr>
                <a:t>gotemplate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url</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a:ln>
                    <a:noFill/>
                  </a:ln>
                  <a:effectLst/>
                  <a:uLnTx/>
                  <a:uFillTx/>
                  <a:ea typeface="Arial Unicode MS" pitchFamily="34" charset="-128"/>
                  <a:cs typeface="Arial Unicode MS" pitchFamily="34" charset="-128"/>
                  <a:hlinkClick r:id="rId2"/>
                </a:rPr>
                <a:t>http://...</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95" name="AutoShape 79">
              <a:extLst>
                <a:ext uri="{FF2B5EF4-FFF2-40B4-BE49-F238E27FC236}">
                  <a16:creationId xmlns:a16="http://schemas.microsoft.com/office/drawing/2014/main" id="{EE9F6C8E-3156-F941-B982-DF76C386C6D1}"/>
                </a:ext>
              </a:extLst>
            </p:cNvPr>
            <p:cNvSpPr>
              <a:spLocks noChangeArrowheads="1"/>
            </p:cNvSpPr>
            <p:nvPr/>
          </p:nvSpPr>
          <p:spPr bwMode="auto">
            <a:xfrm rot="5400000">
              <a:off x="7742992" y="863657"/>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6" name="AutoShape 80">
              <a:extLst>
                <a:ext uri="{FF2B5EF4-FFF2-40B4-BE49-F238E27FC236}">
                  <a16:creationId xmlns:a16="http://schemas.microsoft.com/office/drawing/2014/main" id="{CA5B24F9-8897-D14B-8DAC-9765D897102F}"/>
                </a:ext>
              </a:extLst>
            </p:cNvPr>
            <p:cNvCxnSpPr>
              <a:cxnSpLocks noChangeShapeType="1"/>
              <a:stCxn id="93" idx="3"/>
              <a:endCxn id="95" idx="4"/>
            </p:cNvCxnSpPr>
            <p:nvPr/>
          </p:nvCxnSpPr>
          <p:spPr bwMode="auto">
            <a:xfrm flipV="1">
              <a:off x="7520460" y="935889"/>
              <a:ext cx="222533" cy="477"/>
            </a:xfrm>
            <a:prstGeom prst="straightConnector1">
              <a:avLst/>
            </a:prstGeom>
            <a:noFill/>
            <a:ln w="8890">
              <a:solidFill>
                <a:schemeClr val="tx1"/>
              </a:solidFill>
              <a:round/>
              <a:headEnd/>
              <a:tailEnd/>
            </a:ln>
          </p:spPr>
        </p:cxnSp>
        <p:cxnSp>
          <p:nvCxnSpPr>
            <p:cNvPr id="97" name="AutoShape 81">
              <a:extLst>
                <a:ext uri="{FF2B5EF4-FFF2-40B4-BE49-F238E27FC236}">
                  <a16:creationId xmlns:a16="http://schemas.microsoft.com/office/drawing/2014/main" id="{4387B758-5EC0-224D-B7C3-822A369DA135}"/>
                </a:ext>
              </a:extLst>
            </p:cNvPr>
            <p:cNvCxnSpPr>
              <a:cxnSpLocks noChangeShapeType="1"/>
              <a:stCxn id="95" idx="0"/>
              <a:endCxn id="177" idx="3"/>
            </p:cNvCxnSpPr>
            <p:nvPr/>
          </p:nvCxnSpPr>
          <p:spPr bwMode="auto">
            <a:xfrm flipH="1">
              <a:off x="7442488" y="935889"/>
              <a:ext cx="444967" cy="1781597"/>
            </a:xfrm>
            <a:prstGeom prst="curvedConnector3">
              <a:avLst>
                <a:gd name="adj1" fmla="val -190820"/>
              </a:avLst>
            </a:prstGeom>
            <a:noFill/>
            <a:ln w="8890">
              <a:solidFill>
                <a:schemeClr val="tx1"/>
              </a:solidFill>
              <a:round/>
              <a:headEnd/>
              <a:tailEnd/>
            </a:ln>
          </p:spPr>
        </p:cxnSp>
        <p:grpSp>
          <p:nvGrpSpPr>
            <p:cNvPr id="98" name="Group 85">
              <a:extLst>
                <a:ext uri="{FF2B5EF4-FFF2-40B4-BE49-F238E27FC236}">
                  <a16:creationId xmlns:a16="http://schemas.microsoft.com/office/drawing/2014/main" id="{5784FAA9-49EA-9947-98FD-1FDB52D77E32}"/>
                </a:ext>
              </a:extLst>
            </p:cNvPr>
            <p:cNvGrpSpPr>
              <a:grpSpLocks/>
            </p:cNvGrpSpPr>
            <p:nvPr/>
          </p:nvGrpSpPr>
          <p:grpSpPr bwMode="auto">
            <a:xfrm>
              <a:off x="7742993" y="720781"/>
              <a:ext cx="153987" cy="122238"/>
              <a:chOff x="1526" y="1540"/>
              <a:chExt cx="97" cy="77"/>
            </a:xfrm>
          </p:grpSpPr>
          <p:sp>
            <p:nvSpPr>
              <p:cNvPr id="99" name="Text Box 86">
                <a:extLst>
                  <a:ext uri="{FF2B5EF4-FFF2-40B4-BE49-F238E27FC236}">
                    <a16:creationId xmlns:a16="http://schemas.microsoft.com/office/drawing/2014/main" id="{D3BA29C5-AA8D-DF4A-951D-D21BAB351DE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0" name="Line 87">
                <a:extLst>
                  <a:ext uri="{FF2B5EF4-FFF2-40B4-BE49-F238E27FC236}">
                    <a16:creationId xmlns:a16="http://schemas.microsoft.com/office/drawing/2014/main" id="{F5A7C1D4-06E6-D049-B7EA-13E00B4612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84" name="TextBox 83">
              <a:extLst>
                <a:ext uri="{FF2B5EF4-FFF2-40B4-BE49-F238E27FC236}">
                  <a16:creationId xmlns:a16="http://schemas.microsoft.com/office/drawing/2014/main" id="{7A1E3E76-2F14-EF4B-88DA-7FBD9A83048B}"/>
                </a:ext>
              </a:extLst>
            </p:cNvPr>
            <p:cNvSpPr txBox="1"/>
            <p:nvPr/>
          </p:nvSpPr>
          <p:spPr>
            <a:xfrm>
              <a:off x="169643" y="763070"/>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grpSp>
    </p:spTree>
    <p:extLst>
      <p:ext uri="{BB962C8B-B14F-4D97-AF65-F5344CB8AC3E}">
        <p14:creationId xmlns:p14="http://schemas.microsoft.com/office/powerpoint/2010/main" val="1266615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8086FC29-B961-BF4C-A36C-E0193D683087}"/>
              </a:ext>
            </a:extLst>
          </p:cNvPr>
          <p:cNvGrpSpPr/>
          <p:nvPr/>
        </p:nvGrpSpPr>
        <p:grpSpPr>
          <a:xfrm>
            <a:off x="257102" y="356349"/>
            <a:ext cx="11237086" cy="5153819"/>
            <a:chOff x="268677" y="333199"/>
            <a:chExt cx="11237086" cy="5153819"/>
          </a:xfrm>
        </p:grpSpPr>
        <p:sp>
          <p:nvSpPr>
            <p:cNvPr id="2" name="Rectangle 138">
              <a:extLst>
                <a:ext uri="{FF2B5EF4-FFF2-40B4-BE49-F238E27FC236}">
                  <a16:creationId xmlns:a16="http://schemas.microsoft.com/office/drawing/2014/main" id="{697ECB13-4D91-BE47-8DD2-BE9F648A265A}"/>
                </a:ext>
              </a:extLst>
            </p:cNvPr>
            <p:cNvSpPr>
              <a:spLocks noChangeArrowheads="1"/>
            </p:cNvSpPr>
            <p:nvPr/>
          </p:nvSpPr>
          <p:spPr bwMode="auto">
            <a:xfrm>
              <a:off x="1939521" y="1403010"/>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a:t>
              </a:r>
            </a:p>
          </p:txBody>
        </p:sp>
        <p:sp>
          <p:nvSpPr>
            <p:cNvPr id="3" name="Rectangle 23">
              <a:extLst>
                <a:ext uri="{FF2B5EF4-FFF2-40B4-BE49-F238E27FC236}">
                  <a16:creationId xmlns:a16="http://schemas.microsoft.com/office/drawing/2014/main" id="{B042A486-E8CD-BE42-B56F-07261AE96586}"/>
                </a:ext>
              </a:extLst>
            </p:cNvPr>
            <p:cNvSpPr>
              <a:spLocks noChangeArrowheads="1"/>
            </p:cNvSpPr>
            <p:nvPr/>
          </p:nvSpPr>
          <p:spPr bwMode="auto">
            <a:xfrm>
              <a:off x="5138017" y="3197086"/>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sp>
          <p:nvSpPr>
            <p:cNvPr id="4" name="Folded Corner 3">
              <a:extLst>
                <a:ext uri="{FF2B5EF4-FFF2-40B4-BE49-F238E27FC236}">
                  <a16:creationId xmlns:a16="http://schemas.microsoft.com/office/drawing/2014/main" id="{F6476A18-9ED6-6E4E-9711-97CC107EC597}"/>
                </a:ext>
              </a:extLst>
            </p:cNvPr>
            <p:cNvSpPr/>
            <p:nvPr/>
          </p:nvSpPr>
          <p:spPr bwMode="gray">
            <a:xfrm>
              <a:off x="268677" y="349055"/>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apps/v1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a:t>
              </a:r>
              <a:r>
                <a:rPr lang="en-US" sz="800" kern="0" dirty="0" err="1">
                  <a:ea typeface="Arial Unicode MS" pitchFamily="34" charset="-128"/>
                  <a:cs typeface="Arial Unicode MS" pitchFamily="34" charset="-128"/>
                </a:rPr>
                <a:t>StatefulSet</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replicas: 2</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5" name="Folded Corner 4">
              <a:extLst>
                <a:ext uri="{FF2B5EF4-FFF2-40B4-BE49-F238E27FC236}">
                  <a16:creationId xmlns:a16="http://schemas.microsoft.com/office/drawing/2014/main" id="{5E09EB54-7F02-7D42-B02F-5120244E2E1B}"/>
                </a:ext>
              </a:extLst>
            </p:cNvPr>
            <p:cNvSpPr/>
            <p:nvPr/>
          </p:nvSpPr>
          <p:spPr bwMode="gray">
            <a:xfrm>
              <a:off x="2765423" y="335404"/>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Service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6" name="Folded Corner 5">
              <a:extLst>
                <a:ext uri="{FF2B5EF4-FFF2-40B4-BE49-F238E27FC236}">
                  <a16:creationId xmlns:a16="http://schemas.microsoft.com/office/drawing/2014/main" id="{1317610E-1C47-124C-967B-6B99A117E0BD}"/>
                </a:ext>
              </a:extLst>
            </p:cNvPr>
            <p:cNvSpPr/>
            <p:nvPr/>
          </p:nvSpPr>
          <p:spPr bwMode="gray">
            <a:xfrm>
              <a:off x="1517050" y="349055"/>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7" name="Folded Corner 6">
              <a:extLst>
                <a:ext uri="{FF2B5EF4-FFF2-40B4-BE49-F238E27FC236}">
                  <a16:creationId xmlns:a16="http://schemas.microsoft.com/office/drawing/2014/main" id="{12119AC6-F134-CE42-89E8-BF134A1D6778}"/>
                </a:ext>
              </a:extLst>
            </p:cNvPr>
            <p:cNvSpPr/>
            <p:nvPr/>
          </p:nvSpPr>
          <p:spPr bwMode="gray">
            <a:xfrm>
              <a:off x="4013796" y="333199"/>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batch/v1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Job</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8" name="AutoShape 100">
              <a:extLst>
                <a:ext uri="{FF2B5EF4-FFF2-40B4-BE49-F238E27FC236}">
                  <a16:creationId xmlns:a16="http://schemas.microsoft.com/office/drawing/2014/main" id="{24A07543-DA53-8D47-BC45-C83B9D0EC28C}"/>
                </a:ext>
              </a:extLst>
            </p:cNvPr>
            <p:cNvSpPr>
              <a:spLocks noChangeArrowheads="1"/>
            </p:cNvSpPr>
            <p:nvPr/>
          </p:nvSpPr>
          <p:spPr bwMode="auto">
            <a:xfrm>
              <a:off x="2367086" y="205071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 name="AutoShape 101">
              <a:extLst>
                <a:ext uri="{FF2B5EF4-FFF2-40B4-BE49-F238E27FC236}">
                  <a16:creationId xmlns:a16="http://schemas.microsoft.com/office/drawing/2014/main" id="{B682A051-5F67-2F45-A290-679C7BE0E78F}"/>
                </a:ext>
              </a:extLst>
            </p:cNvPr>
            <p:cNvCxnSpPr>
              <a:cxnSpLocks noChangeShapeType="1"/>
              <a:stCxn id="3" idx="0"/>
              <a:endCxn id="8" idx="4"/>
            </p:cNvCxnSpPr>
            <p:nvPr/>
          </p:nvCxnSpPr>
          <p:spPr bwMode="auto">
            <a:xfrm rot="16200000" flipV="1">
              <a:off x="3766360" y="868131"/>
              <a:ext cx="1001913" cy="3655998"/>
            </a:xfrm>
            <a:prstGeom prst="curvedConnector3">
              <a:avLst>
                <a:gd name="adj1" fmla="val 50000"/>
              </a:avLst>
            </a:prstGeom>
            <a:noFill/>
            <a:ln w="8890">
              <a:solidFill>
                <a:schemeClr val="tx1"/>
              </a:solidFill>
              <a:round/>
              <a:headEnd/>
              <a:tailEnd/>
            </a:ln>
          </p:spPr>
        </p:cxnSp>
        <p:cxnSp>
          <p:nvCxnSpPr>
            <p:cNvPr id="10" name="AutoShape 102">
              <a:extLst>
                <a:ext uri="{FF2B5EF4-FFF2-40B4-BE49-F238E27FC236}">
                  <a16:creationId xmlns:a16="http://schemas.microsoft.com/office/drawing/2014/main" id="{B97A44FF-222E-764A-A2C6-315F2C0023EB}"/>
                </a:ext>
              </a:extLst>
            </p:cNvPr>
            <p:cNvCxnSpPr>
              <a:cxnSpLocks noChangeShapeType="1"/>
              <a:stCxn id="8" idx="0"/>
              <a:endCxn id="2" idx="2"/>
            </p:cNvCxnSpPr>
            <p:nvPr/>
          </p:nvCxnSpPr>
          <p:spPr bwMode="auto">
            <a:xfrm flipV="1">
              <a:off x="2439317" y="1834810"/>
              <a:ext cx="4235" cy="215900"/>
            </a:xfrm>
            <a:prstGeom prst="straightConnector1">
              <a:avLst/>
            </a:prstGeom>
            <a:noFill/>
            <a:ln w="8890">
              <a:solidFill>
                <a:schemeClr val="tx1"/>
              </a:solidFill>
              <a:round/>
              <a:headEnd/>
              <a:tailEnd/>
            </a:ln>
          </p:spPr>
        </p:cxnSp>
        <p:grpSp>
          <p:nvGrpSpPr>
            <p:cNvPr id="11" name="Group 10">
              <a:extLst>
                <a:ext uri="{FF2B5EF4-FFF2-40B4-BE49-F238E27FC236}">
                  <a16:creationId xmlns:a16="http://schemas.microsoft.com/office/drawing/2014/main" id="{56EA19A1-AE73-304B-8D05-4B0527570745}"/>
                </a:ext>
              </a:extLst>
            </p:cNvPr>
            <p:cNvGrpSpPr/>
            <p:nvPr/>
          </p:nvGrpSpPr>
          <p:grpSpPr>
            <a:xfrm>
              <a:off x="2511102" y="1978826"/>
              <a:ext cx="144016" cy="288032"/>
              <a:chOff x="3419872" y="2348880"/>
              <a:chExt cx="144016" cy="288032"/>
            </a:xfrm>
          </p:grpSpPr>
          <p:sp>
            <p:nvSpPr>
              <p:cNvPr id="12" name="Line 90">
                <a:extLst>
                  <a:ext uri="{FF2B5EF4-FFF2-40B4-BE49-F238E27FC236}">
                    <a16:creationId xmlns:a16="http://schemas.microsoft.com/office/drawing/2014/main" id="{6F64EBD9-0048-0941-AB80-8DF3BBD82A5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3" name="Text Box 91">
                <a:extLst>
                  <a:ext uri="{FF2B5EF4-FFF2-40B4-BE49-F238E27FC236}">
                    <a16:creationId xmlns:a16="http://schemas.microsoft.com/office/drawing/2014/main" id="{BD951B3E-797F-4746-9025-BF11C03FCF05}"/>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4" name="Rectangle 13">
                <a:extLst>
                  <a:ext uri="{FF2B5EF4-FFF2-40B4-BE49-F238E27FC236}">
                    <a16:creationId xmlns:a16="http://schemas.microsoft.com/office/drawing/2014/main" id="{852BE65C-46BD-AE42-B0AE-D037FCF25FDC}"/>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9" name="Rectangle 30">
              <a:extLst>
                <a:ext uri="{FF2B5EF4-FFF2-40B4-BE49-F238E27FC236}">
                  <a16:creationId xmlns:a16="http://schemas.microsoft.com/office/drawing/2014/main" id="{624927B8-46CF-C14E-8214-9B5753195229}"/>
                </a:ext>
              </a:extLst>
            </p:cNvPr>
            <p:cNvSpPr>
              <a:spLocks noChangeArrowheads="1"/>
            </p:cNvSpPr>
            <p:nvPr/>
          </p:nvSpPr>
          <p:spPr bwMode="auto">
            <a:xfrm>
              <a:off x="1410970" y="5023191"/>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20" name="TextBox 19">
              <a:extLst>
                <a:ext uri="{FF2B5EF4-FFF2-40B4-BE49-F238E27FC236}">
                  <a16:creationId xmlns:a16="http://schemas.microsoft.com/office/drawing/2014/main" id="{4C99C07B-6227-C74B-9726-00C89A81259B}"/>
                </a:ext>
              </a:extLst>
            </p:cNvPr>
            <p:cNvSpPr txBox="1"/>
            <p:nvPr/>
          </p:nvSpPr>
          <p:spPr>
            <a:xfrm>
              <a:off x="3817217" y="2490542"/>
              <a:ext cx="151964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Update CRD status</a:t>
              </a:r>
            </a:p>
          </p:txBody>
        </p:sp>
        <p:sp>
          <p:nvSpPr>
            <p:cNvPr id="21" name="Folded Corner 20">
              <a:extLst>
                <a:ext uri="{FF2B5EF4-FFF2-40B4-BE49-F238E27FC236}">
                  <a16:creationId xmlns:a16="http://schemas.microsoft.com/office/drawing/2014/main" id="{133EDB0D-3B72-FF49-87A1-AEFA2E8DE1D5}"/>
                </a:ext>
              </a:extLst>
            </p:cNvPr>
            <p:cNvSpPr/>
            <p:nvPr/>
          </p:nvSpPr>
          <p:spPr bwMode="gray">
            <a:xfrm>
              <a:off x="5286873" y="1353706"/>
              <a:ext cx="1616882" cy="107956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lang="en-US" sz="1200" kern="0" dirty="0">
                  <a:ea typeface="Arial Unicode MS" pitchFamily="34" charset="-128"/>
                  <a:cs typeface="Arial Unicode MS" pitchFamily="34" charset="-128"/>
                </a:rPr>
                <a:t>..</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Postgres</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status:</a:t>
              </a:r>
              <a:endParaRPr lang="en-US" sz="12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2" name="AutoShape 97">
              <a:extLst>
                <a:ext uri="{FF2B5EF4-FFF2-40B4-BE49-F238E27FC236}">
                  <a16:creationId xmlns:a16="http://schemas.microsoft.com/office/drawing/2014/main" id="{87272E29-1CE0-3542-BBEB-28A50F57A973}"/>
                </a:ext>
              </a:extLst>
            </p:cNvPr>
            <p:cNvSpPr>
              <a:spLocks noChangeArrowheads="1"/>
            </p:cNvSpPr>
            <p:nvPr/>
          </p:nvSpPr>
          <p:spPr bwMode="auto">
            <a:xfrm>
              <a:off x="2373082" y="4662505"/>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3" name="AutoShape 98">
              <a:extLst>
                <a:ext uri="{FF2B5EF4-FFF2-40B4-BE49-F238E27FC236}">
                  <a16:creationId xmlns:a16="http://schemas.microsoft.com/office/drawing/2014/main" id="{BF2FA10D-6BE9-694E-90FC-EC4B8637160E}"/>
                </a:ext>
              </a:extLst>
            </p:cNvPr>
            <p:cNvCxnSpPr>
              <a:cxnSpLocks noChangeShapeType="1"/>
              <a:stCxn id="19" idx="0"/>
              <a:endCxn id="22" idx="4"/>
            </p:cNvCxnSpPr>
            <p:nvPr/>
          </p:nvCxnSpPr>
          <p:spPr bwMode="auto">
            <a:xfrm flipV="1">
              <a:off x="2439317" y="4806968"/>
              <a:ext cx="5996" cy="216223"/>
            </a:xfrm>
            <a:prstGeom prst="straightConnector1">
              <a:avLst/>
            </a:prstGeom>
            <a:noFill/>
            <a:ln w="8890">
              <a:solidFill>
                <a:schemeClr val="tx1"/>
              </a:solidFill>
              <a:round/>
              <a:headEnd/>
              <a:tailEnd/>
            </a:ln>
          </p:spPr>
        </p:cxnSp>
        <p:cxnSp>
          <p:nvCxnSpPr>
            <p:cNvPr id="24" name="AutoShape 99">
              <a:extLst>
                <a:ext uri="{FF2B5EF4-FFF2-40B4-BE49-F238E27FC236}">
                  <a16:creationId xmlns:a16="http://schemas.microsoft.com/office/drawing/2014/main" id="{53B74885-B851-5E49-9484-D8C8F2B12AE6}"/>
                </a:ext>
              </a:extLst>
            </p:cNvPr>
            <p:cNvCxnSpPr>
              <a:cxnSpLocks noChangeShapeType="1"/>
              <a:stCxn id="22" idx="0"/>
              <a:endCxn id="3" idx="2"/>
            </p:cNvCxnSpPr>
            <p:nvPr/>
          </p:nvCxnSpPr>
          <p:spPr bwMode="auto">
            <a:xfrm rot="5400000" flipH="1" flipV="1">
              <a:off x="3769519" y="2336709"/>
              <a:ext cx="1001591" cy="3650002"/>
            </a:xfrm>
            <a:prstGeom prst="curvedConnector3">
              <a:avLst>
                <a:gd name="adj1" fmla="val 50000"/>
              </a:avLst>
            </a:prstGeom>
            <a:noFill/>
            <a:ln w="8890">
              <a:solidFill>
                <a:schemeClr val="tx1"/>
              </a:solidFill>
              <a:round/>
              <a:headEnd/>
              <a:tailEnd/>
            </a:ln>
          </p:spPr>
        </p:cxnSp>
        <p:grpSp>
          <p:nvGrpSpPr>
            <p:cNvPr id="25" name="Group 24">
              <a:extLst>
                <a:ext uri="{FF2B5EF4-FFF2-40B4-BE49-F238E27FC236}">
                  <a16:creationId xmlns:a16="http://schemas.microsoft.com/office/drawing/2014/main" id="{8050316F-9B1E-3344-84CE-DB58C68860D5}"/>
                </a:ext>
              </a:extLst>
            </p:cNvPr>
            <p:cNvGrpSpPr/>
            <p:nvPr/>
          </p:nvGrpSpPr>
          <p:grpSpPr>
            <a:xfrm>
              <a:off x="2517098" y="4590621"/>
              <a:ext cx="144016" cy="288032"/>
              <a:chOff x="5652120" y="2564904"/>
              <a:chExt cx="144016" cy="288032"/>
            </a:xfrm>
          </p:grpSpPr>
          <p:grpSp>
            <p:nvGrpSpPr>
              <p:cNvPr id="26" name="Group 25">
                <a:extLst>
                  <a:ext uri="{FF2B5EF4-FFF2-40B4-BE49-F238E27FC236}">
                    <a16:creationId xmlns:a16="http://schemas.microsoft.com/office/drawing/2014/main" id="{6DC727EC-2AD8-0A46-A63F-C6B4482C977E}"/>
                  </a:ext>
                </a:extLst>
              </p:cNvPr>
              <p:cNvGrpSpPr/>
              <p:nvPr/>
            </p:nvGrpSpPr>
            <p:grpSpPr>
              <a:xfrm>
                <a:off x="5681266" y="2636912"/>
                <a:ext cx="85725" cy="179388"/>
                <a:chOff x="5681266" y="2636912"/>
                <a:chExt cx="85725" cy="179388"/>
              </a:xfrm>
            </p:grpSpPr>
            <p:sp>
              <p:nvSpPr>
                <p:cNvPr id="28" name="Line 107">
                  <a:extLst>
                    <a:ext uri="{FF2B5EF4-FFF2-40B4-BE49-F238E27FC236}">
                      <a16:creationId xmlns:a16="http://schemas.microsoft.com/office/drawing/2014/main" id="{BFD5D211-36BB-CA4E-87AB-7410DB88B138}"/>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9" name="Text Box 108">
                  <a:extLst>
                    <a:ext uri="{FF2B5EF4-FFF2-40B4-BE49-F238E27FC236}">
                      <a16:creationId xmlns:a16="http://schemas.microsoft.com/office/drawing/2014/main" id="{FF328DA1-85F7-3240-B4D5-4472A4BB3CD5}"/>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7" name="Rectangle 26">
                <a:extLst>
                  <a:ext uri="{FF2B5EF4-FFF2-40B4-BE49-F238E27FC236}">
                    <a16:creationId xmlns:a16="http://schemas.microsoft.com/office/drawing/2014/main" id="{73DB9A3C-4EC6-844A-8BD3-83C7634E4D88}"/>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34" name="TextBox 33">
              <a:extLst>
                <a:ext uri="{FF2B5EF4-FFF2-40B4-BE49-F238E27FC236}">
                  <a16:creationId xmlns:a16="http://schemas.microsoft.com/office/drawing/2014/main" id="{C4DBFB4E-FD91-9147-8F01-0124F7EDA59D}"/>
                </a:ext>
              </a:extLst>
            </p:cNvPr>
            <p:cNvSpPr txBox="1"/>
            <p:nvPr/>
          </p:nvSpPr>
          <p:spPr>
            <a:xfrm>
              <a:off x="2765423" y="3890719"/>
              <a:ext cx="247664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Update </a:t>
              </a:r>
              <a:r>
                <a:rPr lang="en-US" sz="1200" kern="0" dirty="0" err="1">
                  <a:ea typeface="Arial Unicode MS" pitchFamily="34" charset="-128"/>
                  <a:cs typeface="Arial Unicode MS" pitchFamily="34" charset="-128"/>
                </a:rPr>
                <a:t>SFServiceInstance</a:t>
              </a:r>
              <a:r>
                <a:rPr lang="en-US" sz="1200" kern="0" dirty="0">
                  <a:ea typeface="Arial Unicode MS" pitchFamily="34" charset="-128"/>
                  <a:cs typeface="Arial Unicode MS" pitchFamily="34" charset="-128"/>
                </a:rPr>
                <a:t> status</a:t>
              </a:r>
            </a:p>
          </p:txBody>
        </p:sp>
        <p:sp>
          <p:nvSpPr>
            <p:cNvPr id="35" name="Folded Corner 34">
              <a:extLst>
                <a:ext uri="{FF2B5EF4-FFF2-40B4-BE49-F238E27FC236}">
                  <a16:creationId xmlns:a16="http://schemas.microsoft.com/office/drawing/2014/main" id="{4582E70F-9790-3442-8E11-B84F9D35271B}"/>
                </a:ext>
              </a:extLst>
            </p:cNvPr>
            <p:cNvSpPr/>
            <p:nvPr/>
          </p:nvSpPr>
          <p:spPr bwMode="gray">
            <a:xfrm>
              <a:off x="4575897" y="4241116"/>
              <a:ext cx="3039633" cy="1079563"/>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status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22">
              <a:extLst>
                <a:ext uri="{FF2B5EF4-FFF2-40B4-BE49-F238E27FC236}">
                  <a16:creationId xmlns:a16="http://schemas.microsoft.com/office/drawing/2014/main" id="{CB1DC8F3-F944-B14F-B82F-A9B27A6F4B90}"/>
                </a:ext>
              </a:extLst>
            </p:cNvPr>
            <p:cNvSpPr>
              <a:spLocks noChangeArrowheads="1"/>
            </p:cNvSpPr>
            <p:nvPr/>
          </p:nvSpPr>
          <p:spPr bwMode="auto">
            <a:xfrm>
              <a:off x="9361990" y="2274028"/>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37" name="Group 36">
              <a:extLst>
                <a:ext uri="{FF2B5EF4-FFF2-40B4-BE49-F238E27FC236}">
                  <a16:creationId xmlns:a16="http://schemas.microsoft.com/office/drawing/2014/main" id="{0AFE3C61-9BBB-F549-B4C2-1C5E5EABF8E7}"/>
                </a:ext>
              </a:extLst>
            </p:cNvPr>
            <p:cNvGrpSpPr/>
            <p:nvPr/>
          </p:nvGrpSpPr>
          <p:grpSpPr>
            <a:xfrm>
              <a:off x="10175271" y="378744"/>
              <a:ext cx="288032" cy="431800"/>
              <a:chOff x="2123728" y="1556792"/>
              <a:chExt cx="288032" cy="431800"/>
            </a:xfrm>
          </p:grpSpPr>
          <p:sp>
            <p:nvSpPr>
              <p:cNvPr id="38" name="Rectangle 48">
                <a:extLst>
                  <a:ext uri="{FF2B5EF4-FFF2-40B4-BE49-F238E27FC236}">
                    <a16:creationId xmlns:a16="http://schemas.microsoft.com/office/drawing/2014/main" id="{345CEE4A-3134-1C46-8ABE-12FCFE2E2739}"/>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39" name="Group 49">
                <a:extLst>
                  <a:ext uri="{FF2B5EF4-FFF2-40B4-BE49-F238E27FC236}">
                    <a16:creationId xmlns:a16="http://schemas.microsoft.com/office/drawing/2014/main" id="{18ECE0BA-ED97-DD41-8431-4FD8383136E0}"/>
                  </a:ext>
                </a:extLst>
              </p:cNvPr>
              <p:cNvGrpSpPr>
                <a:grpSpLocks/>
              </p:cNvGrpSpPr>
              <p:nvPr/>
            </p:nvGrpSpPr>
            <p:grpSpPr bwMode="auto">
              <a:xfrm>
                <a:off x="2184400" y="1615532"/>
                <a:ext cx="166688" cy="287338"/>
                <a:chOff x="1347" y="522"/>
                <a:chExt cx="105" cy="181"/>
              </a:xfrm>
            </p:grpSpPr>
            <p:sp>
              <p:nvSpPr>
                <p:cNvPr id="40" name="Oval 50">
                  <a:extLst>
                    <a:ext uri="{FF2B5EF4-FFF2-40B4-BE49-F238E27FC236}">
                      <a16:creationId xmlns:a16="http://schemas.microsoft.com/office/drawing/2014/main" id="{EBB54227-BABC-F042-80C2-7208E70322AC}"/>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41" name="Line 51">
                  <a:extLst>
                    <a:ext uri="{FF2B5EF4-FFF2-40B4-BE49-F238E27FC236}">
                      <a16:creationId xmlns:a16="http://schemas.microsoft.com/office/drawing/2014/main" id="{6BB739B6-F1F7-C845-8E8D-A149C6330693}"/>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42" name="Line 52">
                  <a:extLst>
                    <a:ext uri="{FF2B5EF4-FFF2-40B4-BE49-F238E27FC236}">
                      <a16:creationId xmlns:a16="http://schemas.microsoft.com/office/drawing/2014/main" id="{D7189EB4-E8EE-A34D-8AFA-2EDCC8C96D52}"/>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43" name="Line 53">
                  <a:extLst>
                    <a:ext uri="{FF2B5EF4-FFF2-40B4-BE49-F238E27FC236}">
                      <a16:creationId xmlns:a16="http://schemas.microsoft.com/office/drawing/2014/main" id="{821A4514-1770-1E4B-809A-E2AD8C05DFB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44" name="Line 54">
                  <a:extLst>
                    <a:ext uri="{FF2B5EF4-FFF2-40B4-BE49-F238E27FC236}">
                      <a16:creationId xmlns:a16="http://schemas.microsoft.com/office/drawing/2014/main" id="{C4F8966B-03EA-0246-A58C-D4805009CD0F}"/>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45" name="Line 55">
                  <a:extLst>
                    <a:ext uri="{FF2B5EF4-FFF2-40B4-BE49-F238E27FC236}">
                      <a16:creationId xmlns:a16="http://schemas.microsoft.com/office/drawing/2014/main" id="{27B66828-4E64-344A-B771-B727DEE1063F}"/>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46" name="TextBox 45">
              <a:extLst>
                <a:ext uri="{FF2B5EF4-FFF2-40B4-BE49-F238E27FC236}">
                  <a16:creationId xmlns:a16="http://schemas.microsoft.com/office/drawing/2014/main" id="{70354A83-4DBE-B346-A437-87D8F1332944}"/>
                </a:ext>
              </a:extLst>
            </p:cNvPr>
            <p:cNvSpPr txBox="1"/>
            <p:nvPr/>
          </p:nvSpPr>
          <p:spPr>
            <a:xfrm>
              <a:off x="10175271" y="1600496"/>
              <a:ext cx="133049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a:t>
              </a:r>
              <a:r>
                <a:rPr lang="en-US" sz="1200" kern="0" dirty="0" err="1">
                  <a:ea typeface="Arial Unicode MS" pitchFamily="34" charset="-128"/>
                  <a:cs typeface="Arial Unicode MS" pitchFamily="34" charset="-128"/>
                </a:rPr>
                <a:t>last_operation</a:t>
              </a:r>
              <a:endParaRPr lang="en-US" sz="1200" kern="0" dirty="0">
                <a:ea typeface="Arial Unicode MS" pitchFamily="34" charset="-128"/>
                <a:cs typeface="Arial Unicode MS" pitchFamily="34" charset="-128"/>
              </a:endParaRPr>
            </a:p>
          </p:txBody>
        </p:sp>
        <p:sp>
          <p:nvSpPr>
            <p:cNvPr id="47" name="TextBox 46">
              <a:extLst>
                <a:ext uri="{FF2B5EF4-FFF2-40B4-BE49-F238E27FC236}">
                  <a16:creationId xmlns:a16="http://schemas.microsoft.com/office/drawing/2014/main" id="{64321429-5484-5E43-8F6E-1429BA143C55}"/>
                </a:ext>
              </a:extLst>
            </p:cNvPr>
            <p:cNvSpPr txBox="1"/>
            <p:nvPr/>
          </p:nvSpPr>
          <p:spPr>
            <a:xfrm>
              <a:off x="10175270" y="3520426"/>
              <a:ext cx="133049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a:t>
              </a:r>
              <a:r>
                <a:rPr lang="en-US" sz="1200" kern="0" dirty="0" err="1">
                  <a:ea typeface="Arial Unicode MS" pitchFamily="34" charset="-128"/>
                  <a:cs typeface="Arial Unicode MS" pitchFamily="34" charset="-128"/>
                </a:rPr>
                <a:t>last_operation</a:t>
              </a:r>
              <a:endParaRPr lang="en-US" sz="1200" kern="0" dirty="0">
                <a:ea typeface="Arial Unicode MS" pitchFamily="34" charset="-128"/>
                <a:cs typeface="Arial Unicode MS" pitchFamily="34" charset="-128"/>
              </a:endParaRPr>
            </a:p>
          </p:txBody>
        </p:sp>
        <p:sp>
          <p:nvSpPr>
            <p:cNvPr id="48" name="AutoShape 100">
              <a:extLst>
                <a:ext uri="{FF2B5EF4-FFF2-40B4-BE49-F238E27FC236}">
                  <a16:creationId xmlns:a16="http://schemas.microsoft.com/office/drawing/2014/main" id="{BB2BBD93-8BC0-5E43-B13D-6DF175E90B32}"/>
                </a:ext>
              </a:extLst>
            </p:cNvPr>
            <p:cNvSpPr>
              <a:spLocks noChangeArrowheads="1"/>
            </p:cNvSpPr>
            <p:nvPr/>
          </p:nvSpPr>
          <p:spPr bwMode="auto">
            <a:xfrm>
              <a:off x="10247279" y="104400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49" name="AutoShape 101">
              <a:extLst>
                <a:ext uri="{FF2B5EF4-FFF2-40B4-BE49-F238E27FC236}">
                  <a16:creationId xmlns:a16="http://schemas.microsoft.com/office/drawing/2014/main" id="{DDC34583-79FC-6B42-B57E-151D036C072D}"/>
                </a:ext>
              </a:extLst>
            </p:cNvPr>
            <p:cNvCxnSpPr>
              <a:cxnSpLocks noChangeShapeType="1"/>
              <a:stCxn id="36" idx="0"/>
              <a:endCxn id="48" idx="4"/>
            </p:cNvCxnSpPr>
            <p:nvPr/>
          </p:nvCxnSpPr>
          <p:spPr bwMode="auto">
            <a:xfrm flipV="1">
              <a:off x="10319288" y="1188464"/>
              <a:ext cx="222" cy="1085564"/>
            </a:xfrm>
            <a:prstGeom prst="straightConnector1">
              <a:avLst/>
            </a:prstGeom>
            <a:noFill/>
            <a:ln w="8890">
              <a:solidFill>
                <a:schemeClr val="tx1"/>
              </a:solidFill>
              <a:round/>
              <a:headEnd/>
              <a:tailEnd/>
            </a:ln>
          </p:spPr>
        </p:cxnSp>
        <p:cxnSp>
          <p:nvCxnSpPr>
            <p:cNvPr id="50" name="AutoShape 102">
              <a:extLst>
                <a:ext uri="{FF2B5EF4-FFF2-40B4-BE49-F238E27FC236}">
                  <a16:creationId xmlns:a16="http://schemas.microsoft.com/office/drawing/2014/main" id="{606CF0F7-AB63-614C-9D49-7E0C5BD7AAFC}"/>
                </a:ext>
              </a:extLst>
            </p:cNvPr>
            <p:cNvCxnSpPr>
              <a:cxnSpLocks noChangeShapeType="1"/>
              <a:stCxn id="48" idx="0"/>
              <a:endCxn id="38" idx="2"/>
            </p:cNvCxnSpPr>
            <p:nvPr/>
          </p:nvCxnSpPr>
          <p:spPr bwMode="auto">
            <a:xfrm flipH="1" flipV="1">
              <a:off x="10319287" y="810544"/>
              <a:ext cx="223" cy="233457"/>
            </a:xfrm>
            <a:prstGeom prst="straightConnector1">
              <a:avLst/>
            </a:prstGeom>
            <a:noFill/>
            <a:ln w="8890">
              <a:solidFill>
                <a:schemeClr val="tx1"/>
              </a:solidFill>
              <a:round/>
              <a:headEnd/>
              <a:tailEnd/>
            </a:ln>
          </p:spPr>
        </p:cxnSp>
        <p:grpSp>
          <p:nvGrpSpPr>
            <p:cNvPr id="51" name="Group 50">
              <a:extLst>
                <a:ext uri="{FF2B5EF4-FFF2-40B4-BE49-F238E27FC236}">
                  <a16:creationId xmlns:a16="http://schemas.microsoft.com/office/drawing/2014/main" id="{AFF33EA5-506D-874C-9A8A-78A2E6B8D192}"/>
                </a:ext>
              </a:extLst>
            </p:cNvPr>
            <p:cNvGrpSpPr/>
            <p:nvPr/>
          </p:nvGrpSpPr>
          <p:grpSpPr>
            <a:xfrm>
              <a:off x="10391295" y="972117"/>
              <a:ext cx="144016" cy="288032"/>
              <a:chOff x="3419872" y="2348880"/>
              <a:chExt cx="144016" cy="288032"/>
            </a:xfrm>
          </p:grpSpPr>
          <p:sp>
            <p:nvSpPr>
              <p:cNvPr id="52" name="Line 90">
                <a:extLst>
                  <a:ext uri="{FF2B5EF4-FFF2-40B4-BE49-F238E27FC236}">
                    <a16:creationId xmlns:a16="http://schemas.microsoft.com/office/drawing/2014/main" id="{5D36C2CF-5945-6E45-891F-EF1EE36C151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53" name="Text Box 91">
                <a:extLst>
                  <a:ext uri="{FF2B5EF4-FFF2-40B4-BE49-F238E27FC236}">
                    <a16:creationId xmlns:a16="http://schemas.microsoft.com/office/drawing/2014/main" id="{BD5E1399-FB43-E843-AC0D-6BF637C00CB1}"/>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54" name="Rectangle 53">
                <a:extLst>
                  <a:ext uri="{FF2B5EF4-FFF2-40B4-BE49-F238E27FC236}">
                    <a16:creationId xmlns:a16="http://schemas.microsoft.com/office/drawing/2014/main" id="{96FD26FF-DA2D-A648-ADF6-5D3090C8EE05}"/>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55" name="AutoShape 100">
              <a:extLst>
                <a:ext uri="{FF2B5EF4-FFF2-40B4-BE49-F238E27FC236}">
                  <a16:creationId xmlns:a16="http://schemas.microsoft.com/office/drawing/2014/main" id="{D6E10A59-8929-464C-B585-6C09BD051828}"/>
                </a:ext>
              </a:extLst>
            </p:cNvPr>
            <p:cNvSpPr>
              <a:spLocks noChangeArrowheads="1"/>
            </p:cNvSpPr>
            <p:nvPr/>
          </p:nvSpPr>
          <p:spPr bwMode="auto">
            <a:xfrm>
              <a:off x="10251755" y="2968176"/>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56" name="AutoShape 101">
              <a:extLst>
                <a:ext uri="{FF2B5EF4-FFF2-40B4-BE49-F238E27FC236}">
                  <a16:creationId xmlns:a16="http://schemas.microsoft.com/office/drawing/2014/main" id="{78993B8A-068E-E649-A9DB-8B16EBF459DF}"/>
                </a:ext>
              </a:extLst>
            </p:cNvPr>
            <p:cNvCxnSpPr>
              <a:cxnSpLocks noChangeShapeType="1"/>
              <a:endCxn id="55" idx="4"/>
            </p:cNvCxnSpPr>
            <p:nvPr/>
          </p:nvCxnSpPr>
          <p:spPr bwMode="auto">
            <a:xfrm flipV="1">
              <a:off x="10319287" y="3112639"/>
              <a:ext cx="4699" cy="1093815"/>
            </a:xfrm>
            <a:prstGeom prst="straightConnector1">
              <a:avLst/>
            </a:prstGeom>
            <a:noFill/>
            <a:ln w="8890">
              <a:solidFill>
                <a:schemeClr val="tx1"/>
              </a:solidFill>
              <a:round/>
              <a:headEnd/>
              <a:tailEnd/>
            </a:ln>
          </p:spPr>
        </p:cxnSp>
        <p:cxnSp>
          <p:nvCxnSpPr>
            <p:cNvPr id="57" name="AutoShape 102">
              <a:extLst>
                <a:ext uri="{FF2B5EF4-FFF2-40B4-BE49-F238E27FC236}">
                  <a16:creationId xmlns:a16="http://schemas.microsoft.com/office/drawing/2014/main" id="{E1ADC83B-67ED-564C-942C-130831885863}"/>
                </a:ext>
              </a:extLst>
            </p:cNvPr>
            <p:cNvCxnSpPr>
              <a:cxnSpLocks noChangeShapeType="1"/>
              <a:stCxn id="55" idx="0"/>
              <a:endCxn id="36" idx="2"/>
            </p:cNvCxnSpPr>
            <p:nvPr/>
          </p:nvCxnSpPr>
          <p:spPr bwMode="auto">
            <a:xfrm flipH="1" flipV="1">
              <a:off x="10319288" y="2737855"/>
              <a:ext cx="4698" cy="230321"/>
            </a:xfrm>
            <a:prstGeom prst="straightConnector1">
              <a:avLst/>
            </a:prstGeom>
            <a:noFill/>
            <a:ln w="8890">
              <a:solidFill>
                <a:schemeClr val="tx1"/>
              </a:solidFill>
              <a:round/>
              <a:headEnd/>
              <a:tailEnd/>
            </a:ln>
          </p:spPr>
        </p:cxnSp>
        <p:grpSp>
          <p:nvGrpSpPr>
            <p:cNvPr id="58" name="Group 57">
              <a:extLst>
                <a:ext uri="{FF2B5EF4-FFF2-40B4-BE49-F238E27FC236}">
                  <a16:creationId xmlns:a16="http://schemas.microsoft.com/office/drawing/2014/main" id="{1B4E00DA-1A16-2344-95C2-F962848EBBED}"/>
                </a:ext>
              </a:extLst>
            </p:cNvPr>
            <p:cNvGrpSpPr/>
            <p:nvPr/>
          </p:nvGrpSpPr>
          <p:grpSpPr>
            <a:xfrm>
              <a:off x="10395771" y="2896292"/>
              <a:ext cx="144016" cy="288032"/>
              <a:chOff x="3419872" y="2348880"/>
              <a:chExt cx="144016" cy="288032"/>
            </a:xfrm>
          </p:grpSpPr>
          <p:sp>
            <p:nvSpPr>
              <p:cNvPr id="59" name="Line 90">
                <a:extLst>
                  <a:ext uri="{FF2B5EF4-FFF2-40B4-BE49-F238E27FC236}">
                    <a16:creationId xmlns:a16="http://schemas.microsoft.com/office/drawing/2014/main" id="{47C4A93F-EFE9-BB4D-B60A-2CE9CC125942}"/>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60" name="Text Box 91">
                <a:extLst>
                  <a:ext uri="{FF2B5EF4-FFF2-40B4-BE49-F238E27FC236}">
                    <a16:creationId xmlns:a16="http://schemas.microsoft.com/office/drawing/2014/main" id="{0ECB9D19-98FC-FB49-AE87-BAFF117D8186}"/>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61" name="Rectangle 60">
                <a:extLst>
                  <a:ext uri="{FF2B5EF4-FFF2-40B4-BE49-F238E27FC236}">
                    <a16:creationId xmlns:a16="http://schemas.microsoft.com/office/drawing/2014/main" id="{37D16D21-53C1-7D46-8040-B97A24BDBE47}"/>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62" name="TextBox 61">
              <a:extLst>
                <a:ext uri="{FF2B5EF4-FFF2-40B4-BE49-F238E27FC236}">
                  <a16:creationId xmlns:a16="http://schemas.microsoft.com/office/drawing/2014/main" id="{94778827-950B-D348-A910-5633BF6203CC}"/>
                </a:ext>
              </a:extLst>
            </p:cNvPr>
            <p:cNvSpPr txBox="1"/>
            <p:nvPr/>
          </p:nvSpPr>
          <p:spPr>
            <a:xfrm>
              <a:off x="9302085" y="521056"/>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sp>
          <p:nvSpPr>
            <p:cNvPr id="63" name="Rectangle 30">
              <a:extLst>
                <a:ext uri="{FF2B5EF4-FFF2-40B4-BE49-F238E27FC236}">
                  <a16:creationId xmlns:a16="http://schemas.microsoft.com/office/drawing/2014/main" id="{1958103C-A8D0-9442-977A-226420B8DD82}"/>
                </a:ext>
              </a:extLst>
            </p:cNvPr>
            <p:cNvSpPr>
              <a:spLocks noChangeArrowheads="1"/>
            </p:cNvSpPr>
            <p:nvPr/>
          </p:nvSpPr>
          <p:spPr bwMode="auto">
            <a:xfrm>
              <a:off x="9290940" y="4225221"/>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64" name="AutoShape 82">
              <a:extLst>
                <a:ext uri="{FF2B5EF4-FFF2-40B4-BE49-F238E27FC236}">
                  <a16:creationId xmlns:a16="http://schemas.microsoft.com/office/drawing/2014/main" id="{A899075C-F3A0-2B40-BB41-E4659891172A}"/>
                </a:ext>
              </a:extLst>
            </p:cNvPr>
            <p:cNvSpPr>
              <a:spLocks noChangeArrowheads="1"/>
            </p:cNvSpPr>
            <p:nvPr/>
          </p:nvSpPr>
          <p:spPr bwMode="auto">
            <a:xfrm rot="5400000">
              <a:off x="8905289" y="4383375"/>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65" name="AutoShape 83">
              <a:extLst>
                <a:ext uri="{FF2B5EF4-FFF2-40B4-BE49-F238E27FC236}">
                  <a16:creationId xmlns:a16="http://schemas.microsoft.com/office/drawing/2014/main" id="{16AB6AEA-4BF7-7D4C-9A12-30D31E16BA2C}"/>
                </a:ext>
              </a:extLst>
            </p:cNvPr>
            <p:cNvCxnSpPr>
              <a:cxnSpLocks noChangeShapeType="1"/>
              <a:endCxn id="64" idx="4"/>
            </p:cNvCxnSpPr>
            <p:nvPr/>
          </p:nvCxnSpPr>
          <p:spPr bwMode="auto">
            <a:xfrm>
              <a:off x="7054884" y="3429000"/>
              <a:ext cx="1850405" cy="1026606"/>
            </a:xfrm>
            <a:prstGeom prst="curvedConnector3">
              <a:avLst>
                <a:gd name="adj1" fmla="val 50000"/>
              </a:avLst>
            </a:prstGeom>
            <a:noFill/>
            <a:ln w="8890">
              <a:solidFill>
                <a:schemeClr val="tx1"/>
              </a:solidFill>
              <a:round/>
              <a:headEnd/>
              <a:tailEnd/>
            </a:ln>
          </p:spPr>
        </p:cxnSp>
        <p:cxnSp>
          <p:nvCxnSpPr>
            <p:cNvPr id="66" name="AutoShape 84">
              <a:extLst>
                <a:ext uri="{FF2B5EF4-FFF2-40B4-BE49-F238E27FC236}">
                  <a16:creationId xmlns:a16="http://schemas.microsoft.com/office/drawing/2014/main" id="{96049220-0C01-1D47-93AE-777CD91CDC89}"/>
                </a:ext>
              </a:extLst>
            </p:cNvPr>
            <p:cNvCxnSpPr>
              <a:cxnSpLocks noChangeShapeType="1"/>
              <a:stCxn id="64" idx="0"/>
              <a:endCxn id="63" idx="1"/>
            </p:cNvCxnSpPr>
            <p:nvPr/>
          </p:nvCxnSpPr>
          <p:spPr bwMode="auto">
            <a:xfrm>
              <a:off x="9049751" y="4455606"/>
              <a:ext cx="241189" cy="1529"/>
            </a:xfrm>
            <a:prstGeom prst="straightConnector1">
              <a:avLst/>
            </a:prstGeom>
            <a:noFill/>
            <a:ln w="8890">
              <a:solidFill>
                <a:schemeClr val="tx1"/>
              </a:solidFill>
              <a:round/>
              <a:headEnd/>
              <a:tailEnd/>
            </a:ln>
          </p:spPr>
        </p:cxnSp>
        <p:grpSp>
          <p:nvGrpSpPr>
            <p:cNvPr id="67" name="Group 88">
              <a:extLst>
                <a:ext uri="{FF2B5EF4-FFF2-40B4-BE49-F238E27FC236}">
                  <a16:creationId xmlns:a16="http://schemas.microsoft.com/office/drawing/2014/main" id="{42DA7623-50CB-6141-98C5-D785EFEEF3B4}"/>
                </a:ext>
              </a:extLst>
            </p:cNvPr>
            <p:cNvGrpSpPr>
              <a:grpSpLocks/>
            </p:cNvGrpSpPr>
            <p:nvPr/>
          </p:nvGrpSpPr>
          <p:grpSpPr bwMode="auto">
            <a:xfrm>
              <a:off x="8905289" y="4261583"/>
              <a:ext cx="168275" cy="122238"/>
              <a:chOff x="1825" y="1369"/>
              <a:chExt cx="106" cy="77"/>
            </a:xfrm>
          </p:grpSpPr>
          <p:sp>
            <p:nvSpPr>
              <p:cNvPr id="68" name="Line 89">
                <a:extLst>
                  <a:ext uri="{FF2B5EF4-FFF2-40B4-BE49-F238E27FC236}">
                    <a16:creationId xmlns:a16="http://schemas.microsoft.com/office/drawing/2014/main" id="{EDDD0E1D-5D6E-8740-99FA-BC380B8F3AB4}"/>
                  </a:ext>
                </a:extLst>
              </p:cNvPr>
              <p:cNvSpPr>
                <a:spLocks noChangeShapeType="1"/>
              </p:cNvSpPr>
              <p:nvPr/>
            </p:nvSpPr>
            <p:spPr bwMode="auto">
              <a:xfrm rot="5400000" flipH="1">
                <a:off x="1844" y="138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69" name="Text Box 90">
                <a:extLst>
                  <a:ext uri="{FF2B5EF4-FFF2-40B4-BE49-F238E27FC236}">
                    <a16:creationId xmlns:a16="http://schemas.microsoft.com/office/drawing/2014/main" id="{0A62753A-3984-2B43-8ED7-C3757D3F9B81}"/>
                  </a:ext>
                </a:extLst>
              </p:cNvPr>
              <p:cNvSpPr txBox="1">
                <a:spLocks noChangeArrowheads="1"/>
              </p:cNvSpPr>
              <p:nvPr/>
            </p:nvSpPr>
            <p:spPr bwMode="auto">
              <a:xfrm>
                <a:off x="1877" y="1369"/>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grpSp>
        <p:sp>
          <p:nvSpPr>
            <p:cNvPr id="70" name="TextBox 69">
              <a:extLst>
                <a:ext uri="{FF2B5EF4-FFF2-40B4-BE49-F238E27FC236}">
                  <a16:creationId xmlns:a16="http://schemas.microsoft.com/office/drawing/2014/main" id="{954DE10B-2E77-9A4C-9C91-02858CE64319}"/>
                </a:ext>
              </a:extLst>
            </p:cNvPr>
            <p:cNvSpPr txBox="1"/>
            <p:nvPr/>
          </p:nvSpPr>
          <p:spPr>
            <a:xfrm>
              <a:off x="7432997" y="3888829"/>
              <a:ext cx="232275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Read </a:t>
              </a:r>
              <a:r>
                <a:rPr lang="en-US" sz="1200" kern="0" dirty="0" err="1">
                  <a:ea typeface="Arial Unicode MS" pitchFamily="34" charset="-128"/>
                  <a:cs typeface="Arial Unicode MS" pitchFamily="34" charset="-128"/>
                </a:rPr>
                <a:t>SFServiceInstance</a:t>
              </a:r>
              <a:r>
                <a:rPr lang="en-US" sz="1200" kern="0" dirty="0">
                  <a:ea typeface="Arial Unicode MS" pitchFamily="34" charset="-128"/>
                  <a:cs typeface="Arial Unicode MS" pitchFamily="34" charset="-128"/>
                </a:rPr>
                <a:t> status</a:t>
              </a:r>
            </a:p>
          </p:txBody>
        </p:sp>
      </p:grpSp>
    </p:spTree>
    <p:extLst>
      <p:ext uri="{BB962C8B-B14F-4D97-AF65-F5344CB8AC3E}">
        <p14:creationId xmlns:p14="http://schemas.microsoft.com/office/powerpoint/2010/main" val="1085816596"/>
      </p:ext>
    </p:extLst>
  </p:cSld>
  <p:clrMapOvr>
    <a:masterClrMapping/>
  </p:clrMapOvr>
</p:sld>
</file>

<file path=ppt/theme/theme1.xml><?xml version="1.0" encoding="utf-8"?>
<a:theme xmlns:a="http://schemas.openxmlformats.org/drawingml/2006/main" name="SAP 2018 16x9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45155C84-AF73-45A8-8FAE-E2021D067E2F}" vid="{616E0658-75E9-4728-B3D8-8DBE621048B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2018 16x9 white</Template>
  <TotalTime>38425</TotalTime>
  <Words>1364</Words>
  <Application>Microsoft Macintosh PowerPoint</Application>
  <PresentationFormat>Custom</PresentationFormat>
  <Paragraphs>597</Paragraphs>
  <Slides>24</Slides>
  <Notes>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Courier New</vt:lpstr>
      <vt:lpstr>Symbol</vt:lpstr>
      <vt:lpstr>wingdings</vt:lpstr>
      <vt:lpstr>wingdings</vt:lpstr>
      <vt:lpstr>SAP 2018 16x9 white</vt:lpstr>
      <vt:lpstr>Service Fabrik Inter-operator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Rao Karaya, Amshuman</dc:creator>
  <cp:keywords>2018/16:9/white</cp:keywords>
  <cp:lastModifiedBy>Rao Karaya, Amshuman</cp:lastModifiedBy>
  <cp:revision>748</cp:revision>
  <dcterms:created xsi:type="dcterms:W3CDTF">2018-05-11T10:22:34Z</dcterms:created>
  <dcterms:modified xsi:type="dcterms:W3CDTF">2019-01-04T12:09:54Z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