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4"/>
  </p:notesMasterIdLst>
  <p:handoutMasterIdLst>
    <p:handoutMasterId r:id="rId35"/>
  </p:handoutMasterIdLst>
  <p:sldIdLst>
    <p:sldId id="434" r:id="rId2"/>
    <p:sldId id="490" r:id="rId3"/>
    <p:sldId id="491" r:id="rId4"/>
    <p:sldId id="496" r:id="rId5"/>
    <p:sldId id="492" r:id="rId6"/>
    <p:sldId id="474" r:id="rId7"/>
    <p:sldId id="497" r:id="rId8"/>
    <p:sldId id="498" r:id="rId9"/>
    <p:sldId id="499" r:id="rId10"/>
    <p:sldId id="510" r:id="rId11"/>
    <p:sldId id="500" r:id="rId12"/>
    <p:sldId id="501" r:id="rId13"/>
    <p:sldId id="502" r:id="rId14"/>
    <p:sldId id="503" r:id="rId15"/>
    <p:sldId id="504" r:id="rId16"/>
    <p:sldId id="505" r:id="rId17"/>
    <p:sldId id="506" r:id="rId18"/>
    <p:sldId id="511" r:id="rId19"/>
    <p:sldId id="512" r:id="rId20"/>
    <p:sldId id="494" r:id="rId21"/>
    <p:sldId id="495" r:id="rId22"/>
    <p:sldId id="507" r:id="rId23"/>
    <p:sldId id="508" r:id="rId24"/>
    <p:sldId id="509" r:id="rId25"/>
    <p:sldId id="513" r:id="rId26"/>
    <p:sldId id="514" r:id="rId27"/>
    <p:sldId id="516" r:id="rId28"/>
    <p:sldId id="515" r:id="rId29"/>
    <p:sldId id="517" r:id="rId30"/>
    <p:sldId id="413" r:id="rId31"/>
    <p:sldId id="265" r:id="rId32"/>
    <p:sldId id="435" r:id="rId3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7" autoAdjust="0"/>
    <p:restoredTop sz="68864" autoAdjust="0"/>
  </p:normalViewPr>
  <p:slideViewPr>
    <p:cSldViewPr snapToGrid="0" showGuides="1">
      <p:cViewPr varScale="1">
        <p:scale>
          <a:sx n="111" d="100"/>
          <a:sy n="111" d="100"/>
        </p:scale>
        <p:origin x="400" y="2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488042"/>
            <a:chOff x="169643" y="326652"/>
            <a:chExt cx="10743685" cy="6488042"/>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Bind</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Bind</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3"/>
              <a:ext cx="3054674" cy="1886391"/>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instanceId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8931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PostgresBinding</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908295" y="506120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response: …</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bind</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14680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097FDBFD-100C-BE4C-A40B-A83C045004A1}"/>
              </a:ext>
            </a:extLst>
          </p:cNvPr>
          <p:cNvGrpSpPr/>
          <p:nvPr/>
        </p:nvGrpSpPr>
        <p:grpSpPr>
          <a:xfrm>
            <a:off x="204232" y="-214313"/>
            <a:ext cx="12223034" cy="7472363"/>
            <a:chOff x="215806" y="-214313"/>
            <a:chExt cx="12223034" cy="7472363"/>
          </a:xfrm>
        </p:grpSpPr>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15806"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22998"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17511"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59524"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75945"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78345"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87DFE0-48CB-AF4E-AA5C-19091C0C936E}"/>
              </a:ext>
            </a:extLst>
          </p:cNvPr>
          <p:cNvGrpSpPr/>
          <p:nvPr/>
        </p:nvGrpSpPr>
        <p:grpSpPr>
          <a:xfrm>
            <a:off x="0" y="-370547"/>
            <a:ext cx="11995754" cy="8089728"/>
            <a:chOff x="0" y="-370547"/>
            <a:chExt cx="11995754" cy="8089728"/>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0"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grpSp>
          <p:nvGrpSpPr>
            <p:cNvPr id="162" name="Group 161">
              <a:extLst>
                <a:ext uri="{FF2B5EF4-FFF2-40B4-BE49-F238E27FC236}">
                  <a16:creationId xmlns:a16="http://schemas.microsoft.com/office/drawing/2014/main" id="{9AC8F8E0-590C-F14E-B033-D1F73C241DA8}"/>
                </a:ext>
              </a:extLst>
            </p:cNvPr>
            <p:cNvGrpSpPr/>
            <p:nvPr/>
          </p:nvGrpSpPr>
          <p:grpSpPr>
            <a:xfrm>
              <a:off x="1295781" y="2402006"/>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0"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295781"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368012" y="2141731"/>
              <a:ext cx="1225704" cy="1372839"/>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368012"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439797"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2" name="Group 1">
              <a:extLst>
                <a:ext uri="{FF2B5EF4-FFF2-40B4-BE49-F238E27FC236}">
                  <a16:creationId xmlns:a16="http://schemas.microsoft.com/office/drawing/2014/main" id="{4BAEC95D-B749-0F4F-ABA9-30EF69BFC4EA}"/>
                </a:ext>
              </a:extLst>
            </p:cNvPr>
            <p:cNvGrpSpPr/>
            <p:nvPr/>
          </p:nvGrpSpPr>
          <p:grpSpPr>
            <a:xfrm>
              <a:off x="4953495" y="-370547"/>
              <a:ext cx="7042259" cy="3988738"/>
              <a:chOff x="4953494" y="-77828"/>
              <a:chExt cx="7042259" cy="3988738"/>
            </a:xfrm>
          </p:grpSpPr>
          <p:sp>
            <p:nvSpPr>
              <p:cNvPr id="71" name="Rectangle 138">
                <a:extLst>
                  <a:ext uri="{FF2B5EF4-FFF2-40B4-BE49-F238E27FC236}">
                    <a16:creationId xmlns:a16="http://schemas.microsoft.com/office/drawing/2014/main" id="{DF0B6323-5286-5A41-B887-16414EDAC21A}"/>
                  </a:ext>
                </a:extLst>
              </p:cNvPr>
              <p:cNvSpPr>
                <a:spLocks noChangeArrowheads="1"/>
              </p:cNvSpPr>
              <p:nvPr/>
            </p:nvSpPr>
            <p:spPr bwMode="auto">
              <a:xfrm>
                <a:off x="4953494" y="-77828"/>
                <a:ext cx="7042259"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1</a:t>
                </a:r>
              </a:p>
            </p:txBody>
          </p:sp>
          <p:grpSp>
            <p:nvGrpSpPr>
              <p:cNvPr id="56" name="Group 55">
                <a:extLst>
                  <a:ext uri="{FF2B5EF4-FFF2-40B4-BE49-F238E27FC236}">
                    <a16:creationId xmlns:a16="http://schemas.microsoft.com/office/drawing/2014/main" id="{BD0DC422-571F-7249-8511-1D2A95BB0B0D}"/>
                  </a:ext>
                </a:extLst>
              </p:cNvPr>
              <p:cNvGrpSpPr/>
              <p:nvPr/>
            </p:nvGrpSpPr>
            <p:grpSpPr>
              <a:xfrm>
                <a:off x="5025725" y="194081"/>
                <a:ext cx="6839485" cy="3444920"/>
                <a:chOff x="4193392" y="1941469"/>
                <a:chExt cx="6839485" cy="3444920"/>
              </a:xfrm>
            </p:grpSpPr>
            <p:sp>
              <p:nvSpPr>
                <p:cNvPr id="58" name="Cloud 57">
                  <a:extLst>
                    <a:ext uri="{FF2B5EF4-FFF2-40B4-BE49-F238E27FC236}">
                      <a16:creationId xmlns:a16="http://schemas.microsoft.com/office/drawing/2014/main" id="{D8F13557-5C8D-B74F-A3D9-3D7086AE67A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95BDCCF5-805E-5249-9D2D-78E5CD5ADDC3}"/>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61" name="Group 60">
                  <a:extLst>
                    <a:ext uri="{FF2B5EF4-FFF2-40B4-BE49-F238E27FC236}">
                      <a16:creationId xmlns:a16="http://schemas.microsoft.com/office/drawing/2014/main" id="{BE1C4252-EBA0-9643-B3A8-02AF32662933}"/>
                    </a:ext>
                  </a:extLst>
                </p:cNvPr>
                <p:cNvGrpSpPr/>
                <p:nvPr/>
              </p:nvGrpSpPr>
              <p:grpSpPr>
                <a:xfrm>
                  <a:off x="5177535" y="2404526"/>
                  <a:ext cx="5161826" cy="955365"/>
                  <a:chOff x="6232654" y="2639298"/>
                  <a:chExt cx="5161826" cy="955365"/>
                </a:xfrm>
              </p:grpSpPr>
              <p:sp>
                <p:nvSpPr>
                  <p:cNvPr id="67" name="Rectangle 31">
                    <a:extLst>
                      <a:ext uri="{FF2B5EF4-FFF2-40B4-BE49-F238E27FC236}">
                        <a16:creationId xmlns:a16="http://schemas.microsoft.com/office/drawing/2014/main" id="{24C64DFC-5A52-934A-9828-DCFC18EB7CBA}"/>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68" name="Rectangle 31">
                    <a:extLst>
                      <a:ext uri="{FF2B5EF4-FFF2-40B4-BE49-F238E27FC236}">
                        <a16:creationId xmlns:a16="http://schemas.microsoft.com/office/drawing/2014/main" id="{419E2D8F-9001-B84A-AE1C-0353E9DEB881}"/>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9" name="Rectangle 31">
                    <a:extLst>
                      <a:ext uri="{FF2B5EF4-FFF2-40B4-BE49-F238E27FC236}">
                        <a16:creationId xmlns:a16="http://schemas.microsoft.com/office/drawing/2014/main" id="{F965FF01-1CAE-494C-A4F7-FBA8E84EAA99}"/>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70" name="Rectangle 31">
                    <a:extLst>
                      <a:ext uri="{FF2B5EF4-FFF2-40B4-BE49-F238E27FC236}">
                        <a16:creationId xmlns:a16="http://schemas.microsoft.com/office/drawing/2014/main" id="{EFBCBE35-98D5-AB44-8854-C4A63CBEEAB2}"/>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62" name="Group 61">
                  <a:extLst>
                    <a:ext uri="{FF2B5EF4-FFF2-40B4-BE49-F238E27FC236}">
                      <a16:creationId xmlns:a16="http://schemas.microsoft.com/office/drawing/2014/main" id="{A477BF31-A475-2944-ADED-61ECD203A80F}"/>
                    </a:ext>
                  </a:extLst>
                </p:cNvPr>
                <p:cNvGrpSpPr/>
                <p:nvPr/>
              </p:nvGrpSpPr>
              <p:grpSpPr>
                <a:xfrm>
                  <a:off x="5177535" y="3733158"/>
                  <a:ext cx="5161826" cy="966259"/>
                  <a:chOff x="6232654" y="3192900"/>
                  <a:chExt cx="5161826" cy="966259"/>
                </a:xfrm>
              </p:grpSpPr>
              <p:sp>
                <p:nvSpPr>
                  <p:cNvPr id="63" name="Rectangle 31">
                    <a:extLst>
                      <a:ext uri="{FF2B5EF4-FFF2-40B4-BE49-F238E27FC236}">
                        <a16:creationId xmlns:a16="http://schemas.microsoft.com/office/drawing/2014/main" id="{C4D9FCE8-B82F-2C49-BA78-E51A33BAC5F8}"/>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4" name="Rectangle 31">
                    <a:extLst>
                      <a:ext uri="{FF2B5EF4-FFF2-40B4-BE49-F238E27FC236}">
                        <a16:creationId xmlns:a16="http://schemas.microsoft.com/office/drawing/2014/main" id="{DC1755CF-5DB9-9440-B70A-8A4CFE4D8230}"/>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65" name="Rectangle 31">
                    <a:extLst>
                      <a:ext uri="{FF2B5EF4-FFF2-40B4-BE49-F238E27FC236}">
                        <a16:creationId xmlns:a16="http://schemas.microsoft.com/office/drawing/2014/main" id="{39138E17-91D8-C144-8FD5-9435C2C3650F}"/>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66" name="Rectangle 31">
                    <a:extLst>
                      <a:ext uri="{FF2B5EF4-FFF2-40B4-BE49-F238E27FC236}">
                        <a16:creationId xmlns:a16="http://schemas.microsoft.com/office/drawing/2014/main" id="{8B9E1642-9DA9-354D-950E-AB3888FDE02A}"/>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nvGrpSpPr>
            <p:cNvPr id="72" name="Group 71">
              <a:extLst>
                <a:ext uri="{FF2B5EF4-FFF2-40B4-BE49-F238E27FC236}">
                  <a16:creationId xmlns:a16="http://schemas.microsoft.com/office/drawing/2014/main" id="{B4617EF5-3C98-4B41-B99D-B9B9B9F12ADA}"/>
                </a:ext>
              </a:extLst>
            </p:cNvPr>
            <p:cNvGrpSpPr/>
            <p:nvPr/>
          </p:nvGrpSpPr>
          <p:grpSpPr>
            <a:xfrm>
              <a:off x="4953495" y="3730443"/>
              <a:ext cx="7042259" cy="3988738"/>
              <a:chOff x="4953494" y="-77828"/>
              <a:chExt cx="7042259" cy="3988738"/>
            </a:xfrm>
          </p:grpSpPr>
          <p:sp>
            <p:nvSpPr>
              <p:cNvPr id="84" name="Rectangle 138">
                <a:extLst>
                  <a:ext uri="{FF2B5EF4-FFF2-40B4-BE49-F238E27FC236}">
                    <a16:creationId xmlns:a16="http://schemas.microsoft.com/office/drawing/2014/main" id="{C40D57B9-63A2-6341-BB48-45107C6B2328}"/>
                  </a:ext>
                </a:extLst>
              </p:cNvPr>
              <p:cNvSpPr>
                <a:spLocks noChangeArrowheads="1"/>
              </p:cNvSpPr>
              <p:nvPr/>
            </p:nvSpPr>
            <p:spPr bwMode="auto">
              <a:xfrm>
                <a:off x="4953494" y="-77828"/>
                <a:ext cx="7042259"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2</a:t>
                </a:r>
              </a:p>
            </p:txBody>
          </p:sp>
          <p:grpSp>
            <p:nvGrpSpPr>
              <p:cNvPr id="87" name="Group 86">
                <a:extLst>
                  <a:ext uri="{FF2B5EF4-FFF2-40B4-BE49-F238E27FC236}">
                    <a16:creationId xmlns:a16="http://schemas.microsoft.com/office/drawing/2014/main" id="{EFD41D04-5177-E340-9023-C6AB91D56A2D}"/>
                  </a:ext>
                </a:extLst>
              </p:cNvPr>
              <p:cNvGrpSpPr/>
              <p:nvPr/>
            </p:nvGrpSpPr>
            <p:grpSpPr>
              <a:xfrm>
                <a:off x="5025725" y="194081"/>
                <a:ext cx="6839485" cy="3444920"/>
                <a:chOff x="4193392" y="1941469"/>
                <a:chExt cx="6839485" cy="3444920"/>
              </a:xfrm>
            </p:grpSpPr>
            <p:sp>
              <p:nvSpPr>
                <p:cNvPr id="88" name="Cloud 87">
                  <a:extLst>
                    <a:ext uri="{FF2B5EF4-FFF2-40B4-BE49-F238E27FC236}">
                      <a16:creationId xmlns:a16="http://schemas.microsoft.com/office/drawing/2014/main" id="{00A33925-BE61-A846-BA01-8AD3309BDC39}"/>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9" name="Picture 88">
                  <a:extLst>
                    <a:ext uri="{FF2B5EF4-FFF2-40B4-BE49-F238E27FC236}">
                      <a16:creationId xmlns:a16="http://schemas.microsoft.com/office/drawing/2014/main" id="{D56FD9B1-F66C-C142-9D91-73263D02505D}"/>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04" name="Group 103">
                  <a:extLst>
                    <a:ext uri="{FF2B5EF4-FFF2-40B4-BE49-F238E27FC236}">
                      <a16:creationId xmlns:a16="http://schemas.microsoft.com/office/drawing/2014/main" id="{F1BF4D8A-CEC8-9448-841E-7CAD7C6E726D}"/>
                    </a:ext>
                  </a:extLst>
                </p:cNvPr>
                <p:cNvGrpSpPr/>
                <p:nvPr/>
              </p:nvGrpSpPr>
              <p:grpSpPr>
                <a:xfrm>
                  <a:off x="5177535" y="2404526"/>
                  <a:ext cx="5161826" cy="955365"/>
                  <a:chOff x="6232654" y="2639298"/>
                  <a:chExt cx="5161826" cy="955365"/>
                </a:xfrm>
              </p:grpSpPr>
              <p:sp>
                <p:nvSpPr>
                  <p:cNvPr id="110" name="Rectangle 31">
                    <a:extLst>
                      <a:ext uri="{FF2B5EF4-FFF2-40B4-BE49-F238E27FC236}">
                        <a16:creationId xmlns:a16="http://schemas.microsoft.com/office/drawing/2014/main" id="{89D2A065-5298-BA48-BDF3-A42A92F09E27}"/>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11" name="Rectangle 31">
                    <a:extLst>
                      <a:ext uri="{FF2B5EF4-FFF2-40B4-BE49-F238E27FC236}">
                        <a16:creationId xmlns:a16="http://schemas.microsoft.com/office/drawing/2014/main" id="{B7465776-7BC4-7542-B911-7FD83510F4EC}"/>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12" name="Rectangle 31">
                    <a:extLst>
                      <a:ext uri="{FF2B5EF4-FFF2-40B4-BE49-F238E27FC236}">
                        <a16:creationId xmlns:a16="http://schemas.microsoft.com/office/drawing/2014/main" id="{73A84AAD-2A32-6943-94ED-A86D92862C1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3" name="Rectangle 31">
                    <a:extLst>
                      <a:ext uri="{FF2B5EF4-FFF2-40B4-BE49-F238E27FC236}">
                        <a16:creationId xmlns:a16="http://schemas.microsoft.com/office/drawing/2014/main" id="{A671C745-7E8C-0047-9B16-4340C7FB5F4F}"/>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105" name="Group 104">
                  <a:extLst>
                    <a:ext uri="{FF2B5EF4-FFF2-40B4-BE49-F238E27FC236}">
                      <a16:creationId xmlns:a16="http://schemas.microsoft.com/office/drawing/2014/main" id="{76E43DD0-23F1-B04A-B44F-35973ADBD4B4}"/>
                    </a:ext>
                  </a:extLst>
                </p:cNvPr>
                <p:cNvGrpSpPr/>
                <p:nvPr/>
              </p:nvGrpSpPr>
              <p:grpSpPr>
                <a:xfrm>
                  <a:off x="5177535" y="3733158"/>
                  <a:ext cx="5161826" cy="966259"/>
                  <a:chOff x="6232654" y="3192900"/>
                  <a:chExt cx="5161826" cy="966259"/>
                </a:xfrm>
              </p:grpSpPr>
              <p:sp>
                <p:nvSpPr>
                  <p:cNvPr id="106" name="Rectangle 31">
                    <a:extLst>
                      <a:ext uri="{FF2B5EF4-FFF2-40B4-BE49-F238E27FC236}">
                        <a16:creationId xmlns:a16="http://schemas.microsoft.com/office/drawing/2014/main" id="{93CDA510-E487-234F-8DCD-20BD26202742}"/>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107" name="Rectangle 31">
                    <a:extLst>
                      <a:ext uri="{FF2B5EF4-FFF2-40B4-BE49-F238E27FC236}">
                        <a16:creationId xmlns:a16="http://schemas.microsoft.com/office/drawing/2014/main" id="{4FFD6613-47B7-A641-8187-DAA5295B7022}"/>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08" name="Rectangle 31">
                    <a:extLst>
                      <a:ext uri="{FF2B5EF4-FFF2-40B4-BE49-F238E27FC236}">
                        <a16:creationId xmlns:a16="http://schemas.microsoft.com/office/drawing/2014/main" id="{D09E8D23-0E6E-3F45-947B-40E72D032D5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9" name="Rectangle 31">
                    <a:extLst>
                      <a:ext uri="{FF2B5EF4-FFF2-40B4-BE49-F238E27FC236}">
                        <a16:creationId xmlns:a16="http://schemas.microsoft.com/office/drawing/2014/main" id="{A2A87B5C-9E58-B949-8F3A-DEF16ACBA5A8}"/>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spTree>
    <p:extLst>
      <p:ext uri="{BB962C8B-B14F-4D97-AF65-F5344CB8AC3E}">
        <p14:creationId xmlns:p14="http://schemas.microsoft.com/office/powerpoint/2010/main" val="144251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70616"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04232"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11424"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05937"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03934"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75611"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47950"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64371"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76166"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66771"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46764"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61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EFE0FD4B-2915-E444-900D-FA47330BD1BF}"/>
              </a:ext>
            </a:extLst>
          </p:cNvPr>
          <p:cNvGrpSpPr/>
          <p:nvPr/>
        </p:nvGrpSpPr>
        <p:grpSpPr>
          <a:xfrm>
            <a:off x="269470" y="598268"/>
            <a:ext cx="4104410" cy="2845972"/>
            <a:chOff x="1042477" y="1081150"/>
            <a:chExt cx="4104410" cy="2845972"/>
          </a:xfrm>
        </p:grpSpPr>
        <p:grpSp>
          <p:nvGrpSpPr>
            <p:cNvPr id="30" name="Group 29">
              <a:extLst>
                <a:ext uri="{FF2B5EF4-FFF2-40B4-BE49-F238E27FC236}">
                  <a16:creationId xmlns:a16="http://schemas.microsoft.com/office/drawing/2014/main" id="{A129ACDA-AAD2-A941-B2FA-68F292093CCA}"/>
                </a:ext>
              </a:extLst>
            </p:cNvPr>
            <p:cNvGrpSpPr/>
            <p:nvPr/>
          </p:nvGrpSpPr>
          <p:grpSpPr>
            <a:xfrm>
              <a:off x="1042477" y="1081150"/>
              <a:ext cx="1937149" cy="1399174"/>
              <a:chOff x="1042477" y="1081150"/>
              <a:chExt cx="1937149" cy="1399174"/>
            </a:xfrm>
          </p:grpSpPr>
          <p:sp>
            <p:nvSpPr>
              <p:cNvPr id="2" name="Rectangle 30">
                <a:extLst>
                  <a:ext uri="{FF2B5EF4-FFF2-40B4-BE49-F238E27FC236}">
                    <a16:creationId xmlns:a16="http://schemas.microsoft.com/office/drawing/2014/main" id="{B5BAEB3B-72E1-FB49-82F5-FC160C6ACB78}"/>
                  </a:ext>
                </a:extLst>
              </p:cNvPr>
              <p:cNvSpPr>
                <a:spLocks noChangeArrowheads="1"/>
              </p:cNvSpPr>
              <p:nvPr/>
            </p:nvSpPr>
            <p:spPr bwMode="auto">
              <a:xfrm>
                <a:off x="1042477" y="1081150"/>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3" name="Group 22">
                <a:extLst>
                  <a:ext uri="{FF2B5EF4-FFF2-40B4-BE49-F238E27FC236}">
                    <a16:creationId xmlns:a16="http://schemas.microsoft.com/office/drawing/2014/main" id="{1D4BC06F-483B-AC47-87AE-489403C49568}"/>
                  </a:ext>
                </a:extLst>
              </p:cNvPr>
              <p:cNvGrpSpPr/>
              <p:nvPr/>
            </p:nvGrpSpPr>
            <p:grpSpPr>
              <a:xfrm>
                <a:off x="1128075" y="1440878"/>
                <a:ext cx="1765952" cy="936631"/>
                <a:chOff x="1130337" y="1364370"/>
                <a:chExt cx="1765952" cy="936631"/>
              </a:xfrm>
            </p:grpSpPr>
            <p:sp>
              <p:nvSpPr>
                <p:cNvPr id="3" name="Cloud 2">
                  <a:extLst>
                    <a:ext uri="{FF2B5EF4-FFF2-40B4-BE49-F238E27FC236}">
                      <a16:creationId xmlns:a16="http://schemas.microsoft.com/office/drawing/2014/main" id="{A56E31AC-B7CF-044C-9210-1B7AD6703BF7}"/>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138">
                  <a:extLst>
                    <a:ext uri="{FF2B5EF4-FFF2-40B4-BE49-F238E27FC236}">
                      <a16:creationId xmlns:a16="http://schemas.microsoft.com/office/drawing/2014/main" id="{35DEB2CC-88D7-6E4F-82E3-9547338A701D}"/>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5" name="Picture 4">
                  <a:extLst>
                    <a:ext uri="{FF2B5EF4-FFF2-40B4-BE49-F238E27FC236}">
                      <a16:creationId xmlns:a16="http://schemas.microsoft.com/office/drawing/2014/main" id="{99970A6E-0FAF-4D4A-BC52-BF10887169D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29" name="Group 28">
              <a:extLst>
                <a:ext uri="{FF2B5EF4-FFF2-40B4-BE49-F238E27FC236}">
                  <a16:creationId xmlns:a16="http://schemas.microsoft.com/office/drawing/2014/main" id="{41B8AE69-7E39-634F-A4CB-C81A2189C9E2}"/>
                </a:ext>
              </a:extLst>
            </p:cNvPr>
            <p:cNvGrpSpPr/>
            <p:nvPr/>
          </p:nvGrpSpPr>
          <p:grpSpPr>
            <a:xfrm>
              <a:off x="3037006" y="1081150"/>
              <a:ext cx="2109881" cy="2845972"/>
              <a:chOff x="3037006" y="1081150"/>
              <a:chExt cx="2109881" cy="2845972"/>
            </a:xfrm>
          </p:grpSpPr>
          <p:sp>
            <p:nvSpPr>
              <p:cNvPr id="9" name="Rectangle 30">
                <a:extLst>
                  <a:ext uri="{FF2B5EF4-FFF2-40B4-BE49-F238E27FC236}">
                    <a16:creationId xmlns:a16="http://schemas.microsoft.com/office/drawing/2014/main" id="{9752F2F4-5F65-1E47-A2D8-9E0ED6E4D35F}"/>
                  </a:ext>
                </a:extLst>
              </p:cNvPr>
              <p:cNvSpPr>
                <a:spLocks noChangeArrowheads="1"/>
              </p:cNvSpPr>
              <p:nvPr/>
            </p:nvSpPr>
            <p:spPr bwMode="auto">
              <a:xfrm>
                <a:off x="3037006" y="1081150"/>
                <a:ext cx="2109881" cy="2845972"/>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6" name="Group 15">
                <a:extLst>
                  <a:ext uri="{FF2B5EF4-FFF2-40B4-BE49-F238E27FC236}">
                    <a16:creationId xmlns:a16="http://schemas.microsoft.com/office/drawing/2014/main" id="{AB277512-446A-144A-B0CC-D632BE24F669}"/>
                  </a:ext>
                </a:extLst>
              </p:cNvPr>
              <p:cNvGrpSpPr/>
              <p:nvPr/>
            </p:nvGrpSpPr>
            <p:grpSpPr>
              <a:xfrm>
                <a:off x="3170586" y="1480761"/>
                <a:ext cx="1853812" cy="1061127"/>
                <a:chOff x="3201066" y="1480761"/>
                <a:chExt cx="1853812" cy="1061127"/>
              </a:xfrm>
            </p:grpSpPr>
            <p:sp>
              <p:nvSpPr>
                <p:cNvPr id="13" name="Cloud 12">
                  <a:extLst>
                    <a:ext uri="{FF2B5EF4-FFF2-40B4-BE49-F238E27FC236}">
                      <a16:creationId xmlns:a16="http://schemas.microsoft.com/office/drawing/2014/main" id="{C658EBD9-2694-8A44-80D4-658F448681AA}"/>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Cloud 9">
                  <a:extLst>
                    <a:ext uri="{FF2B5EF4-FFF2-40B4-BE49-F238E27FC236}">
                      <a16:creationId xmlns:a16="http://schemas.microsoft.com/office/drawing/2014/main" id="{794D4840-4933-DA49-944B-2E92D357079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38">
                  <a:extLst>
                    <a:ext uri="{FF2B5EF4-FFF2-40B4-BE49-F238E27FC236}">
                      <a16:creationId xmlns:a16="http://schemas.microsoft.com/office/drawing/2014/main" id="{DB60F628-5569-3A4E-9820-2453B4393D50}"/>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12" name="Picture 11">
                  <a:extLst>
                    <a:ext uri="{FF2B5EF4-FFF2-40B4-BE49-F238E27FC236}">
                      <a16:creationId xmlns:a16="http://schemas.microsoft.com/office/drawing/2014/main" id="{B779998C-A8DA-D240-9322-346C5B73B629}"/>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4" name="Rectangle 138">
                  <a:extLst>
                    <a:ext uri="{FF2B5EF4-FFF2-40B4-BE49-F238E27FC236}">
                      <a16:creationId xmlns:a16="http://schemas.microsoft.com/office/drawing/2014/main" id="{4A649347-B37B-5745-BA18-AE0C62D1364E}"/>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7" name="Group 16">
                <a:extLst>
                  <a:ext uri="{FF2B5EF4-FFF2-40B4-BE49-F238E27FC236}">
                    <a16:creationId xmlns:a16="http://schemas.microsoft.com/office/drawing/2014/main" id="{6891122B-895C-9748-A67F-B5D912D7A2B9}"/>
                  </a:ext>
                </a:extLst>
              </p:cNvPr>
              <p:cNvGrpSpPr/>
              <p:nvPr/>
            </p:nvGrpSpPr>
            <p:grpSpPr>
              <a:xfrm>
                <a:off x="3124393" y="2663128"/>
                <a:ext cx="1853812" cy="1061127"/>
                <a:chOff x="3201066" y="1480761"/>
                <a:chExt cx="1853812" cy="1061127"/>
              </a:xfrm>
            </p:grpSpPr>
            <p:sp>
              <p:nvSpPr>
                <p:cNvPr id="18" name="Cloud 17">
                  <a:extLst>
                    <a:ext uri="{FF2B5EF4-FFF2-40B4-BE49-F238E27FC236}">
                      <a16:creationId xmlns:a16="http://schemas.microsoft.com/office/drawing/2014/main" id="{88ED1B53-181A-B640-A446-373505A4DAC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Cloud 18">
                  <a:extLst>
                    <a:ext uri="{FF2B5EF4-FFF2-40B4-BE49-F238E27FC236}">
                      <a16:creationId xmlns:a16="http://schemas.microsoft.com/office/drawing/2014/main" id="{DE04488A-6EA2-5646-A90B-2F993AE92E32}"/>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38">
                  <a:extLst>
                    <a:ext uri="{FF2B5EF4-FFF2-40B4-BE49-F238E27FC236}">
                      <a16:creationId xmlns:a16="http://schemas.microsoft.com/office/drawing/2014/main" id="{91698F8A-617B-DF45-8327-C789EB13E0A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21" name="Picture 20">
                  <a:extLst>
                    <a:ext uri="{FF2B5EF4-FFF2-40B4-BE49-F238E27FC236}">
                      <a16:creationId xmlns:a16="http://schemas.microsoft.com/office/drawing/2014/main" id="{ABB8526D-053C-F448-8E7A-01AB5DB77A2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2" name="Rectangle 138">
                  <a:extLst>
                    <a:ext uri="{FF2B5EF4-FFF2-40B4-BE49-F238E27FC236}">
                      <a16:creationId xmlns:a16="http://schemas.microsoft.com/office/drawing/2014/main" id="{4226D6C9-D22A-2D48-B222-C858ACC73C4E}"/>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nvGrpSpPr>
            <p:cNvPr id="31" name="Group 30">
              <a:extLst>
                <a:ext uri="{FF2B5EF4-FFF2-40B4-BE49-F238E27FC236}">
                  <a16:creationId xmlns:a16="http://schemas.microsoft.com/office/drawing/2014/main" id="{EF29329D-D2DA-5E47-B57D-56D82A3069D2}"/>
                </a:ext>
              </a:extLst>
            </p:cNvPr>
            <p:cNvGrpSpPr/>
            <p:nvPr/>
          </p:nvGrpSpPr>
          <p:grpSpPr>
            <a:xfrm>
              <a:off x="1042477" y="2527948"/>
              <a:ext cx="1937149" cy="1399174"/>
              <a:chOff x="1042477" y="2527948"/>
              <a:chExt cx="1937149" cy="1399174"/>
            </a:xfrm>
          </p:grpSpPr>
          <p:sp>
            <p:nvSpPr>
              <p:cNvPr id="24" name="Rectangle 30">
                <a:extLst>
                  <a:ext uri="{FF2B5EF4-FFF2-40B4-BE49-F238E27FC236}">
                    <a16:creationId xmlns:a16="http://schemas.microsoft.com/office/drawing/2014/main" id="{F27E5F2C-D67F-C741-B650-9D5E523049AD}"/>
                  </a:ext>
                </a:extLst>
              </p:cNvPr>
              <p:cNvSpPr>
                <a:spLocks noChangeArrowheads="1"/>
              </p:cNvSpPr>
              <p:nvPr/>
            </p:nvSpPr>
            <p:spPr bwMode="auto">
              <a:xfrm>
                <a:off x="1042477" y="2527948"/>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FC599B3D-41ED-6B46-9919-47C33929536D}"/>
                  </a:ext>
                </a:extLst>
              </p:cNvPr>
              <p:cNvGrpSpPr/>
              <p:nvPr/>
            </p:nvGrpSpPr>
            <p:grpSpPr>
              <a:xfrm>
                <a:off x="1128075" y="2856454"/>
                <a:ext cx="1765952" cy="936631"/>
                <a:chOff x="1130337" y="1364370"/>
                <a:chExt cx="1765952" cy="936631"/>
              </a:xfrm>
            </p:grpSpPr>
            <p:sp>
              <p:nvSpPr>
                <p:cNvPr id="26" name="Cloud 25">
                  <a:extLst>
                    <a:ext uri="{FF2B5EF4-FFF2-40B4-BE49-F238E27FC236}">
                      <a16:creationId xmlns:a16="http://schemas.microsoft.com/office/drawing/2014/main" id="{51C74BA8-14AA-B743-BC2B-CEA7C406C956}"/>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22FE00D8-DD0A-824D-AA36-0625EEECDE42}"/>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194A9E1A-A229-E042-9694-6D0DEBD4AA09}"/>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grpSp>
        <p:nvGrpSpPr>
          <p:cNvPr id="113" name="Group 112">
            <a:extLst>
              <a:ext uri="{FF2B5EF4-FFF2-40B4-BE49-F238E27FC236}">
                <a16:creationId xmlns:a16="http://schemas.microsoft.com/office/drawing/2014/main" id="{8BB82564-6244-8640-BA6D-D6BF602F04F4}"/>
              </a:ext>
            </a:extLst>
          </p:cNvPr>
          <p:cNvGrpSpPr/>
          <p:nvPr/>
        </p:nvGrpSpPr>
        <p:grpSpPr>
          <a:xfrm>
            <a:off x="7572974" y="598268"/>
            <a:ext cx="4276283" cy="2845972"/>
            <a:chOff x="4886466" y="242950"/>
            <a:chExt cx="4276283" cy="2845972"/>
          </a:xfrm>
        </p:grpSpPr>
        <p:grpSp>
          <p:nvGrpSpPr>
            <p:cNvPr id="34" name="Group 33">
              <a:extLst>
                <a:ext uri="{FF2B5EF4-FFF2-40B4-BE49-F238E27FC236}">
                  <a16:creationId xmlns:a16="http://schemas.microsoft.com/office/drawing/2014/main" id="{7F39C17C-046F-9942-9F55-7CFBB8D4B49D}"/>
                </a:ext>
              </a:extLst>
            </p:cNvPr>
            <p:cNvGrpSpPr/>
            <p:nvPr/>
          </p:nvGrpSpPr>
          <p:grpSpPr>
            <a:xfrm>
              <a:off x="4886466" y="242950"/>
              <a:ext cx="1937149" cy="1399174"/>
              <a:chOff x="1042477" y="1081150"/>
              <a:chExt cx="1937149" cy="1399174"/>
            </a:xfrm>
          </p:grpSpPr>
          <p:sp>
            <p:nvSpPr>
              <p:cNvPr id="55" name="Rectangle 30">
                <a:extLst>
                  <a:ext uri="{FF2B5EF4-FFF2-40B4-BE49-F238E27FC236}">
                    <a16:creationId xmlns:a16="http://schemas.microsoft.com/office/drawing/2014/main" id="{E893B91C-D4A1-084D-A3E4-836722EE9109}"/>
                  </a:ext>
                </a:extLst>
              </p:cNvPr>
              <p:cNvSpPr>
                <a:spLocks noChangeArrowheads="1"/>
              </p:cNvSpPr>
              <p:nvPr/>
            </p:nvSpPr>
            <p:spPr bwMode="auto">
              <a:xfrm>
                <a:off x="1042477" y="1081150"/>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56" name="Group 55">
                <a:extLst>
                  <a:ext uri="{FF2B5EF4-FFF2-40B4-BE49-F238E27FC236}">
                    <a16:creationId xmlns:a16="http://schemas.microsoft.com/office/drawing/2014/main" id="{BCF01C9E-7BD5-4D4B-9C99-EB7D424E223E}"/>
                  </a:ext>
                </a:extLst>
              </p:cNvPr>
              <p:cNvGrpSpPr/>
              <p:nvPr/>
            </p:nvGrpSpPr>
            <p:grpSpPr>
              <a:xfrm>
                <a:off x="1128075" y="1440878"/>
                <a:ext cx="1765952" cy="936631"/>
                <a:chOff x="1130337" y="1364370"/>
                <a:chExt cx="1765952" cy="936631"/>
              </a:xfrm>
            </p:grpSpPr>
            <p:sp>
              <p:nvSpPr>
                <p:cNvPr id="57" name="Cloud 56">
                  <a:extLst>
                    <a:ext uri="{FF2B5EF4-FFF2-40B4-BE49-F238E27FC236}">
                      <a16:creationId xmlns:a16="http://schemas.microsoft.com/office/drawing/2014/main" id="{48AEEFD1-B061-214E-BC78-6EF5D49DDD21}"/>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138">
                  <a:extLst>
                    <a:ext uri="{FF2B5EF4-FFF2-40B4-BE49-F238E27FC236}">
                      <a16:creationId xmlns:a16="http://schemas.microsoft.com/office/drawing/2014/main" id="{A17D1941-A2C1-8C4A-9E97-D40D9F816BE2}"/>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59" name="Picture 58">
                  <a:extLst>
                    <a:ext uri="{FF2B5EF4-FFF2-40B4-BE49-F238E27FC236}">
                      <a16:creationId xmlns:a16="http://schemas.microsoft.com/office/drawing/2014/main" id="{85B1DA8F-50FE-8C44-B527-90801EA1A3B2}"/>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36" name="Group 35">
              <a:extLst>
                <a:ext uri="{FF2B5EF4-FFF2-40B4-BE49-F238E27FC236}">
                  <a16:creationId xmlns:a16="http://schemas.microsoft.com/office/drawing/2014/main" id="{8EE95AD7-0416-604E-9AA3-13CCCD7C1A0F}"/>
                </a:ext>
              </a:extLst>
            </p:cNvPr>
            <p:cNvGrpSpPr/>
            <p:nvPr/>
          </p:nvGrpSpPr>
          <p:grpSpPr>
            <a:xfrm>
              <a:off x="4886466" y="1689748"/>
              <a:ext cx="1937149" cy="1399174"/>
              <a:chOff x="1042477" y="2527948"/>
              <a:chExt cx="1937149" cy="1399174"/>
            </a:xfrm>
          </p:grpSpPr>
          <p:sp>
            <p:nvSpPr>
              <p:cNvPr id="37" name="Rectangle 30">
                <a:extLst>
                  <a:ext uri="{FF2B5EF4-FFF2-40B4-BE49-F238E27FC236}">
                    <a16:creationId xmlns:a16="http://schemas.microsoft.com/office/drawing/2014/main" id="{3BCB5B45-7C1D-8B42-A5F5-45E378BCBDC7}"/>
                  </a:ext>
                </a:extLst>
              </p:cNvPr>
              <p:cNvSpPr>
                <a:spLocks noChangeArrowheads="1"/>
              </p:cNvSpPr>
              <p:nvPr/>
            </p:nvSpPr>
            <p:spPr bwMode="auto">
              <a:xfrm>
                <a:off x="1042477" y="2527948"/>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38" name="Group 37">
                <a:extLst>
                  <a:ext uri="{FF2B5EF4-FFF2-40B4-BE49-F238E27FC236}">
                    <a16:creationId xmlns:a16="http://schemas.microsoft.com/office/drawing/2014/main" id="{A76AEAE1-03D5-244C-A1F2-13336304FCF9}"/>
                  </a:ext>
                </a:extLst>
              </p:cNvPr>
              <p:cNvGrpSpPr/>
              <p:nvPr/>
            </p:nvGrpSpPr>
            <p:grpSpPr>
              <a:xfrm>
                <a:off x="1128075" y="2856454"/>
                <a:ext cx="1765952" cy="936631"/>
                <a:chOff x="1130337" y="1364370"/>
                <a:chExt cx="1765952" cy="936631"/>
              </a:xfrm>
            </p:grpSpPr>
            <p:sp>
              <p:nvSpPr>
                <p:cNvPr id="39" name="Cloud 38">
                  <a:extLst>
                    <a:ext uri="{FF2B5EF4-FFF2-40B4-BE49-F238E27FC236}">
                      <a16:creationId xmlns:a16="http://schemas.microsoft.com/office/drawing/2014/main" id="{BEA8A6B7-DFEA-C94C-91CB-C3DB75131397}"/>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ectangle 138">
                  <a:extLst>
                    <a:ext uri="{FF2B5EF4-FFF2-40B4-BE49-F238E27FC236}">
                      <a16:creationId xmlns:a16="http://schemas.microsoft.com/office/drawing/2014/main" id="{28DCA3FB-7C4D-7F4A-92F2-F66F032A0C8D}"/>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41" name="Picture 40">
                  <a:extLst>
                    <a:ext uri="{FF2B5EF4-FFF2-40B4-BE49-F238E27FC236}">
                      <a16:creationId xmlns:a16="http://schemas.microsoft.com/office/drawing/2014/main" id="{BE2E9E85-AC79-FD4C-A96A-5DD860ED1C4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112" name="Group 111">
              <a:extLst>
                <a:ext uri="{FF2B5EF4-FFF2-40B4-BE49-F238E27FC236}">
                  <a16:creationId xmlns:a16="http://schemas.microsoft.com/office/drawing/2014/main" id="{715B0C09-242E-6E4D-90BF-244A14CE2E6C}"/>
                </a:ext>
              </a:extLst>
            </p:cNvPr>
            <p:cNvGrpSpPr/>
            <p:nvPr/>
          </p:nvGrpSpPr>
          <p:grpSpPr>
            <a:xfrm>
              <a:off x="6880995" y="242950"/>
              <a:ext cx="2281754" cy="2845972"/>
              <a:chOff x="6880995" y="242950"/>
              <a:chExt cx="2281754" cy="2845972"/>
            </a:xfrm>
          </p:grpSpPr>
          <p:sp>
            <p:nvSpPr>
              <p:cNvPr id="42" name="Rectangle 30">
                <a:extLst>
                  <a:ext uri="{FF2B5EF4-FFF2-40B4-BE49-F238E27FC236}">
                    <a16:creationId xmlns:a16="http://schemas.microsoft.com/office/drawing/2014/main" id="{DC60C1FD-D65A-4944-9BA3-FDDB86F5654C}"/>
                  </a:ext>
                </a:extLst>
              </p:cNvPr>
              <p:cNvSpPr>
                <a:spLocks noChangeArrowheads="1"/>
              </p:cNvSpPr>
              <p:nvPr/>
            </p:nvSpPr>
            <p:spPr bwMode="auto">
              <a:xfrm>
                <a:off x="6880995" y="242950"/>
                <a:ext cx="2281754" cy="2845972"/>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63" name="Group 62">
                <a:extLst>
                  <a:ext uri="{FF2B5EF4-FFF2-40B4-BE49-F238E27FC236}">
                    <a16:creationId xmlns:a16="http://schemas.microsoft.com/office/drawing/2014/main" id="{3F44053C-E65B-F54B-8E3D-63C2DBCD34B0}"/>
                  </a:ext>
                </a:extLst>
              </p:cNvPr>
              <p:cNvGrpSpPr/>
              <p:nvPr/>
            </p:nvGrpSpPr>
            <p:grpSpPr>
              <a:xfrm>
                <a:off x="7014575" y="660377"/>
                <a:ext cx="1842152" cy="2201194"/>
                <a:chOff x="7003529" y="3547405"/>
                <a:chExt cx="1842152" cy="2201194"/>
              </a:xfrm>
            </p:grpSpPr>
            <p:sp>
              <p:nvSpPr>
                <p:cNvPr id="62" name="Cloud 61">
                  <a:extLst>
                    <a:ext uri="{FF2B5EF4-FFF2-40B4-BE49-F238E27FC236}">
                      <a16:creationId xmlns:a16="http://schemas.microsoft.com/office/drawing/2014/main" id="{95FFFF58-F02C-714E-8924-9684688069CC}"/>
                    </a:ext>
                  </a:extLst>
                </p:cNvPr>
                <p:cNvSpPr/>
                <p:nvPr/>
              </p:nvSpPr>
              <p:spPr bwMode="gray">
                <a:xfrm>
                  <a:off x="7079729" y="3547405"/>
                  <a:ext cx="1765952" cy="201831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Cloud 50">
                  <a:extLst>
                    <a:ext uri="{FF2B5EF4-FFF2-40B4-BE49-F238E27FC236}">
                      <a16:creationId xmlns:a16="http://schemas.microsoft.com/office/drawing/2014/main" id="{8F302B21-A8CE-2E42-AB99-AB05B1F201D0}"/>
                    </a:ext>
                  </a:extLst>
                </p:cNvPr>
                <p:cNvSpPr/>
                <p:nvPr/>
              </p:nvSpPr>
              <p:spPr bwMode="gray">
                <a:xfrm>
                  <a:off x="7003529" y="3730285"/>
                  <a:ext cx="1765952" cy="201831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138">
                  <a:extLst>
                    <a:ext uri="{FF2B5EF4-FFF2-40B4-BE49-F238E27FC236}">
                      <a16:creationId xmlns:a16="http://schemas.microsoft.com/office/drawing/2014/main" id="{F02F417B-B9F7-6C4D-B5F9-02A5D7FB0C09}"/>
                    </a:ext>
                  </a:extLst>
                </p:cNvPr>
                <p:cNvSpPr>
                  <a:spLocks noChangeArrowheads="1"/>
                </p:cNvSpPr>
                <p:nvPr/>
              </p:nvSpPr>
              <p:spPr bwMode="auto">
                <a:xfrm>
                  <a:off x="7977828" y="4952177"/>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53" name="Picture 52">
                  <a:extLst>
                    <a:ext uri="{FF2B5EF4-FFF2-40B4-BE49-F238E27FC236}">
                      <a16:creationId xmlns:a16="http://schemas.microsoft.com/office/drawing/2014/main" id="{91A2D8B4-678B-4145-8FB1-1FB3C4B4FBDA}"/>
                    </a:ext>
                  </a:extLst>
                </p:cNvPr>
                <p:cNvPicPr>
                  <a:picLocks noChangeAspect="1"/>
                </p:cNvPicPr>
                <p:nvPr/>
              </p:nvPicPr>
              <p:blipFill>
                <a:blip r:embed="rId2"/>
                <a:stretch>
                  <a:fillRect/>
                </a:stretch>
              </p:blipFill>
              <p:spPr>
                <a:xfrm>
                  <a:off x="7766267" y="5422874"/>
                  <a:ext cx="245184" cy="237522"/>
                </a:xfrm>
                <a:prstGeom prst="rect">
                  <a:avLst/>
                </a:prstGeom>
              </p:spPr>
            </p:pic>
            <p:sp>
              <p:nvSpPr>
                <p:cNvPr id="54" name="Rectangle 138">
                  <a:extLst>
                    <a:ext uri="{FF2B5EF4-FFF2-40B4-BE49-F238E27FC236}">
                      <a16:creationId xmlns:a16="http://schemas.microsoft.com/office/drawing/2014/main" id="{28009AFE-AB4B-C744-9514-D28FCE3707E4}"/>
                    </a:ext>
                  </a:extLst>
                </p:cNvPr>
                <p:cNvSpPr>
                  <a:spLocks noChangeArrowheads="1"/>
                </p:cNvSpPr>
                <p:nvPr/>
              </p:nvSpPr>
              <p:spPr bwMode="auto">
                <a:xfrm>
                  <a:off x="7310987" y="487846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60" name="Rectangle 138">
                  <a:extLst>
                    <a:ext uri="{FF2B5EF4-FFF2-40B4-BE49-F238E27FC236}">
                      <a16:creationId xmlns:a16="http://schemas.microsoft.com/office/drawing/2014/main" id="{D2501F58-CEB0-2E40-AE35-E546A5CCDDDB}"/>
                    </a:ext>
                  </a:extLst>
                </p:cNvPr>
                <p:cNvSpPr>
                  <a:spLocks noChangeArrowheads="1"/>
                </p:cNvSpPr>
                <p:nvPr/>
              </p:nvSpPr>
              <p:spPr bwMode="auto">
                <a:xfrm>
                  <a:off x="7977828" y="412424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61" name="Rectangle 138">
                  <a:extLst>
                    <a:ext uri="{FF2B5EF4-FFF2-40B4-BE49-F238E27FC236}">
                      <a16:creationId xmlns:a16="http://schemas.microsoft.com/office/drawing/2014/main" id="{16680330-8875-6940-8AF8-3DC61BABF8B0}"/>
                    </a:ext>
                  </a:extLst>
                </p:cNvPr>
                <p:cNvSpPr>
                  <a:spLocks noChangeArrowheads="1"/>
                </p:cNvSpPr>
                <p:nvPr/>
              </p:nvSpPr>
              <p:spPr bwMode="auto">
                <a:xfrm>
                  <a:off x="7292535" y="4266774"/>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117" name="Group 116">
            <a:extLst>
              <a:ext uri="{FF2B5EF4-FFF2-40B4-BE49-F238E27FC236}">
                <a16:creationId xmlns:a16="http://schemas.microsoft.com/office/drawing/2014/main" id="{DEC2500A-91BB-314B-B9C3-AA7AEE3E1E8E}"/>
              </a:ext>
            </a:extLst>
          </p:cNvPr>
          <p:cNvGrpSpPr/>
          <p:nvPr/>
        </p:nvGrpSpPr>
        <p:grpSpPr>
          <a:xfrm>
            <a:off x="5129012" y="4350367"/>
            <a:ext cx="1937149" cy="2035193"/>
            <a:chOff x="280477" y="3298807"/>
            <a:chExt cx="1937149" cy="2035193"/>
          </a:xfrm>
        </p:grpSpPr>
        <p:sp>
          <p:nvSpPr>
            <p:cNvPr id="107" name="Rectangle 30">
              <a:extLst>
                <a:ext uri="{FF2B5EF4-FFF2-40B4-BE49-F238E27FC236}">
                  <a16:creationId xmlns:a16="http://schemas.microsoft.com/office/drawing/2014/main" id="{BA26440E-0BE2-2749-8572-EF3BCF119477}"/>
                </a:ext>
              </a:extLst>
            </p:cNvPr>
            <p:cNvSpPr>
              <a:spLocks noChangeArrowheads="1"/>
            </p:cNvSpPr>
            <p:nvPr/>
          </p:nvSpPr>
          <p:spPr bwMode="auto">
            <a:xfrm>
              <a:off x="280477" y="3298807"/>
              <a:ext cx="1937149" cy="20351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a:t>
              </a:r>
            </a:p>
          </p:txBody>
        </p:sp>
        <p:grpSp>
          <p:nvGrpSpPr>
            <p:cNvPr id="116" name="Group 115">
              <a:extLst>
                <a:ext uri="{FF2B5EF4-FFF2-40B4-BE49-F238E27FC236}">
                  <a16:creationId xmlns:a16="http://schemas.microsoft.com/office/drawing/2014/main" id="{96181E9F-EA24-CB4F-BF1C-3BB7D2D8DD79}"/>
                </a:ext>
              </a:extLst>
            </p:cNvPr>
            <p:cNvGrpSpPr/>
            <p:nvPr/>
          </p:nvGrpSpPr>
          <p:grpSpPr>
            <a:xfrm>
              <a:off x="366075" y="3658536"/>
              <a:ext cx="1765952" cy="1509716"/>
              <a:chOff x="366075" y="3658536"/>
              <a:chExt cx="1765952" cy="1509716"/>
            </a:xfrm>
          </p:grpSpPr>
          <p:sp>
            <p:nvSpPr>
              <p:cNvPr id="109" name="Cloud 108">
                <a:extLst>
                  <a:ext uri="{FF2B5EF4-FFF2-40B4-BE49-F238E27FC236}">
                    <a16:creationId xmlns:a16="http://schemas.microsoft.com/office/drawing/2014/main" id="{31969517-F3C5-8444-BDAA-0D033D908D7F}"/>
                  </a:ext>
                </a:extLst>
              </p:cNvPr>
              <p:cNvSpPr/>
              <p:nvPr/>
            </p:nvSpPr>
            <p:spPr bwMode="gray">
              <a:xfrm>
                <a:off x="366075" y="3658536"/>
                <a:ext cx="1765952" cy="1509716"/>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Rectangle 138">
                <a:extLst>
                  <a:ext uri="{FF2B5EF4-FFF2-40B4-BE49-F238E27FC236}">
                    <a16:creationId xmlns:a16="http://schemas.microsoft.com/office/drawing/2014/main" id="{C0110486-D577-6B43-860D-DCA0B9DDFDFE}"/>
                  </a:ext>
                </a:extLst>
              </p:cNvPr>
              <p:cNvSpPr>
                <a:spLocks noChangeArrowheads="1"/>
              </p:cNvSpPr>
              <p:nvPr/>
            </p:nvSpPr>
            <p:spPr bwMode="auto">
              <a:xfrm>
                <a:off x="584968" y="4236605"/>
                <a:ext cx="425010" cy="237522"/>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111" name="Picture 110">
                <a:extLst>
                  <a:ext uri="{FF2B5EF4-FFF2-40B4-BE49-F238E27FC236}">
                    <a16:creationId xmlns:a16="http://schemas.microsoft.com/office/drawing/2014/main" id="{02859126-39E1-944B-9735-2B913053CC11}"/>
                  </a:ext>
                </a:extLst>
              </p:cNvPr>
              <p:cNvPicPr>
                <a:picLocks noChangeAspect="1"/>
              </p:cNvPicPr>
              <p:nvPr/>
            </p:nvPicPr>
            <p:blipFill>
              <a:blip r:embed="rId2"/>
              <a:stretch>
                <a:fillRect/>
              </a:stretch>
            </p:blipFill>
            <p:spPr>
              <a:xfrm>
                <a:off x="1124196" y="4817287"/>
                <a:ext cx="245184" cy="237522"/>
              </a:xfrm>
              <a:prstGeom prst="rect">
                <a:avLst/>
              </a:prstGeom>
            </p:spPr>
          </p:pic>
          <p:sp>
            <p:nvSpPr>
              <p:cNvPr id="114" name="Rectangle 138">
                <a:extLst>
                  <a:ext uri="{FF2B5EF4-FFF2-40B4-BE49-F238E27FC236}">
                    <a16:creationId xmlns:a16="http://schemas.microsoft.com/office/drawing/2014/main" id="{64E4B6EF-E51F-3649-9BB0-D88DC9877F48}"/>
                  </a:ext>
                </a:extLst>
              </p:cNvPr>
              <p:cNvSpPr>
                <a:spLocks noChangeArrowheads="1"/>
              </p:cNvSpPr>
              <p:nvPr/>
            </p:nvSpPr>
            <p:spPr bwMode="auto">
              <a:xfrm>
                <a:off x="1280866" y="4467694"/>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115" name="Rectangle 138">
                <a:extLst>
                  <a:ext uri="{FF2B5EF4-FFF2-40B4-BE49-F238E27FC236}">
                    <a16:creationId xmlns:a16="http://schemas.microsoft.com/office/drawing/2014/main" id="{7E81449A-B0D1-6743-8B3D-9556E8440E9A}"/>
                  </a:ext>
                </a:extLst>
              </p:cNvPr>
              <p:cNvSpPr>
                <a:spLocks noChangeArrowheads="1"/>
              </p:cNvSpPr>
              <p:nvPr/>
            </p:nvSpPr>
            <p:spPr bwMode="auto">
              <a:xfrm>
                <a:off x="1280866" y="3930688"/>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spTree>
    <p:extLst>
      <p:ext uri="{BB962C8B-B14F-4D97-AF65-F5344CB8AC3E}">
        <p14:creationId xmlns:p14="http://schemas.microsoft.com/office/powerpoint/2010/main" val="54987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92209DD2-09C6-3343-8559-2CC6F15849C8}"/>
              </a:ext>
            </a:extLst>
          </p:cNvPr>
          <p:cNvGrpSpPr/>
          <p:nvPr/>
        </p:nvGrpSpPr>
        <p:grpSpPr>
          <a:xfrm>
            <a:off x="2525734" y="1607163"/>
            <a:ext cx="6376200" cy="3613194"/>
            <a:chOff x="2525734" y="1607163"/>
            <a:chExt cx="6376200" cy="3613194"/>
          </a:xfrm>
        </p:grpSpPr>
        <p:grpSp>
          <p:nvGrpSpPr>
            <p:cNvPr id="83" name="Group 82">
              <a:extLst>
                <a:ext uri="{FF2B5EF4-FFF2-40B4-BE49-F238E27FC236}">
                  <a16:creationId xmlns:a16="http://schemas.microsoft.com/office/drawing/2014/main" id="{D3D68A15-0EC4-DC46-9E35-A73512756B06}"/>
                </a:ext>
              </a:extLst>
            </p:cNvPr>
            <p:cNvGrpSpPr/>
            <p:nvPr/>
          </p:nvGrpSpPr>
          <p:grpSpPr>
            <a:xfrm>
              <a:off x="2525734" y="1607163"/>
              <a:ext cx="2088000" cy="1783293"/>
              <a:chOff x="133054" y="106680"/>
              <a:chExt cx="2088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133054" y="106680"/>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09254" y="431779"/>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86907" y="793245"/>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4" name="Group 83">
              <a:extLst>
                <a:ext uri="{FF2B5EF4-FFF2-40B4-BE49-F238E27FC236}">
                  <a16:creationId xmlns:a16="http://schemas.microsoft.com/office/drawing/2014/main" id="{228152B0-501E-C44D-A5B6-D59D8F6A4EEC}"/>
                </a:ext>
              </a:extLst>
            </p:cNvPr>
            <p:cNvGrpSpPr/>
            <p:nvPr/>
          </p:nvGrpSpPr>
          <p:grpSpPr>
            <a:xfrm>
              <a:off x="4689934" y="1607163"/>
              <a:ext cx="4212000" cy="1783293"/>
              <a:chOff x="2297254" y="106680"/>
              <a:chExt cx="4212000" cy="1783293"/>
            </a:xfrm>
          </p:grpSpPr>
          <p:sp>
            <p:nvSpPr>
              <p:cNvPr id="60" name="Rectangle 30">
                <a:extLst>
                  <a:ext uri="{FF2B5EF4-FFF2-40B4-BE49-F238E27FC236}">
                    <a16:creationId xmlns:a16="http://schemas.microsoft.com/office/drawing/2014/main" id="{DB3BFBA4-69E6-A44A-8EDC-836AE009BDD6}"/>
                  </a:ext>
                </a:extLst>
              </p:cNvPr>
              <p:cNvSpPr>
                <a:spLocks noChangeArrowheads="1"/>
              </p:cNvSpPr>
              <p:nvPr/>
            </p:nvSpPr>
            <p:spPr bwMode="auto">
              <a:xfrm>
                <a:off x="2297254" y="106680"/>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 </a:t>
                </a:r>
              </a:p>
            </p:txBody>
          </p:sp>
          <p:grpSp>
            <p:nvGrpSpPr>
              <p:cNvPr id="30" name="Group 29">
                <a:extLst>
                  <a:ext uri="{FF2B5EF4-FFF2-40B4-BE49-F238E27FC236}">
                    <a16:creationId xmlns:a16="http://schemas.microsoft.com/office/drawing/2014/main" id="{C768E82B-224F-944A-9D63-33D3BD8F76F4}"/>
                  </a:ext>
                </a:extLst>
              </p:cNvPr>
              <p:cNvGrpSpPr/>
              <p:nvPr/>
            </p:nvGrpSpPr>
            <p:grpSpPr>
              <a:xfrm>
                <a:off x="2372886" y="431779"/>
                <a:ext cx="4058964" cy="1399174"/>
                <a:chOff x="2219916" y="215545"/>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2" name="Group 11">
                  <a:extLst>
                    <a:ext uri="{FF2B5EF4-FFF2-40B4-BE49-F238E27FC236}">
                      <a16:creationId xmlns:a16="http://schemas.microsoft.com/office/drawing/2014/main" id="{0D2C1E96-ED8A-C541-8426-FD21E7FA822F}"/>
                    </a:ext>
                  </a:extLst>
                </p:cNvPr>
                <p:cNvGrpSpPr/>
                <p:nvPr/>
              </p:nvGrpSpPr>
              <p:grpSpPr>
                <a:xfrm>
                  <a:off x="2353496" y="493236"/>
                  <a:ext cx="1853812" cy="1061127"/>
                  <a:chOff x="3201066" y="1480761"/>
                  <a:chExt cx="1853812" cy="1061127"/>
                </a:xfrm>
              </p:grpSpPr>
              <p:sp>
                <p:nvSpPr>
                  <p:cNvPr id="19" name="Cloud 18">
                    <a:extLst>
                      <a:ext uri="{FF2B5EF4-FFF2-40B4-BE49-F238E27FC236}">
                        <a16:creationId xmlns:a16="http://schemas.microsoft.com/office/drawing/2014/main" id="{3E78D94C-69C6-334B-89BD-EA282E5C2CE9}"/>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3" name="Group 12">
                  <a:extLst>
                    <a:ext uri="{FF2B5EF4-FFF2-40B4-BE49-F238E27FC236}">
                      <a16:creationId xmlns:a16="http://schemas.microsoft.com/office/drawing/2014/main" id="{3B1C4B7E-5623-4D4C-B70A-D3536908B5CC}"/>
                    </a:ext>
                  </a:extLst>
                </p:cNvPr>
                <p:cNvGrpSpPr/>
                <p:nvPr/>
              </p:nvGrpSpPr>
              <p:grpSpPr>
                <a:xfrm>
                  <a:off x="4295168" y="453353"/>
                  <a:ext cx="1853812" cy="1061127"/>
                  <a:chOff x="3201066" y="1480761"/>
                  <a:chExt cx="1853812" cy="1061127"/>
                </a:xfrm>
              </p:grpSpPr>
              <p:sp>
                <p:nvSpPr>
                  <p:cNvPr id="14" name="Cloud 13">
                    <a:extLst>
                      <a:ext uri="{FF2B5EF4-FFF2-40B4-BE49-F238E27FC236}">
                        <a16:creationId xmlns:a16="http://schemas.microsoft.com/office/drawing/2014/main" id="{15C37A1E-5A92-144B-B3C5-98C049CDD77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Cloud 14">
                    <a:extLst>
                      <a:ext uri="{FF2B5EF4-FFF2-40B4-BE49-F238E27FC236}">
                        <a16:creationId xmlns:a16="http://schemas.microsoft.com/office/drawing/2014/main" id="{CA97985D-398B-C44C-88E0-8C4C52302BD1}"/>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38">
                    <a:extLst>
                      <a:ext uri="{FF2B5EF4-FFF2-40B4-BE49-F238E27FC236}">
                        <a16:creationId xmlns:a16="http://schemas.microsoft.com/office/drawing/2014/main" id="{35AB3D3B-30B2-9944-8CDE-7FD68566DDD8}"/>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17" name="Picture 16">
                    <a:extLst>
                      <a:ext uri="{FF2B5EF4-FFF2-40B4-BE49-F238E27FC236}">
                        <a16:creationId xmlns:a16="http://schemas.microsoft.com/office/drawing/2014/main" id="{E0053458-B5EF-644B-8C92-12E7EAD43FB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8" name="Rectangle 138">
                    <a:extLst>
                      <a:ext uri="{FF2B5EF4-FFF2-40B4-BE49-F238E27FC236}">
                        <a16:creationId xmlns:a16="http://schemas.microsoft.com/office/drawing/2014/main" id="{6D561AD4-D276-BD4F-A56B-E688AC2A896F}"/>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82" name="Group 81">
              <a:extLst>
                <a:ext uri="{FF2B5EF4-FFF2-40B4-BE49-F238E27FC236}">
                  <a16:creationId xmlns:a16="http://schemas.microsoft.com/office/drawing/2014/main" id="{993DF083-AB0D-DF44-8A29-9EE06FD1AF48}"/>
                </a:ext>
              </a:extLst>
            </p:cNvPr>
            <p:cNvGrpSpPr/>
            <p:nvPr/>
          </p:nvGrpSpPr>
          <p:grpSpPr>
            <a:xfrm>
              <a:off x="2525734" y="3437064"/>
              <a:ext cx="2088000" cy="1783293"/>
              <a:chOff x="133054" y="1967061"/>
              <a:chExt cx="2088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133054" y="1967061"/>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09254" y="2292160"/>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86907" y="2653626"/>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5" name="Group 84">
              <a:extLst>
                <a:ext uri="{FF2B5EF4-FFF2-40B4-BE49-F238E27FC236}">
                  <a16:creationId xmlns:a16="http://schemas.microsoft.com/office/drawing/2014/main" id="{EB675F22-3498-8444-87B3-C7CDCDFB5F3C}"/>
                </a:ext>
              </a:extLst>
            </p:cNvPr>
            <p:cNvGrpSpPr/>
            <p:nvPr/>
          </p:nvGrpSpPr>
          <p:grpSpPr>
            <a:xfrm>
              <a:off x="4689934" y="3437064"/>
              <a:ext cx="4212000" cy="1783293"/>
              <a:chOff x="2297254" y="1967061"/>
              <a:chExt cx="4212000" cy="1783293"/>
            </a:xfrm>
          </p:grpSpPr>
          <p:sp>
            <p:nvSpPr>
              <p:cNvPr id="61" name="Rectangle 30">
                <a:extLst>
                  <a:ext uri="{FF2B5EF4-FFF2-40B4-BE49-F238E27FC236}">
                    <a16:creationId xmlns:a16="http://schemas.microsoft.com/office/drawing/2014/main" id="{E1683BC5-3BAF-DB48-8AB7-37731D01FD17}"/>
                  </a:ext>
                </a:extLst>
              </p:cNvPr>
              <p:cNvSpPr>
                <a:spLocks noChangeArrowheads="1"/>
              </p:cNvSpPr>
              <p:nvPr/>
            </p:nvSpPr>
            <p:spPr bwMode="auto">
              <a:xfrm>
                <a:off x="2297254" y="1967061"/>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BB </a:t>
                </a:r>
              </a:p>
            </p:txBody>
          </p:sp>
          <p:grpSp>
            <p:nvGrpSpPr>
              <p:cNvPr id="68" name="Group 67">
                <a:extLst>
                  <a:ext uri="{FF2B5EF4-FFF2-40B4-BE49-F238E27FC236}">
                    <a16:creationId xmlns:a16="http://schemas.microsoft.com/office/drawing/2014/main" id="{408D0540-40FE-C144-ADC3-0FB7CE1553E9}"/>
                  </a:ext>
                </a:extLst>
              </p:cNvPr>
              <p:cNvGrpSpPr/>
              <p:nvPr/>
            </p:nvGrpSpPr>
            <p:grpSpPr>
              <a:xfrm>
                <a:off x="2372886" y="2292160"/>
                <a:ext cx="4058964" cy="1399174"/>
                <a:chOff x="2219916" y="215545"/>
                <a:chExt cx="4058964" cy="1399174"/>
              </a:xfrm>
            </p:grpSpPr>
            <p:sp>
              <p:nvSpPr>
                <p:cNvPr id="69" name="Rectangle 30">
                  <a:extLst>
                    <a:ext uri="{FF2B5EF4-FFF2-40B4-BE49-F238E27FC236}">
                      <a16:creationId xmlns:a16="http://schemas.microsoft.com/office/drawing/2014/main" id="{0370B267-7862-BA4E-B81B-A600F56E2B4A}"/>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70" name="Group 69">
                  <a:extLst>
                    <a:ext uri="{FF2B5EF4-FFF2-40B4-BE49-F238E27FC236}">
                      <a16:creationId xmlns:a16="http://schemas.microsoft.com/office/drawing/2014/main" id="{5B7BF4B1-1C20-A041-8404-609E1DD7B347}"/>
                    </a:ext>
                  </a:extLst>
                </p:cNvPr>
                <p:cNvGrpSpPr/>
                <p:nvPr/>
              </p:nvGrpSpPr>
              <p:grpSpPr>
                <a:xfrm>
                  <a:off x="2353496" y="493236"/>
                  <a:ext cx="1853812" cy="1061127"/>
                  <a:chOff x="3201066" y="1480761"/>
                  <a:chExt cx="1853812" cy="1061127"/>
                </a:xfrm>
              </p:grpSpPr>
              <p:sp>
                <p:nvSpPr>
                  <p:cNvPr id="77" name="Cloud 76">
                    <a:extLst>
                      <a:ext uri="{FF2B5EF4-FFF2-40B4-BE49-F238E27FC236}">
                        <a16:creationId xmlns:a16="http://schemas.microsoft.com/office/drawing/2014/main" id="{D92B4020-6206-5343-A18D-163E47C86C08}"/>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Cloud 77">
                    <a:extLst>
                      <a:ext uri="{FF2B5EF4-FFF2-40B4-BE49-F238E27FC236}">
                        <a16:creationId xmlns:a16="http://schemas.microsoft.com/office/drawing/2014/main" id="{88789965-C24A-9948-B3BC-CE584A18440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138">
                    <a:extLst>
                      <a:ext uri="{FF2B5EF4-FFF2-40B4-BE49-F238E27FC236}">
                        <a16:creationId xmlns:a16="http://schemas.microsoft.com/office/drawing/2014/main" id="{8FCA6177-54D0-B04E-9CC8-8C577B870955}"/>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80" name="Picture 79">
                    <a:extLst>
                      <a:ext uri="{FF2B5EF4-FFF2-40B4-BE49-F238E27FC236}">
                        <a16:creationId xmlns:a16="http://schemas.microsoft.com/office/drawing/2014/main" id="{75D195D7-6ACB-D244-94B0-0FB950D0B964}"/>
                      </a:ext>
                    </a:extLst>
                  </p:cNvPr>
                  <p:cNvPicPr>
                    <a:picLocks noChangeAspect="1"/>
                  </p:cNvPicPr>
                  <p:nvPr/>
                </p:nvPicPr>
                <p:blipFill>
                  <a:blip r:embed="rId2"/>
                  <a:stretch>
                    <a:fillRect/>
                  </a:stretch>
                </p:blipFill>
                <p:spPr>
                  <a:xfrm>
                    <a:off x="3959187" y="2211130"/>
                    <a:ext cx="245184" cy="237522"/>
                  </a:xfrm>
                  <a:prstGeom prst="rect">
                    <a:avLst/>
                  </a:prstGeom>
                </p:spPr>
              </p:pic>
              <p:sp>
                <p:nvSpPr>
                  <p:cNvPr id="81" name="Rectangle 80">
                    <a:extLst>
                      <a:ext uri="{FF2B5EF4-FFF2-40B4-BE49-F238E27FC236}">
                        <a16:creationId xmlns:a16="http://schemas.microsoft.com/office/drawing/2014/main" id="{C5653D3E-26DA-6D4A-909B-6BE71A5616D9}"/>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71" name="Group 70">
                  <a:extLst>
                    <a:ext uri="{FF2B5EF4-FFF2-40B4-BE49-F238E27FC236}">
                      <a16:creationId xmlns:a16="http://schemas.microsoft.com/office/drawing/2014/main" id="{214F89BE-6CDE-5C4F-8D2A-D350020631D0}"/>
                    </a:ext>
                  </a:extLst>
                </p:cNvPr>
                <p:cNvGrpSpPr/>
                <p:nvPr/>
              </p:nvGrpSpPr>
              <p:grpSpPr>
                <a:xfrm>
                  <a:off x="4295168" y="453353"/>
                  <a:ext cx="1853812" cy="1061127"/>
                  <a:chOff x="3201066" y="1480761"/>
                  <a:chExt cx="1853812" cy="1061127"/>
                </a:xfrm>
              </p:grpSpPr>
              <p:sp>
                <p:nvSpPr>
                  <p:cNvPr id="72" name="Cloud 71">
                    <a:extLst>
                      <a:ext uri="{FF2B5EF4-FFF2-40B4-BE49-F238E27FC236}">
                        <a16:creationId xmlns:a16="http://schemas.microsoft.com/office/drawing/2014/main" id="{FC61E36F-BF8C-A64F-839C-51C9E6E650D0}"/>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Cloud 72">
                    <a:extLst>
                      <a:ext uri="{FF2B5EF4-FFF2-40B4-BE49-F238E27FC236}">
                        <a16:creationId xmlns:a16="http://schemas.microsoft.com/office/drawing/2014/main" id="{61432CF4-D0F2-BE41-9BA6-A8CE869B7D4C}"/>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138">
                    <a:extLst>
                      <a:ext uri="{FF2B5EF4-FFF2-40B4-BE49-F238E27FC236}">
                        <a16:creationId xmlns:a16="http://schemas.microsoft.com/office/drawing/2014/main" id="{D6696E35-2001-2441-85FF-F6D73F8BD44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75" name="Picture 74">
                    <a:extLst>
                      <a:ext uri="{FF2B5EF4-FFF2-40B4-BE49-F238E27FC236}">
                        <a16:creationId xmlns:a16="http://schemas.microsoft.com/office/drawing/2014/main" id="{4F0445D3-0EB9-8843-B79D-652FDC591FA3}"/>
                      </a:ext>
                    </a:extLst>
                  </p:cNvPr>
                  <p:cNvPicPr>
                    <a:picLocks noChangeAspect="1"/>
                  </p:cNvPicPr>
                  <p:nvPr/>
                </p:nvPicPr>
                <p:blipFill>
                  <a:blip r:embed="rId2"/>
                  <a:stretch>
                    <a:fillRect/>
                  </a:stretch>
                </p:blipFill>
                <p:spPr>
                  <a:xfrm>
                    <a:off x="3959187" y="2211130"/>
                    <a:ext cx="245184" cy="237522"/>
                  </a:xfrm>
                  <a:prstGeom prst="rect">
                    <a:avLst/>
                  </a:prstGeom>
                </p:spPr>
              </p:pic>
              <p:sp>
                <p:nvSpPr>
                  <p:cNvPr id="76" name="Rectangle 138">
                    <a:extLst>
                      <a:ext uri="{FF2B5EF4-FFF2-40B4-BE49-F238E27FC236}">
                        <a16:creationId xmlns:a16="http://schemas.microsoft.com/office/drawing/2014/main" id="{D9E7A86B-03B1-2A4A-B55A-23D149B832DA}"/>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173761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090239A-87AB-CD41-9AEB-FF3337EF8542}"/>
              </a:ext>
            </a:extLst>
          </p:cNvPr>
          <p:cNvGrpSpPr/>
          <p:nvPr/>
        </p:nvGrpSpPr>
        <p:grpSpPr>
          <a:xfrm>
            <a:off x="2525734" y="1607163"/>
            <a:ext cx="6376200" cy="3613194"/>
            <a:chOff x="2525734" y="1607163"/>
            <a:chExt cx="6376200" cy="3613194"/>
          </a:xfrm>
        </p:grpSpPr>
        <p:grpSp>
          <p:nvGrpSpPr>
            <p:cNvPr id="83" name="Group 82">
              <a:extLst>
                <a:ext uri="{FF2B5EF4-FFF2-40B4-BE49-F238E27FC236}">
                  <a16:creationId xmlns:a16="http://schemas.microsoft.com/office/drawing/2014/main" id="{D3D68A15-0EC4-DC46-9E35-A73512756B06}"/>
                </a:ext>
              </a:extLst>
            </p:cNvPr>
            <p:cNvGrpSpPr/>
            <p:nvPr/>
          </p:nvGrpSpPr>
          <p:grpSpPr>
            <a:xfrm>
              <a:off x="2525734" y="1607163"/>
              <a:ext cx="2088000" cy="1783293"/>
              <a:chOff x="133054" y="106680"/>
              <a:chExt cx="2088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133054" y="106680"/>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09254" y="431779"/>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86907" y="793245"/>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2" name="Group 81">
              <a:extLst>
                <a:ext uri="{FF2B5EF4-FFF2-40B4-BE49-F238E27FC236}">
                  <a16:creationId xmlns:a16="http://schemas.microsoft.com/office/drawing/2014/main" id="{993DF083-AB0D-DF44-8A29-9EE06FD1AF48}"/>
                </a:ext>
              </a:extLst>
            </p:cNvPr>
            <p:cNvGrpSpPr/>
            <p:nvPr/>
          </p:nvGrpSpPr>
          <p:grpSpPr>
            <a:xfrm>
              <a:off x="2525734" y="3437064"/>
              <a:ext cx="2088000" cy="1783293"/>
              <a:chOff x="133054" y="1967061"/>
              <a:chExt cx="2088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133054" y="1967061"/>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09254" y="2292160"/>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86907" y="2653626"/>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4" name="Group 3">
              <a:extLst>
                <a:ext uri="{FF2B5EF4-FFF2-40B4-BE49-F238E27FC236}">
                  <a16:creationId xmlns:a16="http://schemas.microsoft.com/office/drawing/2014/main" id="{0A76C244-2385-7542-971D-1EC0906B1A5F}"/>
                </a:ext>
              </a:extLst>
            </p:cNvPr>
            <p:cNvGrpSpPr/>
            <p:nvPr/>
          </p:nvGrpSpPr>
          <p:grpSpPr>
            <a:xfrm>
              <a:off x="4689934" y="1607163"/>
              <a:ext cx="4212000" cy="1783293"/>
              <a:chOff x="4689934" y="1607163"/>
              <a:chExt cx="4212000" cy="1783293"/>
            </a:xfrm>
          </p:grpSpPr>
          <p:sp>
            <p:nvSpPr>
              <p:cNvPr id="60" name="Rectangle 30">
                <a:extLst>
                  <a:ext uri="{FF2B5EF4-FFF2-40B4-BE49-F238E27FC236}">
                    <a16:creationId xmlns:a16="http://schemas.microsoft.com/office/drawing/2014/main" id="{DB3BFBA4-69E6-A44A-8EDC-836AE009BDD6}"/>
                  </a:ext>
                </a:extLst>
              </p:cNvPr>
              <p:cNvSpPr>
                <a:spLocks noChangeArrowheads="1"/>
              </p:cNvSpPr>
              <p:nvPr/>
            </p:nvSpPr>
            <p:spPr bwMode="auto">
              <a:xfrm>
                <a:off x="4689934" y="1607163"/>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 </a:t>
                </a:r>
              </a:p>
            </p:txBody>
          </p:sp>
          <p:grpSp>
            <p:nvGrpSpPr>
              <p:cNvPr id="3" name="Group 2">
                <a:extLst>
                  <a:ext uri="{FF2B5EF4-FFF2-40B4-BE49-F238E27FC236}">
                    <a16:creationId xmlns:a16="http://schemas.microsoft.com/office/drawing/2014/main" id="{54540222-1FAA-A14F-BB47-4ECAEA343FFD}"/>
                  </a:ext>
                </a:extLst>
              </p:cNvPr>
              <p:cNvGrpSpPr/>
              <p:nvPr/>
            </p:nvGrpSpPr>
            <p:grpSpPr>
              <a:xfrm>
                <a:off x="4765566" y="1932262"/>
                <a:ext cx="4058964" cy="1399174"/>
                <a:chOff x="4765566" y="1932262"/>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2" name="Group 1">
                  <a:extLst>
                    <a:ext uri="{FF2B5EF4-FFF2-40B4-BE49-F238E27FC236}">
                      <a16:creationId xmlns:a16="http://schemas.microsoft.com/office/drawing/2014/main" id="{CF0B15DE-38FD-3C4D-AC3F-120172A79114}"/>
                    </a:ext>
                  </a:extLst>
                </p:cNvPr>
                <p:cNvGrpSpPr/>
                <p:nvPr/>
              </p:nvGrpSpPr>
              <p:grpSpPr>
                <a:xfrm>
                  <a:off x="4899146" y="2227769"/>
                  <a:ext cx="3635254" cy="1043311"/>
                  <a:chOff x="4899146" y="2227769"/>
                  <a:chExt cx="3635254" cy="1043311"/>
                </a:xfrm>
              </p:grpSpPr>
              <p:sp>
                <p:nvSpPr>
                  <p:cNvPr id="51" name="Cloud 50">
                    <a:extLst>
                      <a:ext uri="{FF2B5EF4-FFF2-40B4-BE49-F238E27FC236}">
                        <a16:creationId xmlns:a16="http://schemas.microsoft.com/office/drawing/2014/main" id="{3EC82E9B-B19E-2F43-9034-CC59A018E9AC}"/>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6517981" y="3004663"/>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49" name="Rectangle 138">
                    <a:extLst>
                      <a:ext uri="{FF2B5EF4-FFF2-40B4-BE49-F238E27FC236}">
                        <a16:creationId xmlns:a16="http://schemas.microsoft.com/office/drawing/2014/main" id="{690BA034-A5CD-D242-848C-653882FAB1DC}"/>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50" name="Rectangle 138">
                    <a:extLst>
                      <a:ext uri="{FF2B5EF4-FFF2-40B4-BE49-F238E27FC236}">
                        <a16:creationId xmlns:a16="http://schemas.microsoft.com/office/drawing/2014/main" id="{1C21D583-B452-3A4B-83CA-83D6187D1189}"/>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55" name="Group 54">
              <a:extLst>
                <a:ext uri="{FF2B5EF4-FFF2-40B4-BE49-F238E27FC236}">
                  <a16:creationId xmlns:a16="http://schemas.microsoft.com/office/drawing/2014/main" id="{56DEA325-93D0-4340-B8FC-D48F9FFC8C65}"/>
                </a:ext>
              </a:extLst>
            </p:cNvPr>
            <p:cNvGrpSpPr/>
            <p:nvPr/>
          </p:nvGrpSpPr>
          <p:grpSpPr>
            <a:xfrm>
              <a:off x="4689934" y="3437063"/>
              <a:ext cx="4212000" cy="1783293"/>
              <a:chOff x="4689934" y="1607163"/>
              <a:chExt cx="4212000" cy="1783293"/>
            </a:xfrm>
          </p:grpSpPr>
          <p:sp>
            <p:nvSpPr>
              <p:cNvPr id="56" name="Rectangle 30">
                <a:extLst>
                  <a:ext uri="{FF2B5EF4-FFF2-40B4-BE49-F238E27FC236}">
                    <a16:creationId xmlns:a16="http://schemas.microsoft.com/office/drawing/2014/main" id="{E667E460-F0E7-574E-A3CB-BB46E37EE09A}"/>
                  </a:ext>
                </a:extLst>
              </p:cNvPr>
              <p:cNvSpPr>
                <a:spLocks noChangeArrowheads="1"/>
              </p:cNvSpPr>
              <p:nvPr/>
            </p:nvSpPr>
            <p:spPr bwMode="auto">
              <a:xfrm>
                <a:off x="4689934" y="1607163"/>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BB </a:t>
                </a:r>
              </a:p>
            </p:txBody>
          </p:sp>
          <p:grpSp>
            <p:nvGrpSpPr>
              <p:cNvPr id="57" name="Group 56">
                <a:extLst>
                  <a:ext uri="{FF2B5EF4-FFF2-40B4-BE49-F238E27FC236}">
                    <a16:creationId xmlns:a16="http://schemas.microsoft.com/office/drawing/2014/main" id="{E6DC28DE-B599-1847-BD7B-E7D32448D9CE}"/>
                  </a:ext>
                </a:extLst>
              </p:cNvPr>
              <p:cNvGrpSpPr/>
              <p:nvPr/>
            </p:nvGrpSpPr>
            <p:grpSpPr>
              <a:xfrm>
                <a:off x="4765566" y="1932262"/>
                <a:ext cx="4058964" cy="1399174"/>
                <a:chOff x="4765566" y="1932262"/>
                <a:chExt cx="4058964" cy="1399174"/>
              </a:xfrm>
            </p:grpSpPr>
            <p:sp>
              <p:nvSpPr>
                <p:cNvPr id="58" name="Rectangle 30">
                  <a:extLst>
                    <a:ext uri="{FF2B5EF4-FFF2-40B4-BE49-F238E27FC236}">
                      <a16:creationId xmlns:a16="http://schemas.microsoft.com/office/drawing/2014/main" id="{2B62CAA4-EC29-B648-BE8E-42BA6A256670}"/>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87" name="Group 86">
                  <a:extLst>
                    <a:ext uri="{FF2B5EF4-FFF2-40B4-BE49-F238E27FC236}">
                      <a16:creationId xmlns:a16="http://schemas.microsoft.com/office/drawing/2014/main" id="{0CA4CB84-E127-4744-A5CA-79D3FF51AFB0}"/>
                    </a:ext>
                  </a:extLst>
                </p:cNvPr>
                <p:cNvGrpSpPr/>
                <p:nvPr/>
              </p:nvGrpSpPr>
              <p:grpSpPr>
                <a:xfrm>
                  <a:off x="4899146" y="2227769"/>
                  <a:ext cx="3635254" cy="1043311"/>
                  <a:chOff x="4899146" y="2227769"/>
                  <a:chExt cx="3635254" cy="1043311"/>
                </a:xfrm>
              </p:grpSpPr>
              <p:sp>
                <p:nvSpPr>
                  <p:cNvPr id="88" name="Cloud 87">
                    <a:extLst>
                      <a:ext uri="{FF2B5EF4-FFF2-40B4-BE49-F238E27FC236}">
                        <a16:creationId xmlns:a16="http://schemas.microsoft.com/office/drawing/2014/main" id="{9C44AACD-DD0D-D348-9BA7-A16AEC2EC15E}"/>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Cloud 88">
                    <a:extLst>
                      <a:ext uri="{FF2B5EF4-FFF2-40B4-BE49-F238E27FC236}">
                        <a16:creationId xmlns:a16="http://schemas.microsoft.com/office/drawing/2014/main" id="{439840E1-1D75-FB45-ACA2-416898CA9E2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0" name="Rectangle 138">
                    <a:extLst>
                      <a:ext uri="{FF2B5EF4-FFF2-40B4-BE49-F238E27FC236}">
                        <a16:creationId xmlns:a16="http://schemas.microsoft.com/office/drawing/2014/main" id="{72284252-A9CC-5444-B2C6-6E61280B562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91" name="Picture 90">
                    <a:extLst>
                      <a:ext uri="{FF2B5EF4-FFF2-40B4-BE49-F238E27FC236}">
                        <a16:creationId xmlns:a16="http://schemas.microsoft.com/office/drawing/2014/main" id="{535E7257-34B8-EE4B-A4EB-F11B9FC568EB}"/>
                      </a:ext>
                    </a:extLst>
                  </p:cNvPr>
                  <p:cNvPicPr>
                    <a:picLocks noChangeAspect="1"/>
                  </p:cNvPicPr>
                  <p:nvPr/>
                </p:nvPicPr>
                <p:blipFill>
                  <a:blip r:embed="rId2"/>
                  <a:stretch>
                    <a:fillRect/>
                  </a:stretch>
                </p:blipFill>
                <p:spPr>
                  <a:xfrm>
                    <a:off x="6517981" y="3004663"/>
                    <a:ext cx="245184" cy="237522"/>
                  </a:xfrm>
                  <a:prstGeom prst="rect">
                    <a:avLst/>
                  </a:prstGeom>
                </p:spPr>
              </p:pic>
              <p:sp>
                <p:nvSpPr>
                  <p:cNvPr id="92" name="Rectangle 91">
                    <a:extLst>
                      <a:ext uri="{FF2B5EF4-FFF2-40B4-BE49-F238E27FC236}">
                        <a16:creationId xmlns:a16="http://schemas.microsoft.com/office/drawing/2014/main" id="{128A615B-A284-CA42-8589-C72DB03CA77F}"/>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93" name="Rectangle 138">
                    <a:extLst>
                      <a:ext uri="{FF2B5EF4-FFF2-40B4-BE49-F238E27FC236}">
                        <a16:creationId xmlns:a16="http://schemas.microsoft.com/office/drawing/2014/main" id="{73CA157D-E9A5-2B4A-B84C-1F93D2D2C4AB}"/>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94" name="Rectangle 138">
                    <a:extLst>
                      <a:ext uri="{FF2B5EF4-FFF2-40B4-BE49-F238E27FC236}">
                        <a16:creationId xmlns:a16="http://schemas.microsoft.com/office/drawing/2014/main" id="{CB2FB4D6-25F5-D34A-B222-CE1ABFBBB531}"/>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4267785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67BBF6-6CAA-8C47-8594-91BE785AE8D2}"/>
              </a:ext>
            </a:extLst>
          </p:cNvPr>
          <p:cNvGrpSpPr/>
          <p:nvPr/>
        </p:nvGrpSpPr>
        <p:grpSpPr>
          <a:xfrm>
            <a:off x="2525734" y="1607163"/>
            <a:ext cx="6192000" cy="3613194"/>
            <a:chOff x="2525734" y="1607163"/>
            <a:chExt cx="6192000" cy="3613194"/>
          </a:xfrm>
        </p:grpSpPr>
        <p:grpSp>
          <p:nvGrpSpPr>
            <p:cNvPr id="3" name="Group 2">
              <a:extLst>
                <a:ext uri="{FF2B5EF4-FFF2-40B4-BE49-F238E27FC236}">
                  <a16:creationId xmlns:a16="http://schemas.microsoft.com/office/drawing/2014/main" id="{77B595B6-D69D-0C44-9246-32168E3A0D5E}"/>
                </a:ext>
              </a:extLst>
            </p:cNvPr>
            <p:cNvGrpSpPr/>
            <p:nvPr/>
          </p:nvGrpSpPr>
          <p:grpSpPr>
            <a:xfrm>
              <a:off x="2525734" y="1607163"/>
              <a:ext cx="6192000" cy="1783293"/>
              <a:chOff x="2525734" y="1607163"/>
              <a:chExt cx="6192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2525734" y="1607163"/>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601934" y="1932262"/>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679587" y="2293728"/>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30" name="Group 29">
                <a:extLst>
                  <a:ext uri="{FF2B5EF4-FFF2-40B4-BE49-F238E27FC236}">
                    <a16:creationId xmlns:a16="http://schemas.microsoft.com/office/drawing/2014/main" id="{C768E82B-224F-944A-9D63-33D3BD8F76F4}"/>
                  </a:ext>
                </a:extLst>
              </p:cNvPr>
              <p:cNvGrpSpPr/>
              <p:nvPr/>
            </p:nvGrpSpPr>
            <p:grpSpPr>
              <a:xfrm>
                <a:off x="4597926" y="1932262"/>
                <a:ext cx="4058964" cy="1399174"/>
                <a:chOff x="2219916" y="215545"/>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2" name="Group 11">
                  <a:extLst>
                    <a:ext uri="{FF2B5EF4-FFF2-40B4-BE49-F238E27FC236}">
                      <a16:creationId xmlns:a16="http://schemas.microsoft.com/office/drawing/2014/main" id="{0D2C1E96-ED8A-C541-8426-FD21E7FA822F}"/>
                    </a:ext>
                  </a:extLst>
                </p:cNvPr>
                <p:cNvGrpSpPr/>
                <p:nvPr/>
              </p:nvGrpSpPr>
              <p:grpSpPr>
                <a:xfrm>
                  <a:off x="2353496" y="493236"/>
                  <a:ext cx="1853812" cy="1061127"/>
                  <a:chOff x="3201066" y="1480761"/>
                  <a:chExt cx="1853812" cy="1061127"/>
                </a:xfrm>
              </p:grpSpPr>
              <p:sp>
                <p:nvSpPr>
                  <p:cNvPr id="19" name="Cloud 18">
                    <a:extLst>
                      <a:ext uri="{FF2B5EF4-FFF2-40B4-BE49-F238E27FC236}">
                        <a16:creationId xmlns:a16="http://schemas.microsoft.com/office/drawing/2014/main" id="{3E78D94C-69C6-334B-89BD-EA282E5C2CE9}"/>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3" name="Group 12">
                  <a:extLst>
                    <a:ext uri="{FF2B5EF4-FFF2-40B4-BE49-F238E27FC236}">
                      <a16:creationId xmlns:a16="http://schemas.microsoft.com/office/drawing/2014/main" id="{3B1C4B7E-5623-4D4C-B70A-D3536908B5CC}"/>
                    </a:ext>
                  </a:extLst>
                </p:cNvPr>
                <p:cNvGrpSpPr/>
                <p:nvPr/>
              </p:nvGrpSpPr>
              <p:grpSpPr>
                <a:xfrm>
                  <a:off x="4295168" y="453353"/>
                  <a:ext cx="1853812" cy="1061127"/>
                  <a:chOff x="3201066" y="1480761"/>
                  <a:chExt cx="1853812" cy="1061127"/>
                </a:xfrm>
              </p:grpSpPr>
              <p:sp>
                <p:nvSpPr>
                  <p:cNvPr id="14" name="Cloud 13">
                    <a:extLst>
                      <a:ext uri="{FF2B5EF4-FFF2-40B4-BE49-F238E27FC236}">
                        <a16:creationId xmlns:a16="http://schemas.microsoft.com/office/drawing/2014/main" id="{15C37A1E-5A92-144B-B3C5-98C049CDD77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Cloud 14">
                    <a:extLst>
                      <a:ext uri="{FF2B5EF4-FFF2-40B4-BE49-F238E27FC236}">
                        <a16:creationId xmlns:a16="http://schemas.microsoft.com/office/drawing/2014/main" id="{CA97985D-398B-C44C-88E0-8C4C52302BD1}"/>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38">
                    <a:extLst>
                      <a:ext uri="{FF2B5EF4-FFF2-40B4-BE49-F238E27FC236}">
                        <a16:creationId xmlns:a16="http://schemas.microsoft.com/office/drawing/2014/main" id="{35AB3D3B-30B2-9944-8CDE-7FD68566DDD8}"/>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17" name="Picture 16">
                    <a:extLst>
                      <a:ext uri="{FF2B5EF4-FFF2-40B4-BE49-F238E27FC236}">
                        <a16:creationId xmlns:a16="http://schemas.microsoft.com/office/drawing/2014/main" id="{E0053458-B5EF-644B-8C92-12E7EAD43FB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8" name="Rectangle 138">
                    <a:extLst>
                      <a:ext uri="{FF2B5EF4-FFF2-40B4-BE49-F238E27FC236}">
                        <a16:creationId xmlns:a16="http://schemas.microsoft.com/office/drawing/2014/main" id="{6D561AD4-D276-BD4F-A56B-E688AC2A896F}"/>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2" name="Group 1">
              <a:extLst>
                <a:ext uri="{FF2B5EF4-FFF2-40B4-BE49-F238E27FC236}">
                  <a16:creationId xmlns:a16="http://schemas.microsoft.com/office/drawing/2014/main" id="{C93ABCE4-F282-3749-8880-C3A8301137E7}"/>
                </a:ext>
              </a:extLst>
            </p:cNvPr>
            <p:cNvGrpSpPr/>
            <p:nvPr/>
          </p:nvGrpSpPr>
          <p:grpSpPr>
            <a:xfrm>
              <a:off x="2525734" y="3437064"/>
              <a:ext cx="6192000" cy="1783293"/>
              <a:chOff x="2525734" y="3467544"/>
              <a:chExt cx="6192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2525734" y="3467544"/>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601934" y="3792643"/>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679587" y="4154109"/>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68" name="Group 67">
                <a:extLst>
                  <a:ext uri="{FF2B5EF4-FFF2-40B4-BE49-F238E27FC236}">
                    <a16:creationId xmlns:a16="http://schemas.microsoft.com/office/drawing/2014/main" id="{408D0540-40FE-C144-ADC3-0FB7CE1553E9}"/>
                  </a:ext>
                </a:extLst>
              </p:cNvPr>
              <p:cNvGrpSpPr/>
              <p:nvPr/>
            </p:nvGrpSpPr>
            <p:grpSpPr>
              <a:xfrm>
                <a:off x="4597926" y="3792643"/>
                <a:ext cx="4058964" cy="1399174"/>
                <a:chOff x="2219916" y="215545"/>
                <a:chExt cx="4058964" cy="1399174"/>
              </a:xfrm>
            </p:grpSpPr>
            <p:sp>
              <p:nvSpPr>
                <p:cNvPr id="69" name="Rectangle 30">
                  <a:extLst>
                    <a:ext uri="{FF2B5EF4-FFF2-40B4-BE49-F238E27FC236}">
                      <a16:creationId xmlns:a16="http://schemas.microsoft.com/office/drawing/2014/main" id="{0370B267-7862-BA4E-B81B-A600F56E2B4A}"/>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70" name="Group 69">
                  <a:extLst>
                    <a:ext uri="{FF2B5EF4-FFF2-40B4-BE49-F238E27FC236}">
                      <a16:creationId xmlns:a16="http://schemas.microsoft.com/office/drawing/2014/main" id="{5B7BF4B1-1C20-A041-8404-609E1DD7B347}"/>
                    </a:ext>
                  </a:extLst>
                </p:cNvPr>
                <p:cNvGrpSpPr/>
                <p:nvPr/>
              </p:nvGrpSpPr>
              <p:grpSpPr>
                <a:xfrm>
                  <a:off x="2353496" y="493236"/>
                  <a:ext cx="1853812" cy="1061127"/>
                  <a:chOff x="3201066" y="1480761"/>
                  <a:chExt cx="1853812" cy="1061127"/>
                </a:xfrm>
              </p:grpSpPr>
              <p:sp>
                <p:nvSpPr>
                  <p:cNvPr id="77" name="Cloud 76">
                    <a:extLst>
                      <a:ext uri="{FF2B5EF4-FFF2-40B4-BE49-F238E27FC236}">
                        <a16:creationId xmlns:a16="http://schemas.microsoft.com/office/drawing/2014/main" id="{D92B4020-6206-5343-A18D-163E47C86C08}"/>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Cloud 77">
                    <a:extLst>
                      <a:ext uri="{FF2B5EF4-FFF2-40B4-BE49-F238E27FC236}">
                        <a16:creationId xmlns:a16="http://schemas.microsoft.com/office/drawing/2014/main" id="{88789965-C24A-9948-B3BC-CE584A18440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138">
                    <a:extLst>
                      <a:ext uri="{FF2B5EF4-FFF2-40B4-BE49-F238E27FC236}">
                        <a16:creationId xmlns:a16="http://schemas.microsoft.com/office/drawing/2014/main" id="{8FCA6177-54D0-B04E-9CC8-8C577B870955}"/>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80" name="Picture 79">
                    <a:extLst>
                      <a:ext uri="{FF2B5EF4-FFF2-40B4-BE49-F238E27FC236}">
                        <a16:creationId xmlns:a16="http://schemas.microsoft.com/office/drawing/2014/main" id="{75D195D7-6ACB-D244-94B0-0FB950D0B964}"/>
                      </a:ext>
                    </a:extLst>
                  </p:cNvPr>
                  <p:cNvPicPr>
                    <a:picLocks noChangeAspect="1"/>
                  </p:cNvPicPr>
                  <p:nvPr/>
                </p:nvPicPr>
                <p:blipFill>
                  <a:blip r:embed="rId2"/>
                  <a:stretch>
                    <a:fillRect/>
                  </a:stretch>
                </p:blipFill>
                <p:spPr>
                  <a:xfrm>
                    <a:off x="3959187" y="2211130"/>
                    <a:ext cx="245184" cy="237522"/>
                  </a:xfrm>
                  <a:prstGeom prst="rect">
                    <a:avLst/>
                  </a:prstGeom>
                </p:spPr>
              </p:pic>
              <p:sp>
                <p:nvSpPr>
                  <p:cNvPr id="81" name="Rectangle 80">
                    <a:extLst>
                      <a:ext uri="{FF2B5EF4-FFF2-40B4-BE49-F238E27FC236}">
                        <a16:creationId xmlns:a16="http://schemas.microsoft.com/office/drawing/2014/main" id="{C5653D3E-26DA-6D4A-909B-6BE71A5616D9}"/>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71" name="Group 70">
                  <a:extLst>
                    <a:ext uri="{FF2B5EF4-FFF2-40B4-BE49-F238E27FC236}">
                      <a16:creationId xmlns:a16="http://schemas.microsoft.com/office/drawing/2014/main" id="{214F89BE-6CDE-5C4F-8D2A-D350020631D0}"/>
                    </a:ext>
                  </a:extLst>
                </p:cNvPr>
                <p:cNvGrpSpPr/>
                <p:nvPr/>
              </p:nvGrpSpPr>
              <p:grpSpPr>
                <a:xfrm>
                  <a:off x="4295168" y="453353"/>
                  <a:ext cx="1853812" cy="1061127"/>
                  <a:chOff x="3201066" y="1480761"/>
                  <a:chExt cx="1853812" cy="1061127"/>
                </a:xfrm>
              </p:grpSpPr>
              <p:sp>
                <p:nvSpPr>
                  <p:cNvPr id="72" name="Cloud 71">
                    <a:extLst>
                      <a:ext uri="{FF2B5EF4-FFF2-40B4-BE49-F238E27FC236}">
                        <a16:creationId xmlns:a16="http://schemas.microsoft.com/office/drawing/2014/main" id="{FC61E36F-BF8C-A64F-839C-51C9E6E650D0}"/>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Cloud 72">
                    <a:extLst>
                      <a:ext uri="{FF2B5EF4-FFF2-40B4-BE49-F238E27FC236}">
                        <a16:creationId xmlns:a16="http://schemas.microsoft.com/office/drawing/2014/main" id="{61432CF4-D0F2-BE41-9BA6-A8CE869B7D4C}"/>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138">
                    <a:extLst>
                      <a:ext uri="{FF2B5EF4-FFF2-40B4-BE49-F238E27FC236}">
                        <a16:creationId xmlns:a16="http://schemas.microsoft.com/office/drawing/2014/main" id="{D6696E35-2001-2441-85FF-F6D73F8BD44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75" name="Picture 74">
                    <a:extLst>
                      <a:ext uri="{FF2B5EF4-FFF2-40B4-BE49-F238E27FC236}">
                        <a16:creationId xmlns:a16="http://schemas.microsoft.com/office/drawing/2014/main" id="{4F0445D3-0EB9-8843-B79D-652FDC591FA3}"/>
                      </a:ext>
                    </a:extLst>
                  </p:cNvPr>
                  <p:cNvPicPr>
                    <a:picLocks noChangeAspect="1"/>
                  </p:cNvPicPr>
                  <p:nvPr/>
                </p:nvPicPr>
                <p:blipFill>
                  <a:blip r:embed="rId2"/>
                  <a:stretch>
                    <a:fillRect/>
                  </a:stretch>
                </p:blipFill>
                <p:spPr>
                  <a:xfrm>
                    <a:off x="3959187" y="2211130"/>
                    <a:ext cx="245184" cy="237522"/>
                  </a:xfrm>
                  <a:prstGeom prst="rect">
                    <a:avLst/>
                  </a:prstGeom>
                </p:spPr>
              </p:pic>
              <p:sp>
                <p:nvSpPr>
                  <p:cNvPr id="76" name="Rectangle 138">
                    <a:extLst>
                      <a:ext uri="{FF2B5EF4-FFF2-40B4-BE49-F238E27FC236}">
                        <a16:creationId xmlns:a16="http://schemas.microsoft.com/office/drawing/2014/main" id="{D9E7A86B-03B1-2A4A-B55A-23D149B832DA}"/>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31413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AE3ED0B-07AD-D54D-A158-5A2947C8F0B0}"/>
              </a:ext>
            </a:extLst>
          </p:cNvPr>
          <p:cNvGrpSpPr/>
          <p:nvPr/>
        </p:nvGrpSpPr>
        <p:grpSpPr>
          <a:xfrm>
            <a:off x="2525735" y="1607163"/>
            <a:ext cx="6192000" cy="3613194"/>
            <a:chOff x="2525735" y="1607163"/>
            <a:chExt cx="6192000" cy="3613194"/>
          </a:xfrm>
        </p:grpSpPr>
        <p:grpSp>
          <p:nvGrpSpPr>
            <p:cNvPr id="6" name="Group 5">
              <a:extLst>
                <a:ext uri="{FF2B5EF4-FFF2-40B4-BE49-F238E27FC236}">
                  <a16:creationId xmlns:a16="http://schemas.microsoft.com/office/drawing/2014/main" id="{D228732D-7A54-DD4D-9250-C194027FD86F}"/>
                </a:ext>
              </a:extLst>
            </p:cNvPr>
            <p:cNvGrpSpPr/>
            <p:nvPr/>
          </p:nvGrpSpPr>
          <p:grpSpPr>
            <a:xfrm>
              <a:off x="2525735" y="1607163"/>
              <a:ext cx="6192000" cy="1783293"/>
              <a:chOff x="2525735" y="1607163"/>
              <a:chExt cx="6192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2525735" y="1607163"/>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601934" y="1932262"/>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679587" y="2293728"/>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3" name="Group 2">
                <a:extLst>
                  <a:ext uri="{FF2B5EF4-FFF2-40B4-BE49-F238E27FC236}">
                    <a16:creationId xmlns:a16="http://schemas.microsoft.com/office/drawing/2014/main" id="{54540222-1FAA-A14F-BB47-4ECAEA343FFD}"/>
                  </a:ext>
                </a:extLst>
              </p:cNvPr>
              <p:cNvGrpSpPr/>
              <p:nvPr/>
            </p:nvGrpSpPr>
            <p:grpSpPr>
              <a:xfrm>
                <a:off x="4597926" y="1932262"/>
                <a:ext cx="4058964" cy="1399174"/>
                <a:chOff x="4765566" y="1932262"/>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2" name="Group 1">
                  <a:extLst>
                    <a:ext uri="{FF2B5EF4-FFF2-40B4-BE49-F238E27FC236}">
                      <a16:creationId xmlns:a16="http://schemas.microsoft.com/office/drawing/2014/main" id="{CF0B15DE-38FD-3C4D-AC3F-120172A79114}"/>
                    </a:ext>
                  </a:extLst>
                </p:cNvPr>
                <p:cNvGrpSpPr/>
                <p:nvPr/>
              </p:nvGrpSpPr>
              <p:grpSpPr>
                <a:xfrm>
                  <a:off x="4899146" y="2227769"/>
                  <a:ext cx="3635254" cy="1043311"/>
                  <a:chOff x="4899146" y="2227769"/>
                  <a:chExt cx="3635254" cy="1043311"/>
                </a:xfrm>
              </p:grpSpPr>
              <p:sp>
                <p:nvSpPr>
                  <p:cNvPr id="51" name="Cloud 50">
                    <a:extLst>
                      <a:ext uri="{FF2B5EF4-FFF2-40B4-BE49-F238E27FC236}">
                        <a16:creationId xmlns:a16="http://schemas.microsoft.com/office/drawing/2014/main" id="{3EC82E9B-B19E-2F43-9034-CC59A018E9AC}"/>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6517981" y="3004663"/>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49" name="Rectangle 138">
                    <a:extLst>
                      <a:ext uri="{FF2B5EF4-FFF2-40B4-BE49-F238E27FC236}">
                        <a16:creationId xmlns:a16="http://schemas.microsoft.com/office/drawing/2014/main" id="{690BA034-A5CD-D242-848C-653882FAB1DC}"/>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50" name="Rectangle 138">
                    <a:extLst>
                      <a:ext uri="{FF2B5EF4-FFF2-40B4-BE49-F238E27FC236}">
                        <a16:creationId xmlns:a16="http://schemas.microsoft.com/office/drawing/2014/main" id="{1C21D583-B452-3A4B-83CA-83D6187D1189}"/>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7" name="Group 6">
              <a:extLst>
                <a:ext uri="{FF2B5EF4-FFF2-40B4-BE49-F238E27FC236}">
                  <a16:creationId xmlns:a16="http://schemas.microsoft.com/office/drawing/2014/main" id="{4EBD14D2-3B73-F948-B937-1D633E857170}"/>
                </a:ext>
              </a:extLst>
            </p:cNvPr>
            <p:cNvGrpSpPr/>
            <p:nvPr/>
          </p:nvGrpSpPr>
          <p:grpSpPr>
            <a:xfrm>
              <a:off x="2525735" y="3437064"/>
              <a:ext cx="6192000" cy="1783293"/>
              <a:chOff x="2525735" y="3437064"/>
              <a:chExt cx="6192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2525735" y="3437064"/>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601934" y="3762163"/>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679587" y="4123629"/>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57" name="Group 56">
                <a:extLst>
                  <a:ext uri="{FF2B5EF4-FFF2-40B4-BE49-F238E27FC236}">
                    <a16:creationId xmlns:a16="http://schemas.microsoft.com/office/drawing/2014/main" id="{E6DC28DE-B599-1847-BD7B-E7D32448D9CE}"/>
                  </a:ext>
                </a:extLst>
              </p:cNvPr>
              <p:cNvGrpSpPr/>
              <p:nvPr/>
            </p:nvGrpSpPr>
            <p:grpSpPr>
              <a:xfrm>
                <a:off x="4597926" y="3762162"/>
                <a:ext cx="4058964" cy="1399174"/>
                <a:chOff x="4765566" y="1932262"/>
                <a:chExt cx="4058964" cy="1399174"/>
              </a:xfrm>
            </p:grpSpPr>
            <p:sp>
              <p:nvSpPr>
                <p:cNvPr id="58" name="Rectangle 30">
                  <a:extLst>
                    <a:ext uri="{FF2B5EF4-FFF2-40B4-BE49-F238E27FC236}">
                      <a16:creationId xmlns:a16="http://schemas.microsoft.com/office/drawing/2014/main" id="{2B62CAA4-EC29-B648-BE8E-42BA6A256670}"/>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87" name="Group 86">
                  <a:extLst>
                    <a:ext uri="{FF2B5EF4-FFF2-40B4-BE49-F238E27FC236}">
                      <a16:creationId xmlns:a16="http://schemas.microsoft.com/office/drawing/2014/main" id="{0CA4CB84-E127-4744-A5CA-79D3FF51AFB0}"/>
                    </a:ext>
                  </a:extLst>
                </p:cNvPr>
                <p:cNvGrpSpPr/>
                <p:nvPr/>
              </p:nvGrpSpPr>
              <p:grpSpPr>
                <a:xfrm>
                  <a:off x="4899146" y="2227769"/>
                  <a:ext cx="3635254" cy="1043311"/>
                  <a:chOff x="4899146" y="2227769"/>
                  <a:chExt cx="3635254" cy="1043311"/>
                </a:xfrm>
              </p:grpSpPr>
              <p:sp>
                <p:nvSpPr>
                  <p:cNvPr id="88" name="Cloud 87">
                    <a:extLst>
                      <a:ext uri="{FF2B5EF4-FFF2-40B4-BE49-F238E27FC236}">
                        <a16:creationId xmlns:a16="http://schemas.microsoft.com/office/drawing/2014/main" id="{9C44AACD-DD0D-D348-9BA7-A16AEC2EC15E}"/>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Cloud 88">
                    <a:extLst>
                      <a:ext uri="{FF2B5EF4-FFF2-40B4-BE49-F238E27FC236}">
                        <a16:creationId xmlns:a16="http://schemas.microsoft.com/office/drawing/2014/main" id="{439840E1-1D75-FB45-ACA2-416898CA9E2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0" name="Rectangle 138">
                    <a:extLst>
                      <a:ext uri="{FF2B5EF4-FFF2-40B4-BE49-F238E27FC236}">
                        <a16:creationId xmlns:a16="http://schemas.microsoft.com/office/drawing/2014/main" id="{72284252-A9CC-5444-B2C6-6E61280B562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91" name="Picture 90">
                    <a:extLst>
                      <a:ext uri="{FF2B5EF4-FFF2-40B4-BE49-F238E27FC236}">
                        <a16:creationId xmlns:a16="http://schemas.microsoft.com/office/drawing/2014/main" id="{535E7257-34B8-EE4B-A4EB-F11B9FC568EB}"/>
                      </a:ext>
                    </a:extLst>
                  </p:cNvPr>
                  <p:cNvPicPr>
                    <a:picLocks noChangeAspect="1"/>
                  </p:cNvPicPr>
                  <p:nvPr/>
                </p:nvPicPr>
                <p:blipFill>
                  <a:blip r:embed="rId2"/>
                  <a:stretch>
                    <a:fillRect/>
                  </a:stretch>
                </p:blipFill>
                <p:spPr>
                  <a:xfrm>
                    <a:off x="6517981" y="3004663"/>
                    <a:ext cx="245184" cy="237522"/>
                  </a:xfrm>
                  <a:prstGeom prst="rect">
                    <a:avLst/>
                  </a:prstGeom>
                </p:spPr>
              </p:pic>
              <p:sp>
                <p:nvSpPr>
                  <p:cNvPr id="92" name="Rectangle 91">
                    <a:extLst>
                      <a:ext uri="{FF2B5EF4-FFF2-40B4-BE49-F238E27FC236}">
                        <a16:creationId xmlns:a16="http://schemas.microsoft.com/office/drawing/2014/main" id="{128A615B-A284-CA42-8589-C72DB03CA77F}"/>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93" name="Rectangle 138">
                    <a:extLst>
                      <a:ext uri="{FF2B5EF4-FFF2-40B4-BE49-F238E27FC236}">
                        <a16:creationId xmlns:a16="http://schemas.microsoft.com/office/drawing/2014/main" id="{73CA157D-E9A5-2B4A-B84C-1F93D2D2C4AB}"/>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94" name="Rectangle 138">
                    <a:extLst>
                      <a:ext uri="{FF2B5EF4-FFF2-40B4-BE49-F238E27FC236}">
                        <a16:creationId xmlns:a16="http://schemas.microsoft.com/office/drawing/2014/main" id="{CB2FB4D6-25F5-D34A-B222-CE1ABFBBB531}"/>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230463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0" y="-39331"/>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204696"/>
            <a:chOff x="169643" y="326652"/>
            <a:chExt cx="10743685" cy="6204696"/>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38647</TotalTime>
  <Words>1799</Words>
  <Application>Microsoft Macintosh PowerPoint</Application>
  <PresentationFormat>Custom</PresentationFormat>
  <Paragraphs>811</Paragraphs>
  <Slides>32</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793</cp:revision>
  <dcterms:created xsi:type="dcterms:W3CDTF">2018-05-11T10:22:34Z</dcterms:created>
  <dcterms:modified xsi:type="dcterms:W3CDTF">2019-01-31T06:39:22Z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