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34" r:id="rId2"/>
    <p:sldId id="490" r:id="rId3"/>
    <p:sldId id="491" r:id="rId4"/>
    <p:sldId id="496" r:id="rId5"/>
    <p:sldId id="492" r:id="rId6"/>
    <p:sldId id="474" r:id="rId7"/>
    <p:sldId id="497" r:id="rId8"/>
    <p:sldId id="498" r:id="rId9"/>
    <p:sldId id="499" r:id="rId10"/>
    <p:sldId id="510" r:id="rId11"/>
    <p:sldId id="500" r:id="rId12"/>
    <p:sldId id="501" r:id="rId13"/>
    <p:sldId id="502" r:id="rId14"/>
    <p:sldId id="503" r:id="rId15"/>
    <p:sldId id="504" r:id="rId16"/>
    <p:sldId id="505" r:id="rId17"/>
    <p:sldId id="506" r:id="rId18"/>
    <p:sldId id="494" r:id="rId19"/>
    <p:sldId id="495" r:id="rId20"/>
    <p:sldId id="507" r:id="rId21"/>
    <p:sldId id="508" r:id="rId22"/>
    <p:sldId id="509" r:id="rId23"/>
    <p:sldId id="413" r:id="rId24"/>
    <p:sldId id="265" r:id="rId25"/>
    <p:sldId id="43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7" autoAdjust="0"/>
    <p:restoredTop sz="68864" autoAdjust="0"/>
  </p:normalViewPr>
  <p:slideViewPr>
    <p:cSldViewPr snapToGrid="0" showGuides="1">
      <p:cViewPr varScale="1">
        <p:scale>
          <a:sx n="111" d="100"/>
          <a:sy n="111" d="100"/>
        </p:scale>
        <p:origin x="400" y="2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488042"/>
            <a:chOff x="169643" y="326652"/>
            <a:chExt cx="10743685" cy="6488042"/>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Bind</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Bind</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3"/>
              <a:ext cx="3054674" cy="1886391"/>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instanceId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8931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PostgresBinding</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908295" y="506120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response: …</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bind</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14680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1875" y="-632556"/>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204696"/>
            <a:chOff x="169643" y="326652"/>
            <a:chExt cx="10743685" cy="6204696"/>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38429</TotalTime>
  <Words>1495</Words>
  <Application>Microsoft Macintosh PowerPoint</Application>
  <PresentationFormat>Custom</PresentationFormat>
  <Paragraphs>640</Paragraphs>
  <Slides>25</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754</cp:revision>
  <dcterms:created xsi:type="dcterms:W3CDTF">2018-05-11T10:22:34Z</dcterms:created>
  <dcterms:modified xsi:type="dcterms:W3CDTF">2019-01-08T12:56:40Z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