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43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89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19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78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1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86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73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0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83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05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2963-BDBE-42AA-A20C-E96CD0482468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AA3F-3473-444E-A2B3-634F12319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30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647556" y="1418294"/>
            <a:ext cx="59831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1467556" y="1261153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459112" y="12611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450668" y="12611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88533" y="1643894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Paso 1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11827" y="1886900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 de Servicio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174357" y="210358"/>
            <a:ext cx="3573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Contratación de Servicios de Agua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28804" y="1638161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Paso 2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69306" y="1881167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Presupuesto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411658" y="164710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Paso 3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365171" y="189011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6063197" y="811738"/>
            <a:ext cx="1952978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 Solicitud Servicio …</a:t>
            </a:r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117574" y="811738"/>
            <a:ext cx="514279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974427" y="2627739"/>
            <a:ext cx="2643388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974427" y="3249100"/>
            <a:ext cx="3617415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974427" y="3818506"/>
            <a:ext cx="5226622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3792683" y="2627739"/>
            <a:ext cx="2408366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6375917" y="2627739"/>
            <a:ext cx="2160000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974427" y="23523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688495" y="2359406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Apellido Paterno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375917" y="2348202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Apellido Materno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974427" y="2977288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Direccion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974427" y="357108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Colonia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4870585" y="3230859"/>
            <a:ext cx="2160000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4735841" y="300275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Correo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6709254" y="6386280"/>
            <a:ext cx="936000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7810668" y="6386280"/>
            <a:ext cx="921413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43835" y="6382150"/>
            <a:ext cx="2631584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Imprimir orden de Inspección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45706" y="4278955"/>
            <a:ext cx="7585230" cy="1924418"/>
            <a:chOff x="945706" y="4258173"/>
            <a:chExt cx="7585230" cy="1924418"/>
          </a:xfrm>
        </p:grpSpPr>
        <p:sp>
          <p:nvSpPr>
            <p:cNvPr id="27" name="Rectángulo redondeado 26"/>
            <p:cNvSpPr/>
            <p:nvPr/>
          </p:nvSpPr>
          <p:spPr>
            <a:xfrm>
              <a:off x="1119799" y="5671137"/>
              <a:ext cx="4342011" cy="28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1031669" y="5394138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Giro</a:t>
              </a:r>
              <a:endParaRPr lang="es-MX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5551811" y="5671137"/>
              <a:ext cx="360000" cy="288000"/>
              <a:chOff x="5859761" y="5249117"/>
              <a:chExt cx="360000" cy="288000"/>
            </a:xfrm>
          </p:grpSpPr>
          <p:sp>
            <p:nvSpPr>
              <p:cNvPr id="44" name="Rectángulo redondeado 43"/>
              <p:cNvSpPr/>
              <p:nvPr/>
            </p:nvSpPr>
            <p:spPr>
              <a:xfrm>
                <a:off x="5859761" y="5249117"/>
                <a:ext cx="360000" cy="28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MX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ángulo isósceles 45"/>
              <p:cNvSpPr/>
              <p:nvPr/>
            </p:nvSpPr>
            <p:spPr>
              <a:xfrm flipV="1">
                <a:off x="5949761" y="5435600"/>
                <a:ext cx="180000" cy="72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5" name="Rectángulo redondeado 44"/>
            <p:cNvSpPr/>
            <p:nvPr/>
          </p:nvSpPr>
          <p:spPr>
            <a:xfrm>
              <a:off x="6678875" y="4810584"/>
              <a:ext cx="1649222" cy="28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es-MX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6585098" y="451036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Habitantes</a:t>
              </a:r>
              <a:endParaRPr lang="es-MX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1127583" y="4881427"/>
              <a:ext cx="893977" cy="28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2164678" y="4889772"/>
              <a:ext cx="803358" cy="28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3111154" y="4908462"/>
              <a:ext cx="938475" cy="2693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1070517" y="4597218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Sector</a:t>
              </a:r>
              <a:endParaRPr lang="es-MX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2153389" y="4613798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Manzana</a:t>
              </a:r>
              <a:endParaRPr lang="es-MX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032530" y="4652283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Lote</a:t>
              </a:r>
              <a:endParaRPr lang="es-MX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ángulo redondeado 60"/>
            <p:cNvSpPr/>
            <p:nvPr/>
          </p:nvSpPr>
          <p:spPr>
            <a:xfrm>
              <a:off x="4161993" y="4917861"/>
              <a:ext cx="938475" cy="2693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4083369" y="4661682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Ruta</a:t>
              </a:r>
              <a:endParaRPr lang="es-MX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5262574" y="4893842"/>
              <a:ext cx="938475" cy="2693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5183950" y="4637663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Progresivo</a:t>
              </a:r>
              <a:endParaRPr lang="es-MX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ángulo redondeado 64"/>
            <p:cNvSpPr/>
            <p:nvPr/>
          </p:nvSpPr>
          <p:spPr>
            <a:xfrm>
              <a:off x="1057556" y="4512180"/>
              <a:ext cx="5426372" cy="8276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229372" y="4333194"/>
              <a:ext cx="15011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MX" sz="1200" dirty="0" smtClean="0"/>
                <a:t>Ubicación de la toma</a:t>
              </a:r>
              <a:endParaRPr lang="es-MX" sz="1200" dirty="0"/>
            </a:p>
          </p:txBody>
        </p:sp>
        <p:sp>
          <p:nvSpPr>
            <p:cNvPr id="67" name="Rectángulo redondeado 66"/>
            <p:cNvSpPr/>
            <p:nvPr/>
          </p:nvSpPr>
          <p:spPr>
            <a:xfrm>
              <a:off x="945706" y="4258173"/>
              <a:ext cx="7585230" cy="1924418"/>
            </a:xfrm>
            <a:prstGeom prst="roundRect">
              <a:avLst>
                <a:gd name="adj" fmla="val 58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CuadroTexto 68"/>
          <p:cNvSpPr txBox="1"/>
          <p:nvPr/>
        </p:nvSpPr>
        <p:spPr>
          <a:xfrm>
            <a:off x="1047852" y="4132788"/>
            <a:ext cx="12447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200" dirty="0" smtClean="0"/>
              <a:t>Datos de la toma</a:t>
            </a:r>
            <a:endParaRPr lang="es-MX" sz="12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6528317" y="3830035"/>
            <a:ext cx="2160000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528317" y="3550498"/>
            <a:ext cx="76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Teléfono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647556" y="1439076"/>
            <a:ext cx="59831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4459112" y="1226191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450668" y="12819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88533" y="1664676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Paso 1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11827" y="1907682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 de Servicio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28804" y="1658943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Paso 2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69306" y="1901949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Presupuesto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411658" y="1667891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Paso 3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365171" y="1910897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115710" y="2758366"/>
            <a:ext cx="1952978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5730148" y="6313543"/>
            <a:ext cx="900000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Anterior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1127620" y="3502118"/>
            <a:ext cx="5502528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57556" y="2482949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Fecha de Inspección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057556" y="3233260"/>
            <a:ext cx="1106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Tipo de Toma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674106" y="3483457"/>
            <a:ext cx="360000" cy="288000"/>
            <a:chOff x="3445713" y="3296847"/>
            <a:chExt cx="360000" cy="288000"/>
          </a:xfrm>
        </p:grpSpPr>
        <p:sp>
          <p:nvSpPr>
            <p:cNvPr id="44" name="Rectángulo redondeado 43"/>
            <p:cNvSpPr/>
            <p:nvPr/>
          </p:nvSpPr>
          <p:spPr>
            <a:xfrm>
              <a:off x="3445713" y="3296847"/>
              <a:ext cx="360000" cy="28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riángulo isósceles 45"/>
            <p:cNvSpPr/>
            <p:nvPr/>
          </p:nvSpPr>
          <p:spPr>
            <a:xfrm flipV="1">
              <a:off x="3535713" y="3483330"/>
              <a:ext cx="180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7" name="Rectángulo redondeado 46"/>
          <p:cNvSpPr/>
          <p:nvPr/>
        </p:nvSpPr>
        <p:spPr>
          <a:xfrm>
            <a:off x="6709254" y="6313543"/>
            <a:ext cx="936000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7803466" y="6313543"/>
            <a:ext cx="921413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544971" y="12635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1115710" y="4271852"/>
            <a:ext cx="1952978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450.00</a:t>
            </a:r>
            <a:endParaRPr lang="es-MX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103800" y="3994853"/>
            <a:ext cx="1214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Costo de Toma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174357" y="210358"/>
            <a:ext cx="3573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Contratación de Servicios de Agua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10568" y="4234641"/>
            <a:ext cx="1428544" cy="3624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647556" y="1470249"/>
            <a:ext cx="59831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7521962" y="1271619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525608" y="127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88533" y="169584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Paso 1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11827" y="1938855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 de Servicio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28804" y="1690116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Paso 2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69306" y="1933122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Presupuesto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411658" y="1699064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Paso 3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365171" y="1942070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5730148" y="6313543"/>
            <a:ext cx="900000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Anterior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6709254" y="6313543"/>
            <a:ext cx="936000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7803466" y="6313543"/>
            <a:ext cx="921413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544971" y="12947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174357" y="210358"/>
            <a:ext cx="3573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Contratación de Servicios de Agua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523423" y="3116116"/>
            <a:ext cx="1430063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65269" y="2840699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 de Contrato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2718935" y="3043523"/>
            <a:ext cx="1080000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3938131" y="3057994"/>
            <a:ext cx="1080000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5157327" y="3080032"/>
            <a:ext cx="1080000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2718935" y="275931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938130" y="278202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157327" y="282385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2627728" y="2622045"/>
            <a:ext cx="3773072" cy="955967"/>
          </a:xfrm>
          <a:prstGeom prst="roundRect">
            <a:avLst>
              <a:gd name="adj" fmla="val 13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718935" y="2423499"/>
            <a:ext cx="15226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200" dirty="0" smtClean="0"/>
              <a:t>Clasificación de Toma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674690" y="4383011"/>
            <a:ext cx="893977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1711785" y="4391356"/>
            <a:ext cx="803358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2658261" y="4410046"/>
            <a:ext cx="938475" cy="269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617624" y="409880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700496" y="411538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Diámetro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2579637" y="415386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3709100" y="4419445"/>
            <a:ext cx="938475" cy="269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3630476" y="4163266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4809681" y="4395426"/>
            <a:ext cx="938475" cy="269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731057" y="4139247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redondeado 72"/>
          <p:cNvSpPr/>
          <p:nvPr/>
        </p:nvSpPr>
        <p:spPr>
          <a:xfrm>
            <a:off x="465269" y="3867037"/>
            <a:ext cx="8259610" cy="1668618"/>
          </a:xfrm>
          <a:prstGeom prst="roundRect">
            <a:avLst>
              <a:gd name="adj" fmla="val 54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523423" y="3708492"/>
            <a:ext cx="1337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200" dirty="0" smtClean="0"/>
              <a:t>Datos del medidor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5945477" y="4428599"/>
            <a:ext cx="938475" cy="269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866853" y="417242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Contratación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674690" y="5066466"/>
            <a:ext cx="3502013" cy="28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upo 77"/>
          <p:cNvGrpSpPr/>
          <p:nvPr/>
        </p:nvGrpSpPr>
        <p:grpSpPr>
          <a:xfrm>
            <a:off x="4254998" y="5066466"/>
            <a:ext cx="360000" cy="288000"/>
            <a:chOff x="3445713" y="3296847"/>
            <a:chExt cx="360000" cy="288000"/>
          </a:xfrm>
        </p:grpSpPr>
        <p:sp>
          <p:nvSpPr>
            <p:cNvPr id="79" name="Rectángulo redondeado 78"/>
            <p:cNvSpPr/>
            <p:nvPr/>
          </p:nvSpPr>
          <p:spPr>
            <a:xfrm>
              <a:off x="3445713" y="3296847"/>
              <a:ext cx="360000" cy="28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MX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riángulo isósceles 79"/>
            <p:cNvSpPr/>
            <p:nvPr/>
          </p:nvSpPr>
          <p:spPr>
            <a:xfrm flipV="1">
              <a:off x="3535713" y="3483330"/>
              <a:ext cx="180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1" name="CuadroTexto 80"/>
          <p:cNvSpPr txBox="1"/>
          <p:nvPr/>
        </p:nvSpPr>
        <p:spPr>
          <a:xfrm>
            <a:off x="612482" y="48213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Situación actual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4081746" y="6327250"/>
            <a:ext cx="1569296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Imprimir </a:t>
            </a:r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Contrato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85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131</Words>
  <Application>Microsoft Office PowerPoint</Application>
  <PresentationFormat>Presentación en pantalla (4:3)</PresentationFormat>
  <Paragraphs>76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Gomez Zuñiga Luis Alfonso (Compañia)</dc:creator>
  <cp:lastModifiedBy>Mezquita Lopez Carlos Enrique</cp:lastModifiedBy>
  <cp:revision>18</cp:revision>
  <dcterms:created xsi:type="dcterms:W3CDTF">2017-07-07T17:50:20Z</dcterms:created>
  <dcterms:modified xsi:type="dcterms:W3CDTF">2017-07-07T20:56:19Z</dcterms:modified>
</cp:coreProperties>
</file>